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49"/>
  </p:notesMasterIdLst>
  <p:handoutMasterIdLst>
    <p:handoutMasterId r:id="rId50"/>
  </p:handoutMasterIdLst>
  <p:sldIdLst>
    <p:sldId id="5906" r:id="rId5"/>
    <p:sldId id="5922" r:id="rId6"/>
    <p:sldId id="6208" r:id="rId7"/>
    <p:sldId id="6209" r:id="rId8"/>
    <p:sldId id="6200" r:id="rId9"/>
    <p:sldId id="6210" r:id="rId10"/>
    <p:sldId id="257" r:id="rId11"/>
    <p:sldId id="258" r:id="rId12"/>
    <p:sldId id="273" r:id="rId13"/>
    <p:sldId id="5937" r:id="rId14"/>
    <p:sldId id="259" r:id="rId15"/>
    <p:sldId id="6022" r:id="rId16"/>
    <p:sldId id="6157" r:id="rId17"/>
    <p:sldId id="6173" r:id="rId18"/>
    <p:sldId id="6174" r:id="rId19"/>
    <p:sldId id="263" r:id="rId20"/>
    <p:sldId id="5957" r:id="rId21"/>
    <p:sldId id="6013" r:id="rId22"/>
    <p:sldId id="6017" r:id="rId23"/>
    <p:sldId id="6113" r:id="rId24"/>
    <p:sldId id="6087" r:id="rId25"/>
    <p:sldId id="6083" r:id="rId26"/>
    <p:sldId id="6133" r:id="rId27"/>
    <p:sldId id="6132" r:id="rId28"/>
    <p:sldId id="6079" r:id="rId29"/>
    <p:sldId id="6077" r:id="rId30"/>
    <p:sldId id="6116" r:id="rId31"/>
    <p:sldId id="6053" r:id="rId32"/>
    <p:sldId id="6126" r:id="rId33"/>
    <p:sldId id="6130" r:id="rId34"/>
    <p:sldId id="6015" r:id="rId35"/>
    <p:sldId id="287" r:id="rId36"/>
    <p:sldId id="6025" r:id="rId37"/>
    <p:sldId id="6183" r:id="rId38"/>
    <p:sldId id="6158" r:id="rId39"/>
    <p:sldId id="6162" r:id="rId40"/>
    <p:sldId id="281" r:id="rId41"/>
    <p:sldId id="303" r:id="rId42"/>
    <p:sldId id="6144" r:id="rId43"/>
    <p:sldId id="6145" r:id="rId44"/>
    <p:sldId id="6146" r:id="rId45"/>
    <p:sldId id="304" r:id="rId46"/>
    <p:sldId id="6029"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Start Guide" id="{A830F4DA-9F55-4BCB-B5F4-62EA4F086658}">
          <p14:sldIdLst>
            <p14:sldId id="5906"/>
            <p14:sldId id="5922"/>
            <p14:sldId id="6208"/>
            <p14:sldId id="6209"/>
            <p14:sldId id="6200"/>
            <p14:sldId id="6210"/>
          </p14:sldIdLst>
        </p14:section>
        <p14:section name="Title &amp; Divider Slides" id="{771EC8A9-1125-4614-82F6-2921F11CF71B}">
          <p14:sldIdLst>
            <p14:sldId id="257"/>
            <p14:sldId id="258"/>
            <p14:sldId id="273"/>
            <p14:sldId id="5937"/>
          </p14:sldIdLst>
        </p14:section>
        <p14:section name="Table of Contents Slides" id="{57DFD3A9-365B-2A41-BE1C-202EC340E133}">
          <p14:sldIdLst>
            <p14:sldId id="259"/>
            <p14:sldId id="6022"/>
          </p14:sldIdLst>
        </p14:section>
        <p14:section name="Content Slides" id="{4CEC8C4A-3743-D542-9DAB-3E55D88DED47}">
          <p14:sldIdLst>
            <p14:sldId id="6157"/>
            <p14:sldId id="6173"/>
            <p14:sldId id="6174"/>
            <p14:sldId id="263"/>
            <p14:sldId id="5957"/>
            <p14:sldId id="6013"/>
            <p14:sldId id="6017"/>
            <p14:sldId id="6113"/>
            <p14:sldId id="6087"/>
            <p14:sldId id="6083"/>
            <p14:sldId id="6133"/>
            <p14:sldId id="6132"/>
            <p14:sldId id="6079"/>
            <p14:sldId id="6077"/>
            <p14:sldId id="6116"/>
            <p14:sldId id="6053"/>
            <p14:sldId id="6126"/>
            <p14:sldId id="6130"/>
            <p14:sldId id="6015"/>
            <p14:sldId id="287"/>
            <p14:sldId id="6025"/>
            <p14:sldId id="6183"/>
          </p14:sldIdLst>
        </p14:section>
        <p14:section name="Chart, Graph, Table Slides" id="{F8FF596B-E0F7-404F-B078-66A265C493F7}">
          <p14:sldIdLst>
            <p14:sldId id="6158"/>
            <p14:sldId id="6162"/>
            <p14:sldId id="281"/>
            <p14:sldId id="303"/>
            <p14:sldId id="6144"/>
            <p14:sldId id="6145"/>
            <p14:sldId id="6146"/>
            <p14:sldId id="304"/>
            <p14:sldId id="6029"/>
          </p14:sldIdLst>
        </p14:section>
        <p14:section name="Conclusion Slides" id="{7C559E07-DF76-F943-AE13-71930FAF2708}">
          <p14:sldIdLst>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5"/>
    <a:srgbClr val="FFD301"/>
    <a:srgbClr val="42AA4B"/>
    <a:srgbClr val="89EBF0"/>
    <a:srgbClr val="8046DB"/>
    <a:srgbClr val="F8630F"/>
    <a:srgbClr val="85E73E"/>
    <a:srgbClr val="D752FD"/>
    <a:srgbClr val="443BB2"/>
    <a:srgbClr val="E3B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4472"/>
  </p:normalViewPr>
  <p:slideViewPr>
    <p:cSldViewPr snapToGrid="0">
      <p:cViewPr>
        <p:scale>
          <a:sx n="53" d="100"/>
          <a:sy n="53" d="100"/>
        </p:scale>
        <p:origin x="212" y="-1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7" d="100"/>
          <a:sy n="117" d="100"/>
        </p:scale>
        <p:origin x="456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145166364615228E-3"/>
          <c:y val="0"/>
        </c:manualLayout>
      </c:layout>
      <c:overlay val="0"/>
      <c:spPr>
        <a:noFill/>
        <a:ln>
          <a:noFill/>
        </a:ln>
        <a:effectLst/>
      </c:spPr>
      <c:txPr>
        <a:bodyPr rot="0" spcFirstLastPara="1" vertOverflow="ellipsis" vert="horz" wrap="square" anchor="ctr" anchorCtr="1"/>
        <a:lstStyle/>
        <a:p>
          <a:pPr algn="l">
            <a:defRPr sz="1400" b="0" i="0" u="none" strike="noStrike" kern="1200" cap="all" spc="0" baseline="0">
              <a:solidFill>
                <a:schemeClr val="tx1"/>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871-4E72-86DE-4E9BB97ABF6D}"/>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871-4E72-86DE-4E9BB97ABF6D}"/>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871-4E72-86DE-4E9BB97ABF6D}"/>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3-0871-4E72-86DE-4E9BB97ABF6D}"/>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5</c:v>
                </c:pt>
                <c:pt idx="1">
                  <c:v>2</c:v>
                </c:pt>
                <c:pt idx="2">
                  <c:v>3</c:v>
                </c:pt>
                <c:pt idx="3">
                  <c:v>4</c:v>
                </c:pt>
              </c:numCache>
            </c:numRef>
          </c:val>
          <c:extLst>
            <c:ext xmlns:c16="http://schemas.microsoft.com/office/drawing/2014/chart" uri="{C3380CC4-5D6E-409C-BE32-E72D297353CC}">
              <c16:uniqueId val="{00000004-0871-4E72-86DE-4E9BB97ABF6D}"/>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6</c:v>
                </c:pt>
                <c:pt idx="1">
                  <c:v>5</c:v>
                </c:pt>
                <c:pt idx="2">
                  <c:v>4</c:v>
                </c:pt>
                <c:pt idx="3">
                  <c:v>3</c:v>
                </c:pt>
              </c:numCache>
            </c:numRef>
          </c:val>
          <c:extLst>
            <c:ext xmlns:c16="http://schemas.microsoft.com/office/drawing/2014/chart" uri="{C3380CC4-5D6E-409C-BE32-E72D297353CC}">
              <c16:uniqueId val="{00000005-0871-4E72-86DE-4E9BB97ABF6D}"/>
            </c:ext>
          </c:extLst>
        </c:ser>
        <c:dLbls>
          <c:dLblPos val="outEnd"/>
          <c:showLegendKey val="0"/>
          <c:showVal val="1"/>
          <c:showCatName val="0"/>
          <c:showSerName val="0"/>
          <c:showPercent val="0"/>
          <c:showBubbleSize val="0"/>
        </c:dLbls>
        <c:gapWidth val="219"/>
        <c:overlap val="-27"/>
        <c:axId val="224150671"/>
        <c:axId val="1161862032"/>
      </c:bar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9525"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145166364615228E-3"/>
          <c:y val="0"/>
        </c:manualLayout>
      </c:layout>
      <c:overlay val="0"/>
      <c:spPr>
        <a:noFill/>
        <a:ln>
          <a:noFill/>
        </a:ln>
        <a:effectLst/>
      </c:spPr>
      <c:txPr>
        <a:bodyPr rot="0" spcFirstLastPara="1" vertOverflow="ellipsis" vert="horz" wrap="square" anchor="ctr" anchorCtr="1"/>
        <a:lstStyle/>
        <a:p>
          <a:pPr algn="l">
            <a:defRPr sz="1400" b="0" i="0" u="none" strike="noStrike" kern="1200" cap="all" spc="0" baseline="0">
              <a:solidFill>
                <a:schemeClr val="tx1"/>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56D2-4F0B-9B2D-804227AAE0A4}"/>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56D2-4F0B-9B2D-804227AAE0A4}"/>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56D2-4F0B-9B2D-804227AAE0A4}"/>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Sheet1!$E$2:$E$4</c:f>
              <c:numCache>
                <c:formatCode>General</c:formatCode>
                <c:ptCount val="3"/>
                <c:pt idx="0">
                  <c:v>4</c:v>
                </c:pt>
                <c:pt idx="1">
                  <c:v>3</c:v>
                </c:pt>
                <c:pt idx="2">
                  <c:v>2</c:v>
                </c:pt>
              </c:numCache>
            </c:numRef>
          </c:val>
          <c:extLst>
            <c:ext xmlns:c16="http://schemas.microsoft.com/office/drawing/2014/chart" uri="{C3380CC4-5D6E-409C-BE32-E72D297353CC}">
              <c16:uniqueId val="{00000003-56D2-4F0B-9B2D-804227AAE0A4}"/>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Sheet1!$F$2:$F$4</c:f>
              <c:numCache>
                <c:formatCode>General</c:formatCode>
                <c:ptCount val="3"/>
                <c:pt idx="0">
                  <c:v>5</c:v>
                </c:pt>
                <c:pt idx="1">
                  <c:v>2</c:v>
                </c:pt>
                <c:pt idx="2">
                  <c:v>3</c:v>
                </c:pt>
              </c:numCache>
            </c:numRef>
          </c:val>
          <c:extLst>
            <c:ext xmlns:c16="http://schemas.microsoft.com/office/drawing/2014/chart" uri="{C3380CC4-5D6E-409C-BE32-E72D297353CC}">
              <c16:uniqueId val="{00000004-56D2-4F0B-9B2D-804227AAE0A4}"/>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Sheet1!$G$2:$G$4</c:f>
              <c:numCache>
                <c:formatCode>General</c:formatCode>
                <c:ptCount val="3"/>
                <c:pt idx="0">
                  <c:v>6</c:v>
                </c:pt>
                <c:pt idx="1">
                  <c:v>5</c:v>
                </c:pt>
                <c:pt idx="2">
                  <c:v>4</c:v>
                </c:pt>
              </c:numCache>
            </c:numRef>
          </c:val>
          <c:extLst>
            <c:ext xmlns:c16="http://schemas.microsoft.com/office/drawing/2014/chart" uri="{C3380CC4-5D6E-409C-BE32-E72D297353CC}">
              <c16:uniqueId val="{00000005-56D2-4F0B-9B2D-804227AAE0A4}"/>
            </c:ext>
          </c:extLst>
        </c:ser>
        <c:dLbls>
          <c:dLblPos val="outEnd"/>
          <c:showLegendKey val="0"/>
          <c:showVal val="1"/>
          <c:showCatName val="0"/>
          <c:showSerName val="0"/>
          <c:showPercent val="0"/>
          <c:showBubbleSize val="0"/>
        </c:dLbls>
        <c:gapWidth val="219"/>
        <c:overlap val="-27"/>
        <c:axId val="224150671"/>
        <c:axId val="1161862032"/>
      </c:bar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12700"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E8A2-4F41-9BFD-A93719162ADE}"/>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6-E8A2-4F41-9BFD-A93719162ADE}"/>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7-E8A2-4F41-9BFD-A93719162ADE}"/>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c:v>
                </c:pt>
              </c:numCache>
            </c:numRef>
          </c:val>
          <c:extLst>
            <c:ext xmlns:c16="http://schemas.microsoft.com/office/drawing/2014/chart" uri="{C3380CC4-5D6E-409C-BE32-E72D297353CC}">
              <c16:uniqueId val="{00000008-E8A2-4F41-9BFD-A93719162ADE}"/>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5</c:v>
                </c:pt>
              </c:numCache>
            </c:numRef>
          </c:val>
          <c:extLst>
            <c:ext xmlns:c16="http://schemas.microsoft.com/office/drawing/2014/chart" uri="{C3380CC4-5D6E-409C-BE32-E72D297353CC}">
              <c16:uniqueId val="{00000009-E8A2-4F41-9BFD-A93719162ADE}"/>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6</c:v>
                </c:pt>
              </c:numCache>
            </c:numRef>
          </c:val>
          <c:extLst>
            <c:ext xmlns:c16="http://schemas.microsoft.com/office/drawing/2014/chart" uri="{C3380CC4-5D6E-409C-BE32-E72D297353CC}">
              <c16:uniqueId val="{0000000A-E8A2-4F41-9BFD-A93719162ADE}"/>
            </c:ext>
          </c:extLst>
        </c:ser>
        <c:dLbls>
          <c:dLblPos val="outEnd"/>
          <c:showLegendKey val="0"/>
          <c:showVal val="1"/>
          <c:showCatName val="0"/>
          <c:showSerName val="0"/>
          <c:showPercent val="0"/>
          <c:showBubbleSize val="0"/>
        </c:dLbls>
        <c:gapWidth val="219"/>
        <c:overlap val="-27"/>
        <c:axId val="224150671"/>
        <c:axId val="1161862032"/>
      </c:bar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12700"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2.5</c:v>
                </c:pt>
              </c:numCache>
            </c:numRef>
          </c:val>
          <c:extLst>
            <c:ext xmlns:c16="http://schemas.microsoft.com/office/drawing/2014/chart" uri="{C3380CC4-5D6E-409C-BE32-E72D297353CC}">
              <c16:uniqueId val="{00000000-B5EE-4382-8639-F9BED77A758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4.4000000000000004</c:v>
                </c:pt>
              </c:numCache>
            </c:numRef>
          </c:val>
          <c:extLst>
            <c:ext xmlns:c16="http://schemas.microsoft.com/office/drawing/2014/chart" uri="{C3380CC4-5D6E-409C-BE32-E72D297353CC}">
              <c16:uniqueId val="{00000001-B5EE-4382-8639-F9BED77A758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B5EE-4382-8639-F9BED77A7585}"/>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c:v>
                </c:pt>
              </c:numCache>
            </c:numRef>
          </c:val>
          <c:extLst>
            <c:ext xmlns:c16="http://schemas.microsoft.com/office/drawing/2014/chart" uri="{C3380CC4-5D6E-409C-BE32-E72D297353CC}">
              <c16:uniqueId val="{00000003-B5EE-4382-8639-F9BED77A7585}"/>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c:v>
                </c:pt>
              </c:numCache>
            </c:numRef>
          </c:val>
          <c:extLst>
            <c:ext xmlns:c16="http://schemas.microsoft.com/office/drawing/2014/chart" uri="{C3380CC4-5D6E-409C-BE32-E72D297353CC}">
              <c16:uniqueId val="{00000004-B5EE-4382-8639-F9BED77A7585}"/>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5</c:v>
                </c:pt>
              </c:numCache>
            </c:numRef>
          </c:val>
          <c:extLst>
            <c:ext xmlns:c16="http://schemas.microsoft.com/office/drawing/2014/chart" uri="{C3380CC4-5D6E-409C-BE32-E72D297353CC}">
              <c16:uniqueId val="{00000005-B5EE-4382-8639-F9BED77A7585}"/>
            </c:ext>
          </c:extLst>
        </c:ser>
        <c:dLbls>
          <c:dLblPos val="outEnd"/>
          <c:showLegendKey val="0"/>
          <c:showVal val="1"/>
          <c:showCatName val="0"/>
          <c:showSerName val="0"/>
          <c:showPercent val="0"/>
          <c:showBubbleSize val="0"/>
        </c:dLbls>
        <c:gapWidth val="219"/>
        <c:overlap val="-27"/>
        <c:axId val="224150671"/>
        <c:axId val="1161862032"/>
      </c:bar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12700"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4.5</c:v>
                </c:pt>
              </c:numCache>
            </c:numRef>
          </c:val>
          <c:extLst>
            <c:ext xmlns:c16="http://schemas.microsoft.com/office/drawing/2014/chart" uri="{C3380CC4-5D6E-409C-BE32-E72D297353CC}">
              <c16:uniqueId val="{00000000-3B61-4A8F-AFA8-0CB619CDB47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2.8</c:v>
                </c:pt>
              </c:numCache>
            </c:numRef>
          </c:val>
          <c:extLst>
            <c:ext xmlns:c16="http://schemas.microsoft.com/office/drawing/2014/chart" uri="{C3380CC4-5D6E-409C-BE32-E72D297353CC}">
              <c16:uniqueId val="{00000001-3B61-4A8F-AFA8-0CB619CDB473}"/>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c:v>
                </c:pt>
              </c:numCache>
            </c:numRef>
          </c:val>
          <c:extLst>
            <c:ext xmlns:c16="http://schemas.microsoft.com/office/drawing/2014/chart" uri="{C3380CC4-5D6E-409C-BE32-E72D297353CC}">
              <c16:uniqueId val="{00000002-3B61-4A8F-AFA8-0CB619CDB473}"/>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c:v>
                </c:pt>
              </c:numCache>
            </c:numRef>
          </c:val>
          <c:extLst>
            <c:ext xmlns:c16="http://schemas.microsoft.com/office/drawing/2014/chart" uri="{C3380CC4-5D6E-409C-BE32-E72D297353CC}">
              <c16:uniqueId val="{00000003-3B61-4A8F-AFA8-0CB619CDB473}"/>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4</c:v>
                </c:pt>
              </c:numCache>
            </c:numRef>
          </c:val>
          <c:extLst>
            <c:ext xmlns:c16="http://schemas.microsoft.com/office/drawing/2014/chart" uri="{C3380CC4-5D6E-409C-BE32-E72D297353CC}">
              <c16:uniqueId val="{00000004-3B61-4A8F-AFA8-0CB619CDB473}"/>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3</c:v>
                </c:pt>
              </c:numCache>
            </c:numRef>
          </c:val>
          <c:extLst>
            <c:ext xmlns:c16="http://schemas.microsoft.com/office/drawing/2014/chart" uri="{C3380CC4-5D6E-409C-BE32-E72D297353CC}">
              <c16:uniqueId val="{00000005-3B61-4A8F-AFA8-0CB619CDB473}"/>
            </c:ext>
          </c:extLst>
        </c:ser>
        <c:dLbls>
          <c:dLblPos val="outEnd"/>
          <c:showLegendKey val="0"/>
          <c:showVal val="1"/>
          <c:showCatName val="0"/>
          <c:showSerName val="0"/>
          <c:showPercent val="0"/>
          <c:showBubbleSize val="0"/>
        </c:dLbls>
        <c:gapWidth val="219"/>
        <c:overlap val="-27"/>
        <c:axId val="224150671"/>
        <c:axId val="1161862032"/>
      </c:bar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12700"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cap="all" spc="0" baseline="0">
                <a:solidFill>
                  <a:schemeClr val="tx1"/>
                </a:solidFill>
                <a:latin typeface="+mn-lt"/>
                <a:ea typeface="+mn-ea"/>
                <a:cs typeface="+mn-cs"/>
              </a:defRPr>
            </a:pPr>
            <a:r>
              <a:rPr lang="en-US" sz="1400" cap="all" baseline="0" dirty="0">
                <a:latin typeface="+mj-lt"/>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a:defRPr sz="1440" b="0" i="0" u="none" strike="noStrike" kern="1200" cap="all"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025-47B5-B46A-0E947435DB6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025-47B5-B46A-0E947435DB6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025-47B5-B46A-0E947435DB6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4025-47B5-B46A-0E947435DB61}"/>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4025-47B5-B46A-0E947435DB6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Item 1</c:v>
                </c:pt>
                <c:pt idx="1">
                  <c:v>Item 2</c:v>
                </c:pt>
                <c:pt idx="2">
                  <c:v>Item 3</c:v>
                </c:pt>
                <c:pt idx="3">
                  <c:v>Item 4</c:v>
                </c:pt>
                <c:pt idx="4">
                  <c:v>Item 5</c:v>
                </c:pt>
                <c:pt idx="5">
                  <c:v>Item 6</c:v>
                </c:pt>
              </c:strCache>
            </c:strRef>
          </c:cat>
          <c:val>
            <c:numRef>
              <c:f>Sheet1!$B$2:$B$7</c:f>
              <c:numCache>
                <c:formatCode>General</c:formatCode>
                <c:ptCount val="6"/>
                <c:pt idx="0">
                  <c:v>2</c:v>
                </c:pt>
                <c:pt idx="1">
                  <c:v>3</c:v>
                </c:pt>
                <c:pt idx="2">
                  <c:v>4</c:v>
                </c:pt>
                <c:pt idx="3">
                  <c:v>6</c:v>
                </c:pt>
                <c:pt idx="4">
                  <c:v>7</c:v>
                </c:pt>
                <c:pt idx="5">
                  <c:v>2</c:v>
                </c:pt>
              </c:numCache>
            </c:numRef>
          </c:val>
          <c:extLst>
            <c:ext xmlns:c16="http://schemas.microsoft.com/office/drawing/2014/chart" uri="{C3380CC4-5D6E-409C-BE32-E72D297353CC}">
              <c16:uniqueId val="{0000000A-4025-47B5-B46A-0E947435DB61}"/>
            </c:ext>
          </c:extLst>
        </c:ser>
        <c:dLbls>
          <c:dLblPos val="outEnd"/>
          <c:showLegendKey val="0"/>
          <c:showVal val="1"/>
          <c:showCatName val="0"/>
          <c:showSerName val="0"/>
          <c:showPercent val="0"/>
          <c:showBubbleSize val="0"/>
        </c:dLbls>
        <c:gapWidth val="62"/>
        <c:overlap val="48"/>
        <c:axId val="224150671"/>
        <c:axId val="1161862032"/>
      </c:bar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12700"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145166364615228E-3"/>
          <c:y val="0"/>
        </c:manualLayout>
      </c:layout>
      <c:overlay val="0"/>
      <c:spPr>
        <a:noFill/>
        <a:ln>
          <a:noFill/>
        </a:ln>
        <a:effectLst/>
      </c:spPr>
      <c:txPr>
        <a:bodyPr rot="0" spcFirstLastPara="1" vertOverflow="ellipsis" vert="horz" wrap="square" anchor="ctr" anchorCtr="1"/>
        <a:lstStyle/>
        <a:p>
          <a:pPr algn="l">
            <a:defRPr sz="1400" b="0" i="0" u="none" strike="noStrike" kern="1200" cap="all" spc="0" baseline="0">
              <a:solidFill>
                <a:schemeClr val="tx1"/>
              </a:solidFill>
              <a:latin typeface="+mj-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c:v>
                </c:pt>
                <c:pt idx="1">
                  <c:v>2</c:v>
                </c:pt>
                <c:pt idx="2">
                  <c:v>6</c:v>
                </c:pt>
                <c:pt idx="3">
                  <c:v>4</c:v>
                </c:pt>
              </c:numCache>
            </c:numRef>
          </c:val>
          <c:smooth val="0"/>
          <c:extLst>
            <c:ext xmlns:c16="http://schemas.microsoft.com/office/drawing/2014/chart" uri="{C3380CC4-5D6E-409C-BE32-E72D297353CC}">
              <c16:uniqueId val="{00000000-BB79-42D4-A06C-6B89EDE0845D}"/>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c:v>
                </c:pt>
                <c:pt idx="1">
                  <c:v>4</c:v>
                </c:pt>
                <c:pt idx="2">
                  <c:v>2</c:v>
                </c:pt>
                <c:pt idx="3">
                  <c:v>3</c:v>
                </c:pt>
              </c:numCache>
            </c:numRef>
          </c:val>
          <c:smooth val="0"/>
          <c:extLst>
            <c:ext xmlns:c16="http://schemas.microsoft.com/office/drawing/2014/chart" uri="{C3380CC4-5D6E-409C-BE32-E72D297353CC}">
              <c16:uniqueId val="{00000001-BB79-42D4-A06C-6B89EDE0845D}"/>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1</c:v>
                </c:pt>
                <c:pt idx="1">
                  <c:v>2</c:v>
                </c:pt>
                <c:pt idx="2">
                  <c:v>1</c:v>
                </c:pt>
                <c:pt idx="3">
                  <c:v>6</c:v>
                </c:pt>
              </c:numCache>
            </c:numRef>
          </c:val>
          <c:smooth val="0"/>
          <c:extLst>
            <c:ext xmlns:c16="http://schemas.microsoft.com/office/drawing/2014/chart" uri="{C3380CC4-5D6E-409C-BE32-E72D297353CC}">
              <c16:uniqueId val="{00000002-BB79-42D4-A06C-6B89EDE0845D}"/>
            </c:ext>
          </c:extLst>
        </c:ser>
        <c:ser>
          <c:idx val="3"/>
          <c:order val="3"/>
          <c:tx>
            <c:strRef>
              <c:f>Sheet1!$E$1</c:f>
              <c:strCache>
                <c:ptCount val="1"/>
                <c:pt idx="0">
                  <c:v>Series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4</c:v>
                </c:pt>
                <c:pt idx="1">
                  <c:v>3</c:v>
                </c:pt>
                <c:pt idx="2">
                  <c:v>2</c:v>
                </c:pt>
                <c:pt idx="3">
                  <c:v>1</c:v>
                </c:pt>
              </c:numCache>
            </c:numRef>
          </c:val>
          <c:smooth val="0"/>
          <c:extLst>
            <c:ext xmlns:c16="http://schemas.microsoft.com/office/drawing/2014/chart" uri="{C3380CC4-5D6E-409C-BE32-E72D297353CC}">
              <c16:uniqueId val="{00000003-BB79-42D4-A06C-6B89EDE0845D}"/>
            </c:ext>
          </c:extLst>
        </c:ser>
        <c:ser>
          <c:idx val="4"/>
          <c:order val="4"/>
          <c:tx>
            <c:strRef>
              <c:f>Sheet1!$F$1</c:f>
              <c:strCache>
                <c:ptCount val="1"/>
                <c:pt idx="0">
                  <c:v>Series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5</c:v>
                </c:pt>
                <c:pt idx="1">
                  <c:v>3</c:v>
                </c:pt>
                <c:pt idx="2">
                  <c:v>3</c:v>
                </c:pt>
                <c:pt idx="3">
                  <c:v>4</c:v>
                </c:pt>
              </c:numCache>
            </c:numRef>
          </c:val>
          <c:smooth val="0"/>
          <c:extLst>
            <c:ext xmlns:c16="http://schemas.microsoft.com/office/drawing/2014/chart" uri="{C3380CC4-5D6E-409C-BE32-E72D297353CC}">
              <c16:uniqueId val="{00000004-BB79-42D4-A06C-6B89EDE0845D}"/>
            </c:ext>
          </c:extLst>
        </c:ser>
        <c:ser>
          <c:idx val="5"/>
          <c:order val="5"/>
          <c:tx>
            <c:strRef>
              <c:f>Sheet1!$G$1</c:f>
              <c:strCache>
                <c:ptCount val="1"/>
                <c:pt idx="0">
                  <c:v>Series 6</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6</c:v>
                </c:pt>
                <c:pt idx="1">
                  <c:v>5</c:v>
                </c:pt>
                <c:pt idx="2">
                  <c:v>4</c:v>
                </c:pt>
                <c:pt idx="3">
                  <c:v>3</c:v>
                </c:pt>
              </c:numCache>
            </c:numRef>
          </c:val>
          <c:smooth val="0"/>
          <c:extLst>
            <c:ext xmlns:c16="http://schemas.microsoft.com/office/drawing/2014/chart" uri="{C3380CC4-5D6E-409C-BE32-E72D297353CC}">
              <c16:uniqueId val="{00000005-BB79-42D4-A06C-6B89EDE0845D}"/>
            </c:ext>
          </c:extLst>
        </c:ser>
        <c:dLbls>
          <c:dLblPos val="t"/>
          <c:showLegendKey val="0"/>
          <c:showVal val="1"/>
          <c:showCatName val="0"/>
          <c:showSerName val="0"/>
          <c:showPercent val="0"/>
          <c:showBubbleSize val="0"/>
        </c:dLbls>
        <c:marker val="1"/>
        <c:smooth val="0"/>
        <c:axId val="224150671"/>
        <c:axId val="1161862032"/>
      </c:lineChart>
      <c:catAx>
        <c:axId val="2241506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1862032"/>
        <c:crosses val="autoZero"/>
        <c:auto val="1"/>
        <c:lblAlgn val="ctr"/>
        <c:lblOffset val="100"/>
        <c:noMultiLvlLbl val="0"/>
      </c:catAx>
      <c:valAx>
        <c:axId val="1161862032"/>
        <c:scaling>
          <c:orientation val="minMax"/>
        </c:scaling>
        <c:delete val="0"/>
        <c:axPos val="l"/>
        <c:majorGridlines>
          <c:spPr>
            <a:ln w="12700" cap="flat" cmpd="sng" algn="ctr">
              <a:solidFill>
                <a:schemeClr val="bg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415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spc="0" baseline="0">
                <a:solidFill>
                  <a:schemeClr val="tx1"/>
                </a:solidFill>
                <a:latin typeface="+mn-lt"/>
                <a:ea typeface="+mn-ea"/>
                <a:cs typeface="+mn-cs"/>
              </a:defRPr>
            </a:pPr>
            <a:r>
              <a:rPr lang="en-US" sz="1400" dirty="0">
                <a:latin typeface="+mj-lt"/>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069962896428992"/>
          <c:y val="9.8087941668882295E-2"/>
          <c:w val="0.53980988197370849"/>
          <c:h val="0.89872510810071671"/>
        </c:manualLayout>
      </c:layout>
      <c:pieChart>
        <c:varyColors val="1"/>
        <c:ser>
          <c:idx val="0"/>
          <c:order val="0"/>
          <c:tx>
            <c:strRef>
              <c:f>Sheet1!$B$1</c:f>
              <c:strCache>
                <c:ptCount val="1"/>
                <c:pt idx="0">
                  <c:v>Chart Title</c:v>
                </c:pt>
              </c:strCache>
            </c:strRef>
          </c:tx>
          <c:dPt>
            <c:idx val="0"/>
            <c:bubble3D val="0"/>
            <c:spPr>
              <a:solidFill>
                <a:schemeClr val="accent1"/>
              </a:solidFill>
              <a:ln>
                <a:noFill/>
              </a:ln>
              <a:effectLst/>
            </c:spPr>
            <c:extLst>
              <c:ext xmlns:c16="http://schemas.microsoft.com/office/drawing/2014/chart" uri="{C3380CC4-5D6E-409C-BE32-E72D297353CC}">
                <c16:uniqueId val="{00000001-6B0B-4A66-AAD0-037E008B5DC6}"/>
              </c:ext>
            </c:extLst>
          </c:dPt>
          <c:dPt>
            <c:idx val="1"/>
            <c:bubble3D val="0"/>
            <c:spPr>
              <a:solidFill>
                <a:schemeClr val="accent2"/>
              </a:solidFill>
              <a:ln>
                <a:noFill/>
              </a:ln>
              <a:effectLst/>
            </c:spPr>
            <c:extLst>
              <c:ext xmlns:c16="http://schemas.microsoft.com/office/drawing/2014/chart" uri="{C3380CC4-5D6E-409C-BE32-E72D297353CC}">
                <c16:uniqueId val="{00000003-6B0B-4A66-AAD0-037E008B5DC6}"/>
              </c:ext>
            </c:extLst>
          </c:dPt>
          <c:dPt>
            <c:idx val="2"/>
            <c:bubble3D val="0"/>
            <c:spPr>
              <a:solidFill>
                <a:schemeClr val="accent3"/>
              </a:solidFill>
              <a:ln>
                <a:noFill/>
              </a:ln>
              <a:effectLst/>
            </c:spPr>
            <c:extLst>
              <c:ext xmlns:c16="http://schemas.microsoft.com/office/drawing/2014/chart" uri="{C3380CC4-5D6E-409C-BE32-E72D297353CC}">
                <c16:uniqueId val="{00000005-6B0B-4A66-AAD0-037E008B5DC6}"/>
              </c:ext>
            </c:extLst>
          </c:dPt>
          <c:dPt>
            <c:idx val="3"/>
            <c:bubble3D val="0"/>
            <c:spPr>
              <a:solidFill>
                <a:schemeClr val="accent4"/>
              </a:solidFill>
              <a:ln>
                <a:noFill/>
              </a:ln>
              <a:effectLst/>
            </c:spPr>
            <c:extLst>
              <c:ext xmlns:c16="http://schemas.microsoft.com/office/drawing/2014/chart" uri="{C3380CC4-5D6E-409C-BE32-E72D297353CC}">
                <c16:uniqueId val="{00000007-6B0B-4A66-AAD0-037E008B5DC6}"/>
              </c:ext>
            </c:extLst>
          </c:dPt>
          <c:dPt>
            <c:idx val="4"/>
            <c:bubble3D val="0"/>
            <c:spPr>
              <a:solidFill>
                <a:schemeClr val="accent5"/>
              </a:solidFill>
              <a:ln>
                <a:noFill/>
              </a:ln>
              <a:effectLst/>
            </c:spPr>
            <c:extLst>
              <c:ext xmlns:c16="http://schemas.microsoft.com/office/drawing/2014/chart" uri="{C3380CC4-5D6E-409C-BE32-E72D297353CC}">
                <c16:uniqueId val="{00000009-6B0B-4A66-AAD0-037E008B5DC6}"/>
              </c:ext>
            </c:extLst>
          </c:dPt>
          <c:dPt>
            <c:idx val="5"/>
            <c:bubble3D val="0"/>
            <c:spPr>
              <a:solidFill>
                <a:schemeClr val="accent6"/>
              </a:solidFill>
              <a:ln>
                <a:noFill/>
              </a:ln>
              <a:effectLst/>
            </c:spPr>
            <c:extLst>
              <c:ext xmlns:c16="http://schemas.microsoft.com/office/drawing/2014/chart" uri="{C3380CC4-5D6E-409C-BE32-E72D297353CC}">
                <c16:uniqueId val="{0000000B-6B0B-4A66-AAD0-037E008B5DC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Item 1</c:v>
                </c:pt>
                <c:pt idx="1">
                  <c:v>Item 2</c:v>
                </c:pt>
                <c:pt idx="2">
                  <c:v>Item 3</c:v>
                </c:pt>
                <c:pt idx="3">
                  <c:v>Item 4</c:v>
                </c:pt>
                <c:pt idx="4">
                  <c:v>Item 5</c:v>
                </c:pt>
                <c:pt idx="5">
                  <c:v>Item 6</c:v>
                </c:pt>
              </c:strCache>
            </c:strRef>
          </c:cat>
          <c:val>
            <c:numRef>
              <c:f>Sheet1!$B$2:$B$7</c:f>
              <c:numCache>
                <c:formatCode>General</c:formatCode>
                <c:ptCount val="6"/>
                <c:pt idx="0">
                  <c:v>10</c:v>
                </c:pt>
                <c:pt idx="1">
                  <c:v>7</c:v>
                </c:pt>
                <c:pt idx="2">
                  <c:v>5</c:v>
                </c:pt>
                <c:pt idx="3">
                  <c:v>6</c:v>
                </c:pt>
                <c:pt idx="4">
                  <c:v>6</c:v>
                </c:pt>
                <c:pt idx="5">
                  <c:v>4</c:v>
                </c:pt>
              </c:numCache>
            </c:numRef>
          </c:val>
          <c:extLst>
            <c:ext xmlns:c16="http://schemas.microsoft.com/office/drawing/2014/chart" uri="{C3380CC4-5D6E-409C-BE32-E72D297353CC}">
              <c16:uniqueId val="{0000000C-6B0B-4A66-AAD0-037E008B5DC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6943048536843326"/>
          <c:y val="0.26766807547972565"/>
          <c:w val="0.12381659755217166"/>
          <c:h val="0.441393183084768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spc="0" baseline="0">
                <a:solidFill>
                  <a:schemeClr val="tx1"/>
                </a:solidFill>
                <a:latin typeface="+mn-lt"/>
                <a:ea typeface="+mn-ea"/>
                <a:cs typeface="+mn-cs"/>
              </a:defRPr>
            </a:pPr>
            <a:r>
              <a:rPr lang="en-US" sz="1400" dirty="0">
                <a:latin typeface="+mj-lt"/>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069962896428992"/>
          <c:y val="9.8087941668882295E-2"/>
          <c:w val="0.53980988197370849"/>
          <c:h val="0.89872510810071671"/>
        </c:manualLayout>
      </c:layout>
      <c:doughnutChart>
        <c:varyColors val="1"/>
        <c:ser>
          <c:idx val="0"/>
          <c:order val="0"/>
          <c:tx>
            <c:strRef>
              <c:f>Sheet1!$B$1</c:f>
              <c:strCache>
                <c:ptCount val="1"/>
                <c:pt idx="0">
                  <c:v>Chart Title</c:v>
                </c:pt>
              </c:strCache>
            </c:strRef>
          </c:tx>
          <c:dPt>
            <c:idx val="0"/>
            <c:bubble3D val="0"/>
            <c:spPr>
              <a:solidFill>
                <a:schemeClr val="accent1"/>
              </a:solidFill>
              <a:ln>
                <a:noFill/>
              </a:ln>
              <a:effectLst/>
            </c:spPr>
            <c:extLst>
              <c:ext xmlns:c16="http://schemas.microsoft.com/office/drawing/2014/chart" uri="{C3380CC4-5D6E-409C-BE32-E72D297353CC}">
                <c16:uniqueId val="{00000001-6B0B-4A66-AAD0-037E008B5DC6}"/>
              </c:ext>
            </c:extLst>
          </c:dPt>
          <c:dPt>
            <c:idx val="1"/>
            <c:bubble3D val="0"/>
            <c:spPr>
              <a:solidFill>
                <a:schemeClr val="accent2"/>
              </a:solidFill>
              <a:ln>
                <a:noFill/>
              </a:ln>
              <a:effectLst/>
            </c:spPr>
            <c:extLst>
              <c:ext xmlns:c16="http://schemas.microsoft.com/office/drawing/2014/chart" uri="{C3380CC4-5D6E-409C-BE32-E72D297353CC}">
                <c16:uniqueId val="{00000003-6B0B-4A66-AAD0-037E008B5DC6}"/>
              </c:ext>
            </c:extLst>
          </c:dPt>
          <c:dPt>
            <c:idx val="2"/>
            <c:bubble3D val="0"/>
            <c:spPr>
              <a:solidFill>
                <a:schemeClr val="accent3"/>
              </a:solidFill>
              <a:ln>
                <a:noFill/>
              </a:ln>
              <a:effectLst/>
            </c:spPr>
            <c:extLst>
              <c:ext xmlns:c16="http://schemas.microsoft.com/office/drawing/2014/chart" uri="{C3380CC4-5D6E-409C-BE32-E72D297353CC}">
                <c16:uniqueId val="{00000005-6B0B-4A66-AAD0-037E008B5DC6}"/>
              </c:ext>
            </c:extLst>
          </c:dPt>
          <c:dPt>
            <c:idx val="3"/>
            <c:bubble3D val="0"/>
            <c:spPr>
              <a:solidFill>
                <a:schemeClr val="accent4"/>
              </a:solidFill>
              <a:ln>
                <a:noFill/>
              </a:ln>
              <a:effectLst/>
            </c:spPr>
            <c:extLst>
              <c:ext xmlns:c16="http://schemas.microsoft.com/office/drawing/2014/chart" uri="{C3380CC4-5D6E-409C-BE32-E72D297353CC}">
                <c16:uniqueId val="{00000007-6B0B-4A66-AAD0-037E008B5DC6}"/>
              </c:ext>
            </c:extLst>
          </c:dPt>
          <c:dPt>
            <c:idx val="4"/>
            <c:bubble3D val="0"/>
            <c:spPr>
              <a:solidFill>
                <a:schemeClr val="accent5"/>
              </a:solidFill>
              <a:ln>
                <a:noFill/>
              </a:ln>
              <a:effectLst/>
            </c:spPr>
            <c:extLst>
              <c:ext xmlns:c16="http://schemas.microsoft.com/office/drawing/2014/chart" uri="{C3380CC4-5D6E-409C-BE32-E72D297353CC}">
                <c16:uniqueId val="{00000009-6B0B-4A66-AAD0-037E008B5DC6}"/>
              </c:ext>
            </c:extLst>
          </c:dPt>
          <c:dPt>
            <c:idx val="5"/>
            <c:bubble3D val="0"/>
            <c:spPr>
              <a:solidFill>
                <a:schemeClr val="accent6"/>
              </a:solidFill>
              <a:ln>
                <a:noFill/>
              </a:ln>
              <a:effectLst/>
            </c:spPr>
            <c:extLst>
              <c:ext xmlns:c16="http://schemas.microsoft.com/office/drawing/2014/chart" uri="{C3380CC4-5D6E-409C-BE32-E72D297353CC}">
                <c16:uniqueId val="{0000000B-6B0B-4A66-AAD0-037E008B5DC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Item 1</c:v>
                </c:pt>
                <c:pt idx="1">
                  <c:v>Item 2</c:v>
                </c:pt>
                <c:pt idx="2">
                  <c:v>Item 3</c:v>
                </c:pt>
                <c:pt idx="3">
                  <c:v>Item 4</c:v>
                </c:pt>
                <c:pt idx="4">
                  <c:v>Item 5</c:v>
                </c:pt>
                <c:pt idx="5">
                  <c:v>Item 6</c:v>
                </c:pt>
              </c:strCache>
            </c:strRef>
          </c:cat>
          <c:val>
            <c:numRef>
              <c:f>Sheet1!$B$2:$B$7</c:f>
              <c:numCache>
                <c:formatCode>General</c:formatCode>
                <c:ptCount val="6"/>
                <c:pt idx="0">
                  <c:v>10</c:v>
                </c:pt>
                <c:pt idx="1">
                  <c:v>7</c:v>
                </c:pt>
                <c:pt idx="2">
                  <c:v>5</c:v>
                </c:pt>
                <c:pt idx="3">
                  <c:v>6</c:v>
                </c:pt>
                <c:pt idx="4">
                  <c:v>6</c:v>
                </c:pt>
                <c:pt idx="5">
                  <c:v>4</c:v>
                </c:pt>
              </c:numCache>
            </c:numRef>
          </c:val>
          <c:extLst>
            <c:ext xmlns:c16="http://schemas.microsoft.com/office/drawing/2014/chart" uri="{C3380CC4-5D6E-409C-BE32-E72D297353CC}">
              <c16:uniqueId val="{0000000C-6B0B-4A66-AAD0-037E008B5DC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6943048536843326"/>
          <c:y val="0.26766807547972565"/>
          <c:w val="0.12381659755217166"/>
          <c:h val="0.441393183084768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2305EA-C029-299E-35CF-B68CFDC507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681F41-91C4-CFF9-71D9-1997109121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E145AB-2841-4564-B5F2-83514662606C}" type="datetimeFigureOut">
              <a:rPr lang="en-US" smtClean="0"/>
              <a:t>9/17/2024</a:t>
            </a:fld>
            <a:endParaRPr lang="en-US"/>
          </a:p>
        </p:txBody>
      </p:sp>
      <p:sp>
        <p:nvSpPr>
          <p:cNvPr id="4" name="Footer Placeholder 3">
            <a:extLst>
              <a:ext uri="{FF2B5EF4-FFF2-40B4-BE49-F238E27FC236}">
                <a16:creationId xmlns:a16="http://schemas.microsoft.com/office/drawing/2014/main" id="{885B6DFA-8E4E-49DB-54D1-09BDB16D52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A89FE1-1417-2430-94C0-684B17CAD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4D0F0-F806-4F99-A3F1-C89A9A4FEC44}" type="slidenum">
              <a:rPr lang="en-US" smtClean="0"/>
              <a:t>‹#›</a:t>
            </a:fld>
            <a:endParaRPr lang="en-US"/>
          </a:p>
        </p:txBody>
      </p:sp>
    </p:spTree>
    <p:extLst>
      <p:ext uri="{BB962C8B-B14F-4D97-AF65-F5344CB8AC3E}">
        <p14:creationId xmlns:p14="http://schemas.microsoft.com/office/powerpoint/2010/main" val="186983424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D781E-5576-49F1-B09A-5E1D942B26EB}"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1C1C1-985D-4916-8488-7563869E36F5}" type="slidenum">
              <a:rPr lang="en-US" smtClean="0"/>
              <a:t>‹#›</a:t>
            </a:fld>
            <a:endParaRPr lang="en-US"/>
          </a:p>
        </p:txBody>
      </p:sp>
    </p:spTree>
    <p:extLst>
      <p:ext uri="{BB962C8B-B14F-4D97-AF65-F5344CB8AC3E}">
        <p14:creationId xmlns:p14="http://schemas.microsoft.com/office/powerpoint/2010/main" val="198209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0" indent="0" algn="l" defTabSz="914400" rtl="0" eaLnBrk="1" latinLnBrk="0" hangingPunct="1">
      <a:defRPr sz="1200" kern="1200">
        <a:solidFill>
          <a:schemeClr val="tx1"/>
        </a:solidFill>
        <a:latin typeface="+mn-lt"/>
        <a:ea typeface="+mn-ea"/>
        <a:cs typeface="+mn-cs"/>
      </a:defRPr>
    </a:lvl2pPr>
    <a:lvl3pPr marL="0" indent="0" algn="l" defTabSz="914400" rtl="0" eaLnBrk="1" latinLnBrk="0" hangingPunct="1">
      <a:defRPr sz="1200" kern="1200">
        <a:solidFill>
          <a:schemeClr val="tx1"/>
        </a:solidFill>
        <a:latin typeface="+mn-lt"/>
        <a:ea typeface="+mn-ea"/>
        <a:cs typeface="+mn-cs"/>
      </a:defRPr>
    </a:lvl3pPr>
    <a:lvl4pPr marL="0" indent="0" algn="l" defTabSz="914400" rtl="0" eaLnBrk="1" latinLnBrk="0" hangingPunct="1">
      <a:defRPr sz="1200" kern="1200">
        <a:solidFill>
          <a:schemeClr val="tx1"/>
        </a:solidFill>
        <a:latin typeface="+mn-lt"/>
        <a:ea typeface="+mn-ea"/>
        <a:cs typeface="+mn-cs"/>
      </a:defRPr>
    </a:lvl4pPr>
    <a:lvl5pPr marL="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1C1C1-985D-4916-8488-7563869E36F5}" type="slidenum">
              <a:rPr lang="en-US" smtClean="0"/>
              <a:t>3</a:t>
            </a:fld>
            <a:endParaRPr lang="en-US"/>
          </a:p>
        </p:txBody>
      </p:sp>
    </p:spTree>
    <p:extLst>
      <p:ext uri="{BB962C8B-B14F-4D97-AF65-F5344CB8AC3E}">
        <p14:creationId xmlns:p14="http://schemas.microsoft.com/office/powerpoint/2010/main" val="246266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42</a:t>
            </a:fld>
            <a:endParaRPr lang="en-US"/>
          </a:p>
        </p:txBody>
      </p:sp>
    </p:spTree>
    <p:extLst>
      <p:ext uri="{BB962C8B-B14F-4D97-AF65-F5344CB8AC3E}">
        <p14:creationId xmlns:p14="http://schemas.microsoft.com/office/powerpoint/2010/main" val="422858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43</a:t>
            </a:fld>
            <a:endParaRPr lang="en-US"/>
          </a:p>
        </p:txBody>
      </p:sp>
    </p:spTree>
    <p:extLst>
      <p:ext uri="{BB962C8B-B14F-4D97-AF65-F5344CB8AC3E}">
        <p14:creationId xmlns:p14="http://schemas.microsoft.com/office/powerpoint/2010/main" val="122255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44</a:t>
            </a:fld>
            <a:endParaRPr lang="en-US"/>
          </a:p>
        </p:txBody>
      </p:sp>
    </p:spTree>
    <p:extLst>
      <p:ext uri="{BB962C8B-B14F-4D97-AF65-F5344CB8AC3E}">
        <p14:creationId xmlns:p14="http://schemas.microsoft.com/office/powerpoint/2010/main" val="147667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20</a:t>
            </a:fld>
            <a:endParaRPr lang="en-US"/>
          </a:p>
        </p:txBody>
      </p:sp>
    </p:spTree>
    <p:extLst>
      <p:ext uri="{BB962C8B-B14F-4D97-AF65-F5344CB8AC3E}">
        <p14:creationId xmlns:p14="http://schemas.microsoft.com/office/powerpoint/2010/main" val="421027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21</a:t>
            </a:fld>
            <a:endParaRPr lang="en-US"/>
          </a:p>
        </p:txBody>
      </p:sp>
    </p:spTree>
    <p:extLst>
      <p:ext uri="{BB962C8B-B14F-4D97-AF65-F5344CB8AC3E}">
        <p14:creationId xmlns:p14="http://schemas.microsoft.com/office/powerpoint/2010/main" val="351901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22</a:t>
            </a:fld>
            <a:endParaRPr lang="en-US"/>
          </a:p>
        </p:txBody>
      </p:sp>
    </p:spTree>
    <p:extLst>
      <p:ext uri="{BB962C8B-B14F-4D97-AF65-F5344CB8AC3E}">
        <p14:creationId xmlns:p14="http://schemas.microsoft.com/office/powerpoint/2010/main" val="91704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25</a:t>
            </a:fld>
            <a:endParaRPr lang="en-US"/>
          </a:p>
        </p:txBody>
      </p:sp>
    </p:spTree>
    <p:extLst>
      <p:ext uri="{BB962C8B-B14F-4D97-AF65-F5344CB8AC3E}">
        <p14:creationId xmlns:p14="http://schemas.microsoft.com/office/powerpoint/2010/main" val="233948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26</a:t>
            </a:fld>
            <a:endParaRPr lang="en-US"/>
          </a:p>
        </p:txBody>
      </p:sp>
    </p:spTree>
    <p:extLst>
      <p:ext uri="{BB962C8B-B14F-4D97-AF65-F5344CB8AC3E}">
        <p14:creationId xmlns:p14="http://schemas.microsoft.com/office/powerpoint/2010/main" val="219202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27</a:t>
            </a:fld>
            <a:endParaRPr lang="en-US"/>
          </a:p>
        </p:txBody>
      </p:sp>
    </p:spTree>
    <p:extLst>
      <p:ext uri="{BB962C8B-B14F-4D97-AF65-F5344CB8AC3E}">
        <p14:creationId xmlns:p14="http://schemas.microsoft.com/office/powerpoint/2010/main" val="304825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28</a:t>
            </a:fld>
            <a:endParaRPr lang="en-US"/>
          </a:p>
        </p:txBody>
      </p:sp>
    </p:spTree>
    <p:extLst>
      <p:ext uri="{BB962C8B-B14F-4D97-AF65-F5344CB8AC3E}">
        <p14:creationId xmlns:p14="http://schemas.microsoft.com/office/powerpoint/2010/main" val="201245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1C1C1-985D-4916-8488-7563869E36F5}" type="slidenum">
              <a:rPr lang="en-US" smtClean="0"/>
              <a:t>38</a:t>
            </a:fld>
            <a:endParaRPr lang="en-US"/>
          </a:p>
        </p:txBody>
      </p:sp>
    </p:spTree>
    <p:extLst>
      <p:ext uri="{BB962C8B-B14F-4D97-AF65-F5344CB8AC3E}">
        <p14:creationId xmlns:p14="http://schemas.microsoft.com/office/powerpoint/2010/main" val="225593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Navy Title">
    <p:bg>
      <p:bgPr>
        <a:solidFill>
          <a:schemeClr val="tx1"/>
        </a:solidFill>
        <a:effectLst/>
      </p:bgPr>
    </p:bg>
    <p:spTree>
      <p:nvGrpSpPr>
        <p:cNvPr id="1" name=""/>
        <p:cNvGrpSpPr/>
        <p:nvPr/>
      </p:nvGrpSpPr>
      <p:grpSpPr>
        <a:xfrm>
          <a:off x="0" y="0"/>
          <a:ext cx="0" cy="0"/>
          <a:chOff x="0" y="0"/>
          <a:chExt cx="0" cy="0"/>
        </a:xfrm>
      </p:grpSpPr>
      <p:sp>
        <p:nvSpPr>
          <p:cNvPr id="8" name="Freeform 19">
            <a:extLst>
              <a:ext uri="{FF2B5EF4-FFF2-40B4-BE49-F238E27FC236}">
                <a16:creationId xmlns:a16="http://schemas.microsoft.com/office/drawing/2014/main" id="{7AFD042A-F21A-D5B8-8CB9-4D77A1A1873E}"/>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grpSp>
        <p:nvGrpSpPr>
          <p:cNvPr id="5" name="Graphic 1164">
            <a:extLst>
              <a:ext uri="{FF2B5EF4-FFF2-40B4-BE49-F238E27FC236}">
                <a16:creationId xmlns:a16="http://schemas.microsoft.com/office/drawing/2014/main" id="{2633E432-6F53-C5D9-483E-D7A3620B334A}"/>
              </a:ext>
            </a:extLst>
          </p:cNvPr>
          <p:cNvGrpSpPr/>
          <p:nvPr/>
        </p:nvGrpSpPr>
        <p:grpSpPr>
          <a:xfrm>
            <a:off x="460429" y="457200"/>
            <a:ext cx="1919234" cy="440944"/>
            <a:chOff x="5082170" y="602010"/>
            <a:chExt cx="2868072" cy="658939"/>
          </a:xfrm>
          <a:solidFill>
            <a:srgbClr val="FFFFFF"/>
          </a:solidFill>
        </p:grpSpPr>
        <p:sp>
          <p:nvSpPr>
            <p:cNvPr id="6" name="Freeform 5">
              <a:extLst>
                <a:ext uri="{FF2B5EF4-FFF2-40B4-BE49-F238E27FC236}">
                  <a16:creationId xmlns:a16="http://schemas.microsoft.com/office/drawing/2014/main" id="{74B3E2CA-F646-A2F5-12B6-DB9F8533E834}"/>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7" name="Freeform 7">
              <a:extLst>
                <a:ext uri="{FF2B5EF4-FFF2-40B4-BE49-F238E27FC236}">
                  <a16:creationId xmlns:a16="http://schemas.microsoft.com/office/drawing/2014/main" id="{A58F434B-9874-A55C-B153-CD0401BA31C9}"/>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solidFill>
              <a:srgbClr val="FFFFFF"/>
            </a:solidFill>
            <a:ln w="9525" cap="flat">
              <a:noFill/>
              <a:prstDash val="solid"/>
              <a:miter/>
            </a:ln>
          </p:spPr>
          <p:txBody>
            <a:bodyPr rtlCol="0" anchor="ctr"/>
            <a:lstStyle/>
            <a:p>
              <a:endParaRPr lang="en-US"/>
            </a:p>
          </p:txBody>
        </p:sp>
      </p:grpSp>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57200" y="4622066"/>
            <a:ext cx="9358313" cy="290849"/>
          </a:xfrm>
          <a:prstGeom prst="rect">
            <a:avLst/>
          </a:prstGeom>
        </p:spPr>
        <p:txBody>
          <a:bodyPr lIns="0" tIns="0" rIns="0" bIns="0">
            <a:noAutofit/>
          </a:bodyPr>
          <a:lstStyle>
            <a:lvl1pPr marL="0" indent="0" algn="l">
              <a:lnSpc>
                <a:spcPct val="82000"/>
              </a:lnSpc>
              <a:buNone/>
              <a:defRPr sz="18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0" y="2560461"/>
            <a:ext cx="9358313" cy="1969770"/>
          </a:xfrm>
        </p:spPr>
        <p:txBody>
          <a:bodyPr wrap="square">
            <a:spAutoFit/>
          </a:bodyPr>
          <a:lstStyle>
            <a:lvl1pPr>
              <a:lnSpc>
                <a:spcPct val="80000"/>
              </a:lnSpc>
              <a:defRPr sz="8000" spc="-100" baseline="0">
                <a:solidFill>
                  <a:schemeClr val="bg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1B20FDD-BFE8-D85A-E157-4150CC9F35C2}"/>
              </a:ext>
            </a:extLst>
          </p:cNvPr>
          <p:cNvSpPr>
            <a:spLocks noGrp="1"/>
          </p:cNvSpPr>
          <p:nvPr>
            <p:ph type="body" sz="quarter" idx="11" hasCustomPrompt="1"/>
          </p:nvPr>
        </p:nvSpPr>
        <p:spPr>
          <a:xfrm>
            <a:off x="457201" y="5365098"/>
            <a:ext cx="3838574" cy="1084262"/>
          </a:xfrm>
          <a:prstGeom prst="rect">
            <a:avLst/>
          </a:prstGeom>
        </p:spPr>
        <p:txBody>
          <a:bodyPr/>
          <a:lstStyle>
            <a:lvl1pPr>
              <a:defRPr sz="1600" cap="none">
                <a:solidFill>
                  <a:schemeClr val="bg1"/>
                </a:solidFill>
                <a:latin typeface="+mn-lt"/>
              </a:defRPr>
            </a:lvl1pPr>
            <a:lvl2pPr>
              <a:lnSpc>
                <a:spcPct val="82000"/>
              </a:lnSpc>
              <a:spcBef>
                <a:spcPts val="900"/>
              </a:spcBef>
              <a:defRPr sz="1200" b="0">
                <a:solidFill>
                  <a:schemeClr val="bg1"/>
                </a:solidFill>
                <a:latin typeface="+mn-lt"/>
              </a:defRPr>
            </a:lvl2pPr>
            <a:lvl3pPr>
              <a:lnSpc>
                <a:spcPct val="82000"/>
              </a:lnSpc>
              <a:spcBef>
                <a:spcPts val="1600"/>
              </a:spcBef>
              <a:defRPr>
                <a:solidFill>
                  <a:schemeClr val="accent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3319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eighted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457200" y="1947863"/>
            <a:ext cx="7236659" cy="4178808"/>
          </a:xfrm>
          <a:prstGeom prst="rect">
            <a:avLst/>
          </a:prstGeo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a:extLst>
              <a:ext uri="{FF2B5EF4-FFF2-40B4-BE49-F238E27FC236}">
                <a16:creationId xmlns:a16="http://schemas.microsoft.com/office/drawing/2014/main" id="{73674642-C681-4049-B537-437CD9269599}"/>
              </a:ext>
            </a:extLst>
          </p:cNvPr>
          <p:cNvSpPr>
            <a:spLocks noGrp="1"/>
          </p:cNvSpPr>
          <p:nvPr>
            <p:ph sz="quarter" idx="13"/>
          </p:nvPr>
        </p:nvSpPr>
        <p:spPr>
          <a:xfrm>
            <a:off x="8193278" y="1947863"/>
            <a:ext cx="3547872"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Subtitle 2">
            <a:extLst>
              <a:ext uri="{FF2B5EF4-FFF2-40B4-BE49-F238E27FC236}">
                <a16:creationId xmlns:a16="http://schemas.microsoft.com/office/drawing/2014/main" id="{B2ED0898-CB21-6CA2-4CDA-E3561CA491B4}"/>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8">
            <a:extLst>
              <a:ext uri="{FF2B5EF4-FFF2-40B4-BE49-F238E27FC236}">
                <a16:creationId xmlns:a16="http://schemas.microsoft.com/office/drawing/2014/main" id="{1CDEC56C-7287-E7AD-7140-61C15106A1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31261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Image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457200" y="1947863"/>
            <a:ext cx="6713538" cy="4178808"/>
          </a:xfrm>
          <a:prstGeom prst="rect">
            <a:avLst/>
          </a:prstGeo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a:xfrm>
            <a:off x="1019486" y="6566446"/>
            <a:ext cx="6151251"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6" name="Picture Placeholder 5">
            <a:extLst>
              <a:ext uri="{FF2B5EF4-FFF2-40B4-BE49-F238E27FC236}">
                <a16:creationId xmlns:a16="http://schemas.microsoft.com/office/drawing/2014/main" id="{90826440-59C4-E5AB-ADB4-F4DE3537B646}"/>
              </a:ext>
            </a:extLst>
          </p:cNvPr>
          <p:cNvSpPr>
            <a:spLocks noGrp="1"/>
          </p:cNvSpPr>
          <p:nvPr>
            <p:ph type="pic" sz="quarter" idx="15" hasCustomPrompt="1"/>
          </p:nvPr>
        </p:nvSpPr>
        <p:spPr>
          <a:xfrm>
            <a:off x="7535863" y="0"/>
            <a:ext cx="4656137" cy="6858000"/>
          </a:xfrm>
          <a:prstGeom prst="rect">
            <a:avLst/>
          </a:prstGeom>
          <a:solidFill>
            <a:schemeClr val="tx1">
              <a:lumMod val="10000"/>
              <a:lumOff val="90000"/>
            </a:schemeClr>
          </a:solidFill>
        </p:spPr>
        <p:txBody>
          <a:bodyPr/>
          <a:lstStyle>
            <a:lvl1pPr algn="ctr">
              <a:defRPr/>
            </a:lvl1pPr>
          </a:lstStyle>
          <a:p>
            <a:r>
              <a:rPr lang="en-US" dirty="0"/>
              <a:t>Please use Prudential approved images</a:t>
            </a:r>
          </a:p>
        </p:txBody>
      </p:sp>
      <p:sp>
        <p:nvSpPr>
          <p:cNvPr id="4" name="Subtitle 2">
            <a:extLst>
              <a:ext uri="{FF2B5EF4-FFF2-40B4-BE49-F238E27FC236}">
                <a16:creationId xmlns:a16="http://schemas.microsoft.com/office/drawing/2014/main" id="{06B791BC-53AA-E771-A935-988371AC1835}"/>
              </a:ext>
            </a:extLst>
          </p:cNvPr>
          <p:cNvSpPr>
            <a:spLocks noGrp="1"/>
          </p:cNvSpPr>
          <p:nvPr>
            <p:ph type="subTitle" idx="10"/>
          </p:nvPr>
        </p:nvSpPr>
        <p:spPr>
          <a:xfrm>
            <a:off x="463629" y="957943"/>
            <a:ext cx="6707108"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179790FD-CC63-062C-A5F4-2B9BCE2BAC4D}"/>
              </a:ext>
            </a:extLst>
          </p:cNvPr>
          <p:cNvSpPr>
            <a:spLocks noGrp="1"/>
          </p:cNvSpPr>
          <p:nvPr>
            <p:ph type="title"/>
          </p:nvPr>
        </p:nvSpPr>
        <p:spPr>
          <a:xfrm>
            <a:off x="457200" y="371702"/>
            <a:ext cx="6713537" cy="553998"/>
          </a:xfrm>
        </p:spPr>
        <p:txBody>
          <a:bodyPr/>
          <a:lstStyle/>
          <a:p>
            <a:r>
              <a:rPr lang="en-US"/>
              <a:t>Click to edit Master title style</a:t>
            </a:r>
            <a:endParaRPr lang="en-US" dirty="0"/>
          </a:p>
        </p:txBody>
      </p:sp>
    </p:spTree>
    <p:extLst>
      <p:ext uri="{BB962C8B-B14F-4D97-AF65-F5344CB8AC3E}">
        <p14:creationId xmlns:p14="http://schemas.microsoft.com/office/powerpoint/2010/main" val="8905391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5026024" y="1947863"/>
            <a:ext cx="6715125" cy="4178808"/>
          </a:xfrm>
          <a:prstGeom prst="rect">
            <a:avLst/>
          </a:prstGeo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a:xfrm>
            <a:off x="5026024" y="6566446"/>
            <a:ext cx="5384802"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6" name="Picture Placeholder 5">
            <a:extLst>
              <a:ext uri="{FF2B5EF4-FFF2-40B4-BE49-F238E27FC236}">
                <a16:creationId xmlns:a16="http://schemas.microsoft.com/office/drawing/2014/main" id="{90826440-59C4-E5AB-ADB4-F4DE3537B646}"/>
              </a:ext>
            </a:extLst>
          </p:cNvPr>
          <p:cNvSpPr>
            <a:spLocks noGrp="1"/>
          </p:cNvSpPr>
          <p:nvPr>
            <p:ph type="pic" sz="quarter" idx="15" hasCustomPrompt="1"/>
          </p:nvPr>
        </p:nvSpPr>
        <p:spPr>
          <a:xfrm>
            <a:off x="0" y="0"/>
            <a:ext cx="4656137" cy="6858000"/>
          </a:xfrm>
          <a:prstGeom prst="rect">
            <a:avLst/>
          </a:prstGeom>
          <a:solidFill>
            <a:schemeClr val="tx1">
              <a:lumMod val="10000"/>
              <a:lumOff val="90000"/>
            </a:schemeClr>
          </a:solidFill>
        </p:spPr>
        <p:txBody>
          <a:bodyPr/>
          <a:lstStyle>
            <a:lvl1pPr algn="ctr">
              <a:defRPr/>
            </a:lvl1pPr>
          </a:lstStyle>
          <a:p>
            <a:r>
              <a:rPr lang="en-US" dirty="0"/>
              <a:t>Please use Prudential approved images</a:t>
            </a:r>
          </a:p>
        </p:txBody>
      </p:sp>
      <p:sp>
        <p:nvSpPr>
          <p:cNvPr id="4" name="Subtitle 2">
            <a:extLst>
              <a:ext uri="{FF2B5EF4-FFF2-40B4-BE49-F238E27FC236}">
                <a16:creationId xmlns:a16="http://schemas.microsoft.com/office/drawing/2014/main" id="{FD097CDD-AD00-83D9-7A34-F70170D690B6}"/>
              </a:ext>
            </a:extLst>
          </p:cNvPr>
          <p:cNvSpPr>
            <a:spLocks noGrp="1"/>
          </p:cNvSpPr>
          <p:nvPr>
            <p:ph type="subTitle" idx="10"/>
          </p:nvPr>
        </p:nvSpPr>
        <p:spPr>
          <a:xfrm>
            <a:off x="5026023" y="957943"/>
            <a:ext cx="6715205"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CC183FB-BF77-E239-457C-A80111E499CB}"/>
              </a:ext>
            </a:extLst>
          </p:cNvPr>
          <p:cNvSpPr>
            <a:spLocks noGrp="1"/>
          </p:cNvSpPr>
          <p:nvPr>
            <p:ph type="title"/>
          </p:nvPr>
        </p:nvSpPr>
        <p:spPr>
          <a:xfrm>
            <a:off x="5016368" y="371702"/>
            <a:ext cx="6715206" cy="553998"/>
          </a:xfrm>
        </p:spPr>
        <p:txBody>
          <a:bodyPr/>
          <a:lstStyle/>
          <a:p>
            <a:r>
              <a:rPr lang="en-US"/>
              <a:t>Click to edit Master title style</a:t>
            </a:r>
            <a:endParaRPr lang="en-US" dirty="0"/>
          </a:p>
        </p:txBody>
      </p:sp>
    </p:spTree>
    <p:extLst>
      <p:ext uri="{BB962C8B-B14F-4D97-AF65-F5344CB8AC3E}">
        <p14:creationId xmlns:p14="http://schemas.microsoft.com/office/powerpoint/2010/main" val="22356684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AA4BEAF-B4B2-472A-5ADE-B11CA56CC321}"/>
              </a:ext>
            </a:extLst>
          </p:cNvPr>
          <p:cNvSpPr>
            <a:spLocks noGrp="1"/>
          </p:cNvSpPr>
          <p:nvPr>
            <p:ph type="ftr" sz="quarter" idx="11"/>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 name="Subtitle 2">
            <a:extLst>
              <a:ext uri="{FF2B5EF4-FFF2-40B4-BE49-F238E27FC236}">
                <a16:creationId xmlns:a16="http://schemas.microsoft.com/office/drawing/2014/main" id="{3A6F50DD-133F-0DA4-06C2-13537595252C}"/>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BF8ACBAE-241F-4802-A905-2983050A3F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01718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avy Divider with Image">
    <p:bg>
      <p:bgPr>
        <a:solidFill>
          <a:schemeClr val="tx1"/>
        </a:solidFill>
        <a:effectLst/>
      </p:bgPr>
    </p:bg>
    <p:spTree>
      <p:nvGrpSpPr>
        <p:cNvPr id="1" name=""/>
        <p:cNvGrpSpPr/>
        <p:nvPr/>
      </p:nvGrpSpPr>
      <p:grpSpPr>
        <a:xfrm>
          <a:off x="0" y="0"/>
          <a:ext cx="0" cy="0"/>
          <a:chOff x="0" y="0"/>
          <a:chExt cx="0" cy="0"/>
        </a:xfrm>
      </p:grpSpPr>
      <p:pic>
        <p:nvPicPr>
          <p:cNvPr id="3" name="Picture 2" descr="A black and blue background with small dots&#10;&#10;Description automatically generated">
            <a:extLst>
              <a:ext uri="{FF2B5EF4-FFF2-40B4-BE49-F238E27FC236}">
                <a16:creationId xmlns:a16="http://schemas.microsoft.com/office/drawing/2014/main" id="{B5C9577E-A9EA-8F44-6121-FD5ABD9770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7265" y="1316490"/>
            <a:ext cx="3463352" cy="4224528"/>
          </a:xfrm>
          <a:prstGeom prst="rect">
            <a:avLst/>
          </a:prstGeom>
        </p:spPr>
      </p:pic>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57201" y="4574392"/>
            <a:ext cx="4568824" cy="907197"/>
          </a:xfrm>
          <a:prstGeom prst="rect">
            <a:avLst/>
          </a:prstGeom>
        </p:spPr>
        <p:txBody>
          <a:bodyPr lIns="0" tIns="0" rIns="0" bIns="0">
            <a:noAutofit/>
          </a:bodyPr>
          <a:lstStyle>
            <a:lvl1pPr marL="0" indent="0" algn="l">
              <a:lnSpc>
                <a:spcPct val="103000"/>
              </a:lnSpc>
              <a:buNone/>
              <a:defRPr sz="24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1" y="2092641"/>
            <a:ext cx="4568824" cy="2437590"/>
          </a:xfrm>
        </p:spPr>
        <p:txBody>
          <a:bodyPr wrap="square">
            <a:spAutoFit/>
          </a:bodyPr>
          <a:lstStyle>
            <a:lvl1pPr>
              <a:lnSpc>
                <a:spcPct val="80000"/>
              </a:lnSpc>
              <a:defRPr sz="6600" spc="-100" baseline="0">
                <a:solidFill>
                  <a:schemeClr val="bg1"/>
                </a:solidFill>
              </a:defRPr>
            </a:lvl1pPr>
          </a:lstStyle>
          <a:p>
            <a:r>
              <a:rPr lang="en-US"/>
              <a:t>Click to edit Master title style</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5" name="Picture Placeholder 11">
            <a:extLst>
              <a:ext uri="{FF2B5EF4-FFF2-40B4-BE49-F238E27FC236}">
                <a16:creationId xmlns:a16="http://schemas.microsoft.com/office/drawing/2014/main" id="{CCACFAF4-47C1-F441-4ED7-27C382EA1FA4}"/>
              </a:ext>
            </a:extLst>
          </p:cNvPr>
          <p:cNvSpPr>
            <a:spLocks noGrp="1"/>
          </p:cNvSpPr>
          <p:nvPr>
            <p:ph type="pic" sz="quarter" idx="12" hasCustomPrompt="1"/>
          </p:nvPr>
        </p:nvSpPr>
        <p:spPr>
          <a:xfrm>
            <a:off x="6574869" y="847729"/>
            <a:ext cx="5166360" cy="5166360"/>
          </a:xfrm>
          <a:prstGeom prst="ellipse">
            <a:avLst/>
          </a:prstGeom>
          <a:solidFill>
            <a:schemeClr val="tx1">
              <a:lumMod val="10000"/>
              <a:lumOff val="90000"/>
            </a:schemeClr>
          </a:solidFill>
        </p:spPr>
        <p:txBody>
          <a:bodyPr anchor="ctr"/>
          <a:lstStyle>
            <a:lvl1pPr algn="ctr">
              <a:defRPr/>
            </a:lvl1pPr>
          </a:lstStyle>
          <a:p>
            <a:r>
              <a:rPr lang="en-US"/>
              <a:t>Please use Prudential approved images</a:t>
            </a:r>
          </a:p>
        </p:txBody>
      </p:sp>
    </p:spTree>
    <p:extLst>
      <p:ext uri="{BB962C8B-B14F-4D97-AF65-F5344CB8AC3E}">
        <p14:creationId xmlns:p14="http://schemas.microsoft.com/office/powerpoint/2010/main" val="5997166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ue Divider with Image">
    <p:bg>
      <p:bgPr>
        <a:solidFill>
          <a:schemeClr val="accent2"/>
        </a:solidFill>
        <a:effectLst/>
      </p:bgPr>
    </p:bg>
    <p:spTree>
      <p:nvGrpSpPr>
        <p:cNvPr id="1" name=""/>
        <p:cNvGrpSpPr/>
        <p:nvPr/>
      </p:nvGrpSpPr>
      <p:grpSpPr>
        <a:xfrm>
          <a:off x="0" y="0"/>
          <a:ext cx="0" cy="0"/>
          <a:chOff x="0" y="0"/>
          <a:chExt cx="0" cy="0"/>
        </a:xfrm>
      </p:grpSpPr>
      <p:pic>
        <p:nvPicPr>
          <p:cNvPr id="2" name="Picture 1" descr="A black and blue background with small blue dots&#10;&#10;Description automatically generated">
            <a:extLst>
              <a:ext uri="{FF2B5EF4-FFF2-40B4-BE49-F238E27FC236}">
                <a16:creationId xmlns:a16="http://schemas.microsoft.com/office/drawing/2014/main" id="{710495A9-0A80-8FFB-CBE3-437265B15F7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7265" y="1316490"/>
            <a:ext cx="3463352" cy="4224528"/>
          </a:xfrm>
          <a:prstGeom prst="rect">
            <a:avLst/>
          </a:prstGeom>
        </p:spPr>
      </p:pic>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1" y="2092641"/>
            <a:ext cx="4568824" cy="2437590"/>
          </a:xfrm>
        </p:spPr>
        <p:txBody>
          <a:bodyPr wrap="square">
            <a:spAutoFit/>
          </a:bodyPr>
          <a:lstStyle>
            <a:lvl1pPr>
              <a:lnSpc>
                <a:spcPct val="80000"/>
              </a:lnSpc>
              <a:defRPr sz="6600" spc="-100" baseline="0">
                <a:solidFill>
                  <a:schemeClr val="bg1"/>
                </a:solidFill>
              </a:defRPr>
            </a:lvl1pPr>
          </a:lstStyle>
          <a:p>
            <a:r>
              <a:rPr lang="en-US"/>
              <a:t>Click to edit Master title style</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00325C25-B33D-6B3F-EFE2-D6462A8A92CD}"/>
              </a:ext>
            </a:extLst>
          </p:cNvPr>
          <p:cNvSpPr>
            <a:spLocks noGrp="1"/>
          </p:cNvSpPr>
          <p:nvPr>
            <p:ph type="subTitle" idx="10"/>
          </p:nvPr>
        </p:nvSpPr>
        <p:spPr>
          <a:xfrm>
            <a:off x="457201" y="4574392"/>
            <a:ext cx="4568824" cy="907197"/>
          </a:xfrm>
          <a:prstGeom prst="rect">
            <a:avLst/>
          </a:prstGeom>
        </p:spPr>
        <p:txBody>
          <a:bodyPr lIns="0" tIns="0" rIns="0" bIns="0">
            <a:noAutofit/>
          </a:bodyPr>
          <a:lstStyle>
            <a:lvl1pPr marL="0" indent="0" algn="l">
              <a:lnSpc>
                <a:spcPct val="103000"/>
              </a:lnSpc>
              <a:buNone/>
              <a:defRPr sz="24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Picture Placeholder 11">
            <a:extLst>
              <a:ext uri="{FF2B5EF4-FFF2-40B4-BE49-F238E27FC236}">
                <a16:creationId xmlns:a16="http://schemas.microsoft.com/office/drawing/2014/main" id="{F92CA6F9-9602-FD20-0607-60DCF8C19B4C}"/>
              </a:ext>
            </a:extLst>
          </p:cNvPr>
          <p:cNvSpPr>
            <a:spLocks noGrp="1"/>
          </p:cNvSpPr>
          <p:nvPr>
            <p:ph type="pic" sz="quarter" idx="12" hasCustomPrompt="1"/>
          </p:nvPr>
        </p:nvSpPr>
        <p:spPr>
          <a:xfrm>
            <a:off x="6574869" y="847729"/>
            <a:ext cx="5166360" cy="5166360"/>
          </a:xfrm>
          <a:prstGeom prst="ellipse">
            <a:avLst/>
          </a:prstGeom>
          <a:solidFill>
            <a:schemeClr val="tx1">
              <a:lumMod val="10000"/>
              <a:lumOff val="90000"/>
            </a:schemeClr>
          </a:solidFill>
        </p:spPr>
        <p:txBody>
          <a:bodyPr anchor="ctr"/>
          <a:lstStyle>
            <a:lvl1pPr algn="ctr">
              <a:defRPr/>
            </a:lvl1pPr>
          </a:lstStyle>
          <a:p>
            <a:r>
              <a:rPr lang="en-US"/>
              <a:t>Please use Prudential approved images</a:t>
            </a:r>
          </a:p>
        </p:txBody>
      </p:sp>
    </p:spTree>
    <p:extLst>
      <p:ext uri="{BB962C8B-B14F-4D97-AF65-F5344CB8AC3E}">
        <p14:creationId xmlns:p14="http://schemas.microsoft.com/office/powerpoint/2010/main" val="30982895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Divider with Image">
    <p:bg>
      <p:bgPr>
        <a:solidFill>
          <a:schemeClr val="bg1"/>
        </a:solidFill>
        <a:effectLst/>
      </p:bgPr>
    </p:bg>
    <p:spTree>
      <p:nvGrpSpPr>
        <p:cNvPr id="1" name=""/>
        <p:cNvGrpSpPr/>
        <p:nvPr/>
      </p:nvGrpSpPr>
      <p:grpSpPr>
        <a:xfrm>
          <a:off x="0" y="0"/>
          <a:ext cx="0" cy="0"/>
          <a:chOff x="0" y="0"/>
          <a:chExt cx="0" cy="0"/>
        </a:xfrm>
      </p:grpSpPr>
      <p:pic>
        <p:nvPicPr>
          <p:cNvPr id="2" name="Picture 1" descr="A black and white background with white dots&#10;&#10;Description automatically generated">
            <a:extLst>
              <a:ext uri="{FF2B5EF4-FFF2-40B4-BE49-F238E27FC236}">
                <a16:creationId xmlns:a16="http://schemas.microsoft.com/office/drawing/2014/main" id="{C5EC5FC1-54AC-A140-0AA2-1D39B0E77C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7265" y="1316490"/>
            <a:ext cx="3463352" cy="4224528"/>
          </a:xfrm>
          <a:prstGeom prst="rect">
            <a:avLst/>
          </a:prstGeom>
        </p:spPr>
      </p:pic>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1" y="2092641"/>
            <a:ext cx="4568824" cy="2437590"/>
          </a:xfrm>
        </p:spPr>
        <p:txBody>
          <a:bodyPr wrap="square">
            <a:spAutoFit/>
          </a:bodyPr>
          <a:lstStyle>
            <a:lvl1pPr>
              <a:lnSpc>
                <a:spcPct val="80000"/>
              </a:lnSpc>
              <a:defRPr sz="6600" spc="-100" baseline="0">
                <a:solidFill>
                  <a:schemeClr val="tx1"/>
                </a:solidFill>
              </a:defRPr>
            </a:lvl1pPr>
          </a:lstStyle>
          <a:p>
            <a:r>
              <a:rPr lang="en-US"/>
              <a:t>Click to edit Master title style</a:t>
            </a:r>
            <a:endParaRPr lang="en-US" dirty="0"/>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chemeClr val="tx1"/>
          </a:solidFill>
          <a:ln w="9525" cap="flat">
            <a:no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8B909B4C-5039-2B1A-3B74-009B770C3DD8}"/>
              </a:ext>
            </a:extLst>
          </p:cNvPr>
          <p:cNvSpPr>
            <a:spLocks noGrp="1"/>
          </p:cNvSpPr>
          <p:nvPr>
            <p:ph type="subTitle" idx="10"/>
          </p:nvPr>
        </p:nvSpPr>
        <p:spPr>
          <a:xfrm>
            <a:off x="457201" y="4574392"/>
            <a:ext cx="4568824" cy="907197"/>
          </a:xfrm>
          <a:prstGeom prst="rect">
            <a:avLst/>
          </a:prstGeom>
        </p:spPr>
        <p:txBody>
          <a:bodyPr lIns="0" tIns="0" rIns="0" bIns="0">
            <a:noAutofit/>
          </a:bodyPr>
          <a:lstStyle>
            <a:lvl1pPr marL="0" indent="0" algn="l">
              <a:lnSpc>
                <a:spcPct val="103000"/>
              </a:lnSpc>
              <a:buNone/>
              <a:defRPr sz="24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Picture Placeholder 11">
            <a:extLst>
              <a:ext uri="{FF2B5EF4-FFF2-40B4-BE49-F238E27FC236}">
                <a16:creationId xmlns:a16="http://schemas.microsoft.com/office/drawing/2014/main" id="{3B1D43F2-A6A7-C3A9-37A3-CAE20C6978E3}"/>
              </a:ext>
            </a:extLst>
          </p:cNvPr>
          <p:cNvSpPr>
            <a:spLocks noGrp="1"/>
          </p:cNvSpPr>
          <p:nvPr>
            <p:ph type="pic" sz="quarter" idx="12" hasCustomPrompt="1"/>
          </p:nvPr>
        </p:nvSpPr>
        <p:spPr>
          <a:xfrm>
            <a:off x="6574869" y="847729"/>
            <a:ext cx="5166360" cy="5166360"/>
          </a:xfrm>
          <a:prstGeom prst="ellipse">
            <a:avLst/>
          </a:prstGeom>
          <a:solidFill>
            <a:schemeClr val="tx1">
              <a:lumMod val="10000"/>
              <a:lumOff val="90000"/>
            </a:schemeClr>
          </a:solidFill>
        </p:spPr>
        <p:txBody>
          <a:bodyPr anchor="ctr"/>
          <a:lstStyle>
            <a:lvl1pPr algn="ctr">
              <a:defRPr/>
            </a:lvl1pPr>
          </a:lstStyle>
          <a:p>
            <a:r>
              <a:rPr lang="en-US" dirty="0"/>
              <a:t>Please use Prudential approved images</a:t>
            </a:r>
          </a:p>
        </p:txBody>
      </p:sp>
    </p:spTree>
    <p:extLst>
      <p:ext uri="{BB962C8B-B14F-4D97-AF65-F5344CB8AC3E}">
        <p14:creationId xmlns:p14="http://schemas.microsoft.com/office/powerpoint/2010/main" val="36984949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avy Divider">
    <p:bg>
      <p:bgPr>
        <a:solidFill>
          <a:schemeClr val="tx1"/>
        </a:solidFill>
        <a:effectLst/>
      </p:bgPr>
    </p:bg>
    <p:spTree>
      <p:nvGrpSpPr>
        <p:cNvPr id="1" name=""/>
        <p:cNvGrpSpPr/>
        <p:nvPr/>
      </p:nvGrpSpPr>
      <p:grpSpPr>
        <a:xfrm>
          <a:off x="0" y="0"/>
          <a:ext cx="0" cy="0"/>
          <a:chOff x="0" y="0"/>
          <a:chExt cx="0" cy="0"/>
        </a:xfrm>
      </p:grpSpPr>
      <p:pic>
        <p:nvPicPr>
          <p:cNvPr id="2" name="Picture 1" descr="A black background with blue dots&#10;&#10;Description automatically generated">
            <a:extLst>
              <a:ext uri="{FF2B5EF4-FFF2-40B4-BE49-F238E27FC236}">
                <a16:creationId xmlns:a16="http://schemas.microsoft.com/office/drawing/2014/main" id="{1306F6DF-666B-3E67-D05B-0B3843574E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0429" y="1337188"/>
            <a:ext cx="1921229" cy="5449825"/>
          </a:xfrm>
          <a:prstGeom prst="rect">
            <a:avLst/>
          </a:prstGeom>
        </p:spPr>
      </p:pic>
      <p:sp>
        <p:nvSpPr>
          <p:cNvPr id="4" name="Title 3">
            <a:extLst>
              <a:ext uri="{FF2B5EF4-FFF2-40B4-BE49-F238E27FC236}">
                <a16:creationId xmlns:a16="http://schemas.microsoft.com/office/drawing/2014/main" id="{585DACEB-5FFB-E820-B5C1-73FF6D5AB38C}"/>
              </a:ext>
            </a:extLst>
          </p:cNvPr>
          <p:cNvSpPr>
            <a:spLocks noGrp="1"/>
          </p:cNvSpPr>
          <p:nvPr>
            <p:ph type="title" hasCustomPrompt="1"/>
          </p:nvPr>
        </p:nvSpPr>
        <p:spPr>
          <a:xfrm>
            <a:off x="2741056" y="1308570"/>
            <a:ext cx="1326119" cy="590931"/>
          </a:xfrm>
        </p:spPr>
        <p:txBody>
          <a:bodyPr wrap="square">
            <a:spAutoFit/>
          </a:bodyPr>
          <a:lstStyle>
            <a:lvl1pPr>
              <a:lnSpc>
                <a:spcPct val="80000"/>
              </a:lnSpc>
              <a:defRPr sz="4800" spc="-100" baseline="0">
                <a:solidFill>
                  <a:schemeClr val="accent2"/>
                </a:solidFill>
              </a:defRPr>
            </a:lvl1pPr>
          </a:lstStyle>
          <a:p>
            <a:r>
              <a:rPr lang="en-US"/>
              <a:t>00</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811" name="Text Placeholder 23">
            <a:extLst>
              <a:ext uri="{FF2B5EF4-FFF2-40B4-BE49-F238E27FC236}">
                <a16:creationId xmlns:a16="http://schemas.microsoft.com/office/drawing/2014/main" id="{034AD285-FBD6-5FD7-FCF0-298D6F0EBFB0}"/>
              </a:ext>
            </a:extLst>
          </p:cNvPr>
          <p:cNvSpPr>
            <a:spLocks noGrp="1"/>
          </p:cNvSpPr>
          <p:nvPr>
            <p:ph type="body" sz="quarter" idx="11"/>
          </p:nvPr>
        </p:nvSpPr>
        <p:spPr>
          <a:xfrm>
            <a:off x="2744788" y="2213193"/>
            <a:ext cx="8259762" cy="3460434"/>
          </a:xfrm>
          <a:prstGeom prst="rect">
            <a:avLst/>
          </a:prstGeom>
        </p:spPr>
        <p:txBody>
          <a:bodyPr wrap="square">
            <a:spAutoFit/>
          </a:bodyPr>
          <a:lstStyle>
            <a:lvl1pPr marL="0" indent="0">
              <a:defRPr sz="7200">
                <a:solidFill>
                  <a:schemeClr val="bg1"/>
                </a:solidFill>
              </a:defRPr>
            </a:lvl1pPr>
            <a:lvl2pPr>
              <a:spcBef>
                <a:spcPts val="2000"/>
              </a:spcBef>
              <a:defRPr lang="en-US" sz="2400" b="0" kern="1200" dirty="0" smtClean="0">
                <a:solidFill>
                  <a:schemeClr val="bg1"/>
                </a:solidFill>
                <a:latin typeface="+mn-lt"/>
                <a:ea typeface="+mn-ea"/>
                <a:cs typeface="+mn-cs"/>
              </a:defRPr>
            </a:lvl2pPr>
            <a:lvl3pPr marL="171450" indent="-171450">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223819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ue Divider">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DACEB-5FFB-E820-B5C1-73FF6D5AB38C}"/>
              </a:ext>
            </a:extLst>
          </p:cNvPr>
          <p:cNvSpPr>
            <a:spLocks noGrp="1"/>
          </p:cNvSpPr>
          <p:nvPr>
            <p:ph type="title" hasCustomPrompt="1"/>
          </p:nvPr>
        </p:nvSpPr>
        <p:spPr>
          <a:xfrm>
            <a:off x="2741056" y="1308570"/>
            <a:ext cx="1326119" cy="590931"/>
          </a:xfrm>
        </p:spPr>
        <p:txBody>
          <a:bodyPr wrap="square">
            <a:spAutoFit/>
          </a:bodyPr>
          <a:lstStyle>
            <a:lvl1pPr>
              <a:lnSpc>
                <a:spcPct val="80000"/>
              </a:lnSpc>
              <a:defRPr sz="4800" spc="-100" baseline="0">
                <a:solidFill>
                  <a:schemeClr val="tx1"/>
                </a:solidFill>
              </a:defRPr>
            </a:lvl1pPr>
          </a:lstStyle>
          <a:p>
            <a:r>
              <a:rPr lang="en-US"/>
              <a:t>00</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811" name="Text Placeholder 23">
            <a:extLst>
              <a:ext uri="{FF2B5EF4-FFF2-40B4-BE49-F238E27FC236}">
                <a16:creationId xmlns:a16="http://schemas.microsoft.com/office/drawing/2014/main" id="{034AD285-FBD6-5FD7-FCF0-298D6F0EBFB0}"/>
              </a:ext>
            </a:extLst>
          </p:cNvPr>
          <p:cNvSpPr>
            <a:spLocks noGrp="1"/>
          </p:cNvSpPr>
          <p:nvPr>
            <p:ph type="body" sz="quarter" idx="11"/>
          </p:nvPr>
        </p:nvSpPr>
        <p:spPr>
          <a:xfrm>
            <a:off x="2744788" y="2213193"/>
            <a:ext cx="8259762" cy="3460434"/>
          </a:xfrm>
          <a:prstGeom prst="rect">
            <a:avLst/>
          </a:prstGeom>
        </p:spPr>
        <p:txBody>
          <a:bodyPr wrap="square">
            <a:spAutoFit/>
          </a:bodyPr>
          <a:lstStyle>
            <a:lvl1pPr marL="0" indent="0">
              <a:defRPr sz="7200">
                <a:solidFill>
                  <a:schemeClr val="bg1"/>
                </a:solidFill>
              </a:defRPr>
            </a:lvl1pPr>
            <a:lvl2pPr>
              <a:spcBef>
                <a:spcPts val="2000"/>
              </a:spcBef>
              <a:defRPr lang="en-US" sz="2400" b="0" kern="1200" dirty="0" smtClean="0">
                <a:solidFill>
                  <a:schemeClr val="bg1"/>
                </a:solidFill>
                <a:latin typeface="+mn-lt"/>
                <a:ea typeface="+mn-ea"/>
                <a:cs typeface="+mn-cs"/>
              </a:defRPr>
            </a:lvl2pPr>
            <a:lvl3pPr marL="171450" indent="-171450">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a:p>
            <a:pPr lvl="1"/>
            <a:r>
              <a:rPr lang="en-US"/>
              <a:t>Second level</a:t>
            </a:r>
          </a:p>
        </p:txBody>
      </p:sp>
      <p:pic>
        <p:nvPicPr>
          <p:cNvPr id="2" name="Picture 4">
            <a:extLst>
              <a:ext uri="{FF2B5EF4-FFF2-40B4-BE49-F238E27FC236}">
                <a16:creationId xmlns:a16="http://schemas.microsoft.com/office/drawing/2014/main" id="{34828D34-6C3A-03E1-A2E4-5268CDB38B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1925" y="1337188"/>
            <a:ext cx="1918236" cy="5449825"/>
          </a:xfrm>
          <a:prstGeom prst="rect">
            <a:avLst/>
          </a:prstGeom>
        </p:spPr>
      </p:pic>
    </p:spTree>
    <p:extLst>
      <p:ext uri="{BB962C8B-B14F-4D97-AF65-F5344CB8AC3E}">
        <p14:creationId xmlns:p14="http://schemas.microsoft.com/office/powerpoint/2010/main" val="44702658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White Divi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DACEB-5FFB-E820-B5C1-73FF6D5AB38C}"/>
              </a:ext>
            </a:extLst>
          </p:cNvPr>
          <p:cNvSpPr>
            <a:spLocks noGrp="1"/>
          </p:cNvSpPr>
          <p:nvPr>
            <p:ph type="title" hasCustomPrompt="1"/>
          </p:nvPr>
        </p:nvSpPr>
        <p:spPr>
          <a:xfrm>
            <a:off x="2741056" y="1308570"/>
            <a:ext cx="1326119" cy="590931"/>
          </a:xfrm>
        </p:spPr>
        <p:txBody>
          <a:bodyPr wrap="square">
            <a:spAutoFit/>
          </a:bodyPr>
          <a:lstStyle>
            <a:lvl1pPr>
              <a:lnSpc>
                <a:spcPct val="80000"/>
              </a:lnSpc>
              <a:defRPr sz="4800" spc="-100" baseline="0">
                <a:solidFill>
                  <a:schemeClr val="accent2"/>
                </a:solidFill>
              </a:defRPr>
            </a:lvl1pPr>
          </a:lstStyle>
          <a:p>
            <a:r>
              <a:rPr lang="en-US"/>
              <a:t>00</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chemeClr val="tx1"/>
          </a:solidFill>
          <a:ln w="9525" cap="flat">
            <a:noFill/>
            <a:prstDash val="solid"/>
            <a:miter/>
          </a:ln>
        </p:spPr>
        <p:txBody>
          <a:bodyPr rtlCol="0" anchor="ctr"/>
          <a:lstStyle/>
          <a:p>
            <a:endParaRPr lang="en-US" dirty="0"/>
          </a:p>
        </p:txBody>
      </p:sp>
      <p:sp>
        <p:nvSpPr>
          <p:cNvPr id="811" name="Text Placeholder 23">
            <a:extLst>
              <a:ext uri="{FF2B5EF4-FFF2-40B4-BE49-F238E27FC236}">
                <a16:creationId xmlns:a16="http://schemas.microsoft.com/office/drawing/2014/main" id="{034AD285-FBD6-5FD7-FCF0-298D6F0EBFB0}"/>
              </a:ext>
            </a:extLst>
          </p:cNvPr>
          <p:cNvSpPr>
            <a:spLocks noGrp="1"/>
          </p:cNvSpPr>
          <p:nvPr>
            <p:ph type="body" sz="quarter" idx="11"/>
          </p:nvPr>
        </p:nvSpPr>
        <p:spPr>
          <a:xfrm>
            <a:off x="2744788" y="2213193"/>
            <a:ext cx="8259762" cy="3460434"/>
          </a:xfrm>
          <a:prstGeom prst="rect">
            <a:avLst/>
          </a:prstGeom>
        </p:spPr>
        <p:txBody>
          <a:bodyPr wrap="square">
            <a:spAutoFit/>
          </a:bodyPr>
          <a:lstStyle>
            <a:lvl1pPr marL="0" indent="0">
              <a:defRPr sz="7200">
                <a:solidFill>
                  <a:schemeClr val="tx1"/>
                </a:solidFill>
              </a:defRPr>
            </a:lvl1pPr>
            <a:lvl2pPr>
              <a:spcBef>
                <a:spcPts val="2000"/>
              </a:spcBef>
              <a:defRPr lang="en-US" sz="2400" b="0" kern="1200" dirty="0" smtClean="0">
                <a:solidFill>
                  <a:schemeClr val="tx1"/>
                </a:solidFill>
                <a:latin typeface="+mn-lt"/>
                <a:ea typeface="+mn-ea"/>
                <a:cs typeface="+mn-cs"/>
              </a:defRPr>
            </a:lvl2pPr>
            <a:lvl3pPr marL="171450" indent="-171450">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EAFA33FF-7106-03F2-F0BD-AEB8FDDA10C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60429" y="1337189"/>
            <a:ext cx="1921229" cy="5449822"/>
          </a:xfrm>
          <a:prstGeom prst="rect">
            <a:avLst/>
          </a:prstGeom>
        </p:spPr>
      </p:pic>
    </p:spTree>
    <p:extLst>
      <p:ext uri="{BB962C8B-B14F-4D97-AF65-F5344CB8AC3E}">
        <p14:creationId xmlns:p14="http://schemas.microsoft.com/office/powerpoint/2010/main" val="1007437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hite Title">
    <p:bg>
      <p:bgPr>
        <a:solidFill>
          <a:schemeClr val="bg1"/>
        </a:solidFill>
        <a:effectLst/>
      </p:bgPr>
    </p:bg>
    <p:spTree>
      <p:nvGrpSpPr>
        <p:cNvPr id="1" name=""/>
        <p:cNvGrpSpPr/>
        <p:nvPr/>
      </p:nvGrpSpPr>
      <p:grpSpPr>
        <a:xfrm>
          <a:off x="0" y="0"/>
          <a:ext cx="0" cy="0"/>
          <a:chOff x="0" y="0"/>
          <a:chExt cx="0" cy="0"/>
        </a:xfrm>
      </p:grpSpPr>
      <p:sp>
        <p:nvSpPr>
          <p:cNvPr id="3" name="Freeform 19">
            <a:extLst>
              <a:ext uri="{FF2B5EF4-FFF2-40B4-BE49-F238E27FC236}">
                <a16:creationId xmlns:a16="http://schemas.microsoft.com/office/drawing/2014/main" id="{3937B84A-0504-F4F1-8E4B-3660FB140892}"/>
              </a:ext>
            </a:extLst>
          </p:cNvPr>
          <p:cNvSpPr/>
          <p:nvPr/>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EBEDF0"/>
          </a:solidFill>
          <a:ln w="6350" cap="flat">
            <a:noFill/>
            <a:prstDash val="solid"/>
            <a:miter/>
          </a:ln>
        </p:spPr>
        <p:txBody>
          <a:bodyPr rtlCol="0" anchor="ctr"/>
          <a:lstStyle/>
          <a:p>
            <a:endParaRPr lang="en-US"/>
          </a:p>
        </p:txBody>
      </p:sp>
      <p:grpSp>
        <p:nvGrpSpPr>
          <p:cNvPr id="5" name="Graphic 1164">
            <a:extLst>
              <a:ext uri="{FF2B5EF4-FFF2-40B4-BE49-F238E27FC236}">
                <a16:creationId xmlns:a16="http://schemas.microsoft.com/office/drawing/2014/main" id="{2633E432-6F53-C5D9-483E-D7A3620B334A}"/>
              </a:ext>
            </a:extLst>
          </p:cNvPr>
          <p:cNvGrpSpPr/>
          <p:nvPr/>
        </p:nvGrpSpPr>
        <p:grpSpPr>
          <a:xfrm>
            <a:off x="460429" y="457200"/>
            <a:ext cx="1919234" cy="440944"/>
            <a:chOff x="5082170" y="602010"/>
            <a:chExt cx="2868072" cy="658939"/>
          </a:xfrm>
          <a:solidFill>
            <a:schemeClr val="tx1"/>
          </a:solidFill>
        </p:grpSpPr>
        <p:sp>
          <p:nvSpPr>
            <p:cNvPr id="6" name="Freeform 5">
              <a:extLst>
                <a:ext uri="{FF2B5EF4-FFF2-40B4-BE49-F238E27FC236}">
                  <a16:creationId xmlns:a16="http://schemas.microsoft.com/office/drawing/2014/main" id="{74B3E2CA-F646-A2F5-12B6-DB9F8533E834}"/>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grpFill/>
            <a:ln w="9525" cap="flat">
              <a:noFill/>
              <a:prstDash val="solid"/>
              <a:miter/>
            </a:ln>
          </p:spPr>
          <p:txBody>
            <a:bodyPr rtlCol="0" anchor="ctr"/>
            <a:lstStyle/>
            <a:p>
              <a:endParaRPr lang="en-US"/>
            </a:p>
          </p:txBody>
        </p:sp>
        <p:sp>
          <p:nvSpPr>
            <p:cNvPr id="7" name="Freeform 7">
              <a:extLst>
                <a:ext uri="{FF2B5EF4-FFF2-40B4-BE49-F238E27FC236}">
                  <a16:creationId xmlns:a16="http://schemas.microsoft.com/office/drawing/2014/main" id="{A58F434B-9874-A55C-B153-CD0401BA31C9}"/>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grpFill/>
            <a:ln w="9525" cap="flat">
              <a:noFill/>
              <a:prstDash val="solid"/>
              <a:miter/>
            </a:ln>
          </p:spPr>
          <p:txBody>
            <a:bodyPr rtlCol="0" anchor="ctr"/>
            <a:lstStyle/>
            <a:p>
              <a:endParaRPr lang="en-US"/>
            </a:p>
          </p:txBody>
        </p:sp>
      </p:grpSp>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57200" y="4622066"/>
            <a:ext cx="9358313" cy="290849"/>
          </a:xfrm>
          <a:prstGeom prst="rect">
            <a:avLst/>
          </a:prstGeom>
        </p:spPr>
        <p:txBody>
          <a:bodyPr lIns="0" tIns="0" rIns="0" bIns="0">
            <a:noAutofit/>
          </a:bodyPr>
          <a:lstStyle>
            <a:lvl1pPr marL="0" indent="0" algn="l">
              <a:lnSpc>
                <a:spcPct val="82000"/>
              </a:lnSpc>
              <a:buNone/>
              <a:defRPr sz="18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0" y="2560461"/>
            <a:ext cx="9358313" cy="1969770"/>
          </a:xfrm>
        </p:spPr>
        <p:txBody>
          <a:bodyPr wrap="square">
            <a:spAutoFit/>
          </a:bodyPr>
          <a:lstStyle>
            <a:lvl1pPr>
              <a:lnSpc>
                <a:spcPct val="80000"/>
              </a:lnSpc>
              <a:defRPr sz="8000" spc="-100" baseline="0">
                <a:solidFill>
                  <a:schemeClr val="tx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1B20FDD-BFE8-D85A-E157-4150CC9F35C2}"/>
              </a:ext>
            </a:extLst>
          </p:cNvPr>
          <p:cNvSpPr>
            <a:spLocks noGrp="1"/>
          </p:cNvSpPr>
          <p:nvPr>
            <p:ph type="body" sz="quarter" idx="11" hasCustomPrompt="1"/>
          </p:nvPr>
        </p:nvSpPr>
        <p:spPr>
          <a:xfrm>
            <a:off x="457201" y="5365098"/>
            <a:ext cx="3838574" cy="1084262"/>
          </a:xfrm>
          <a:prstGeom prst="rect">
            <a:avLst/>
          </a:prstGeom>
        </p:spPr>
        <p:txBody>
          <a:bodyPr/>
          <a:lstStyle>
            <a:lvl1pPr>
              <a:defRPr sz="1600" cap="none">
                <a:solidFill>
                  <a:schemeClr val="tx1"/>
                </a:solidFill>
                <a:latin typeface="+mn-lt"/>
              </a:defRPr>
            </a:lvl1pPr>
            <a:lvl2pPr>
              <a:lnSpc>
                <a:spcPct val="82000"/>
              </a:lnSpc>
              <a:spcBef>
                <a:spcPts val="900"/>
              </a:spcBef>
              <a:defRPr sz="1200" b="0">
                <a:solidFill>
                  <a:schemeClr val="tx1"/>
                </a:solidFill>
                <a:latin typeface="+mn-lt"/>
              </a:defRPr>
            </a:lvl2pPr>
            <a:lvl3pPr>
              <a:lnSpc>
                <a:spcPct val="82000"/>
              </a:lnSpc>
              <a:spcBef>
                <a:spcPts val="1600"/>
              </a:spcBef>
              <a:defRPr>
                <a:solidFill>
                  <a:schemeClr val="accent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3794566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pic>
        <p:nvPicPr>
          <p:cNvPr id="20" name="Picture 19" descr="A black and white square pattern&#10;&#10;Description automatically generated with medium confidence">
            <a:extLst>
              <a:ext uri="{FF2B5EF4-FFF2-40B4-BE49-F238E27FC236}">
                <a16:creationId xmlns:a16="http://schemas.microsoft.com/office/drawing/2014/main" id="{BE1A07D8-8278-348C-E1B1-EBC54E700A2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2658" y="2007264"/>
            <a:ext cx="12126684" cy="2082164"/>
          </a:xfrm>
          <a:prstGeom prst="rect">
            <a:avLst/>
          </a:prstGeom>
        </p:spPr>
      </p:pic>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4335463"/>
            <a:ext cx="3429000" cy="17952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4379887" y="4335463"/>
            <a:ext cx="3429000" cy="17952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893D5255-D40F-684E-8DBF-B9B5F5073984}"/>
              </a:ext>
            </a:extLst>
          </p:cNvPr>
          <p:cNvSpPr>
            <a:spLocks noGrp="1"/>
          </p:cNvSpPr>
          <p:nvPr>
            <p:ph sz="quarter" idx="15"/>
          </p:nvPr>
        </p:nvSpPr>
        <p:spPr>
          <a:xfrm>
            <a:off x="8302574" y="4335463"/>
            <a:ext cx="3429000" cy="17952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5">
            <a:extLst>
              <a:ext uri="{FF2B5EF4-FFF2-40B4-BE49-F238E27FC236}">
                <a16:creationId xmlns:a16="http://schemas.microsoft.com/office/drawing/2014/main" id="{8B1EA069-471E-A1EE-65CD-E5E726D59CD8}"/>
              </a:ext>
            </a:extLst>
          </p:cNvPr>
          <p:cNvSpPr>
            <a:spLocks noGrp="1"/>
          </p:cNvSpPr>
          <p:nvPr>
            <p:ph type="pic" sz="quarter" idx="16" hasCustomPrompt="1"/>
          </p:nvPr>
        </p:nvSpPr>
        <p:spPr>
          <a:xfrm>
            <a:off x="457200" y="1454284"/>
            <a:ext cx="2286000" cy="2286000"/>
          </a:xfrm>
          <a:prstGeom prst="ellipse">
            <a:avLst/>
          </a:prstGeom>
          <a:solidFill>
            <a:schemeClr val="tx1">
              <a:lumMod val="10000"/>
              <a:lumOff val="90000"/>
            </a:schemeClr>
          </a:solidFill>
        </p:spPr>
        <p:txBody>
          <a:bodyPr/>
          <a:lstStyle>
            <a:lvl1pPr algn="ctr">
              <a:buNone/>
              <a:defRPr sz="1600" b="1">
                <a:solidFill>
                  <a:schemeClr val="accent2"/>
                </a:solidFill>
              </a:defRPr>
            </a:lvl1pPr>
          </a:lstStyle>
          <a:p>
            <a:r>
              <a:rPr lang="en-US" dirty="0"/>
              <a:t>Please use Prudential approved images or illustrations</a:t>
            </a:r>
          </a:p>
        </p:txBody>
      </p:sp>
      <p:sp>
        <p:nvSpPr>
          <p:cNvPr id="7" name="Picture Placeholder 5">
            <a:extLst>
              <a:ext uri="{FF2B5EF4-FFF2-40B4-BE49-F238E27FC236}">
                <a16:creationId xmlns:a16="http://schemas.microsoft.com/office/drawing/2014/main" id="{D29AA50A-B6D6-3D85-7A2D-A682402DD937}"/>
              </a:ext>
            </a:extLst>
          </p:cNvPr>
          <p:cNvSpPr>
            <a:spLocks noGrp="1"/>
          </p:cNvSpPr>
          <p:nvPr>
            <p:ph type="pic" sz="quarter" idx="17" hasCustomPrompt="1"/>
          </p:nvPr>
        </p:nvSpPr>
        <p:spPr>
          <a:xfrm>
            <a:off x="4379887" y="1457595"/>
            <a:ext cx="2286000" cy="2286000"/>
          </a:xfrm>
          <a:prstGeom prst="ellipse">
            <a:avLst/>
          </a:prstGeom>
          <a:solidFill>
            <a:schemeClr val="tx1">
              <a:lumMod val="10000"/>
              <a:lumOff val="90000"/>
            </a:schemeClr>
          </a:solidFill>
        </p:spPr>
        <p:txBody>
          <a:bodyPr/>
          <a:lstStyle>
            <a:lvl1pPr algn="ctr">
              <a:defRPr sz="1600" b="1">
                <a:solidFill>
                  <a:schemeClr val="accent2"/>
                </a:solidFill>
              </a:defRPr>
            </a:lvl1pPr>
          </a:lstStyle>
          <a:p>
            <a:r>
              <a:rPr lang="en-US" dirty="0"/>
              <a:t>Please use Prudential approved images or illustrations</a:t>
            </a:r>
          </a:p>
        </p:txBody>
      </p:sp>
      <p:sp>
        <p:nvSpPr>
          <p:cNvPr id="8" name="Picture Placeholder 5">
            <a:extLst>
              <a:ext uri="{FF2B5EF4-FFF2-40B4-BE49-F238E27FC236}">
                <a16:creationId xmlns:a16="http://schemas.microsoft.com/office/drawing/2014/main" id="{044F3EAB-22A8-B421-0DA1-059152D076D8}"/>
              </a:ext>
            </a:extLst>
          </p:cNvPr>
          <p:cNvSpPr>
            <a:spLocks noGrp="1"/>
          </p:cNvSpPr>
          <p:nvPr>
            <p:ph type="pic" sz="quarter" idx="18" hasCustomPrompt="1"/>
          </p:nvPr>
        </p:nvSpPr>
        <p:spPr>
          <a:xfrm>
            <a:off x="8302574" y="1449712"/>
            <a:ext cx="2286000" cy="2286000"/>
          </a:xfrm>
          <a:prstGeom prst="ellipse">
            <a:avLst/>
          </a:prstGeom>
          <a:solidFill>
            <a:schemeClr val="tx1">
              <a:lumMod val="10000"/>
              <a:lumOff val="90000"/>
            </a:schemeClr>
          </a:solidFill>
        </p:spPr>
        <p:txBody>
          <a:bodyPr/>
          <a:lstStyle>
            <a:lvl1pPr algn="ctr">
              <a:defRPr sz="1600" b="1">
                <a:solidFill>
                  <a:schemeClr val="accent2"/>
                </a:solidFill>
              </a:defRPr>
            </a:lvl1pPr>
          </a:lstStyle>
          <a:p>
            <a:r>
              <a:rPr lang="en-US" dirty="0"/>
              <a:t>Please use Prudential approved images or illustrations</a:t>
            </a:r>
          </a:p>
        </p:txBody>
      </p:sp>
      <p:sp>
        <p:nvSpPr>
          <p:cNvPr id="6" name="Footer Placeholder 5">
            <a:extLst>
              <a:ext uri="{FF2B5EF4-FFF2-40B4-BE49-F238E27FC236}">
                <a16:creationId xmlns:a16="http://schemas.microsoft.com/office/drawing/2014/main" id="{2681A06D-49A4-67DB-951C-C012F1393C96}"/>
              </a:ext>
            </a:extLst>
          </p:cNvPr>
          <p:cNvSpPr>
            <a:spLocks noGrp="1"/>
          </p:cNvSpPr>
          <p:nvPr>
            <p:ph type="ftr" sz="quarter" idx="19"/>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Subtitle 2">
            <a:extLst>
              <a:ext uri="{FF2B5EF4-FFF2-40B4-BE49-F238E27FC236}">
                <a16:creationId xmlns:a16="http://schemas.microsoft.com/office/drawing/2014/main" id="{6F9739C1-0CFC-FB9C-A8F6-17DB0ADFD7B6}"/>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itle 18">
            <a:extLst>
              <a:ext uri="{FF2B5EF4-FFF2-40B4-BE49-F238E27FC236}">
                <a16:creationId xmlns:a16="http://schemas.microsoft.com/office/drawing/2014/main" id="{2FE8FD9A-50D9-8695-5196-B31FB725FA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36156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with Ic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3141855"/>
            <a:ext cx="5280870"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6468320" y="3141855"/>
            <a:ext cx="5285232"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5">
            <a:extLst>
              <a:ext uri="{FF2B5EF4-FFF2-40B4-BE49-F238E27FC236}">
                <a16:creationId xmlns:a16="http://schemas.microsoft.com/office/drawing/2014/main" id="{8B1EA069-471E-A1EE-65CD-E5E726D59CD8}"/>
              </a:ext>
            </a:extLst>
          </p:cNvPr>
          <p:cNvSpPr>
            <a:spLocks noGrp="1"/>
          </p:cNvSpPr>
          <p:nvPr>
            <p:ph type="pic" sz="quarter" idx="16" hasCustomPrompt="1"/>
          </p:nvPr>
        </p:nvSpPr>
        <p:spPr>
          <a:xfrm>
            <a:off x="457200" y="1947863"/>
            <a:ext cx="914400" cy="910264"/>
          </a:xfrm>
          <a:prstGeom prst="rect">
            <a:avLst/>
          </a:prstGeom>
        </p:spPr>
        <p:txBody>
          <a:bodyPr/>
          <a:lstStyle>
            <a:lvl1pPr algn="ctr">
              <a:defRPr sz="1600" b="1">
                <a:solidFill>
                  <a:schemeClr val="accent2"/>
                </a:solidFill>
              </a:defRPr>
            </a:lvl1pPr>
          </a:lstStyle>
          <a:p>
            <a:r>
              <a:rPr lang="en-US"/>
              <a:t>ICON</a:t>
            </a:r>
          </a:p>
        </p:txBody>
      </p:sp>
      <p:sp>
        <p:nvSpPr>
          <p:cNvPr id="7" name="Picture Placeholder 5">
            <a:extLst>
              <a:ext uri="{FF2B5EF4-FFF2-40B4-BE49-F238E27FC236}">
                <a16:creationId xmlns:a16="http://schemas.microsoft.com/office/drawing/2014/main" id="{D29AA50A-B6D6-3D85-7A2D-A682402DD937}"/>
              </a:ext>
            </a:extLst>
          </p:cNvPr>
          <p:cNvSpPr>
            <a:spLocks noGrp="1"/>
          </p:cNvSpPr>
          <p:nvPr>
            <p:ph type="pic" sz="quarter" idx="17" hasCustomPrompt="1"/>
          </p:nvPr>
        </p:nvSpPr>
        <p:spPr>
          <a:xfrm>
            <a:off x="6468320" y="1947863"/>
            <a:ext cx="914400" cy="910264"/>
          </a:xfrm>
          <a:prstGeom prst="rect">
            <a:avLst/>
          </a:prstGeom>
        </p:spPr>
        <p:txBody>
          <a:bodyPr/>
          <a:lstStyle>
            <a:lvl1pPr algn="ctr">
              <a:defRPr sz="1600" b="1">
                <a:solidFill>
                  <a:schemeClr val="accent2"/>
                </a:solidFill>
              </a:defRPr>
            </a:lvl1pPr>
          </a:lstStyle>
          <a:p>
            <a:r>
              <a:rPr lang="en-US" dirty="0"/>
              <a:t>ICON</a:t>
            </a:r>
          </a:p>
        </p:txBody>
      </p:sp>
      <p:sp>
        <p:nvSpPr>
          <p:cNvPr id="6" name="Footer Placeholder 5">
            <a:extLst>
              <a:ext uri="{FF2B5EF4-FFF2-40B4-BE49-F238E27FC236}">
                <a16:creationId xmlns:a16="http://schemas.microsoft.com/office/drawing/2014/main" id="{2681A06D-49A4-67DB-951C-C012F1393C96}"/>
              </a:ext>
            </a:extLst>
          </p:cNvPr>
          <p:cNvSpPr>
            <a:spLocks noGrp="1"/>
          </p:cNvSpPr>
          <p:nvPr>
            <p:ph type="ftr" sz="quarter" idx="19"/>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Subtitle 2">
            <a:extLst>
              <a:ext uri="{FF2B5EF4-FFF2-40B4-BE49-F238E27FC236}">
                <a16:creationId xmlns:a16="http://schemas.microsoft.com/office/drawing/2014/main" id="{E9D371C6-57ED-B070-E026-6E4E11118813}"/>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F66C88E6-74F2-45C3-D19B-73547384FA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55693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with Ic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3141853"/>
            <a:ext cx="3429000"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4379887" y="3141853"/>
            <a:ext cx="3429000"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893D5255-D40F-684E-8DBF-B9B5F5073984}"/>
              </a:ext>
            </a:extLst>
          </p:cNvPr>
          <p:cNvSpPr>
            <a:spLocks noGrp="1"/>
          </p:cNvSpPr>
          <p:nvPr>
            <p:ph sz="quarter" idx="15"/>
          </p:nvPr>
        </p:nvSpPr>
        <p:spPr>
          <a:xfrm>
            <a:off x="8302574" y="3141853"/>
            <a:ext cx="3429000"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5">
            <a:extLst>
              <a:ext uri="{FF2B5EF4-FFF2-40B4-BE49-F238E27FC236}">
                <a16:creationId xmlns:a16="http://schemas.microsoft.com/office/drawing/2014/main" id="{8B1EA069-471E-A1EE-65CD-E5E726D59CD8}"/>
              </a:ext>
            </a:extLst>
          </p:cNvPr>
          <p:cNvSpPr>
            <a:spLocks noGrp="1"/>
          </p:cNvSpPr>
          <p:nvPr>
            <p:ph type="pic" sz="quarter" idx="16" hasCustomPrompt="1"/>
          </p:nvPr>
        </p:nvSpPr>
        <p:spPr>
          <a:xfrm>
            <a:off x="457200" y="1947863"/>
            <a:ext cx="914400" cy="910264"/>
          </a:xfrm>
          <a:prstGeom prst="rect">
            <a:avLst/>
          </a:prstGeom>
        </p:spPr>
        <p:txBody>
          <a:bodyPr/>
          <a:lstStyle>
            <a:lvl1pPr algn="ctr">
              <a:defRPr sz="1600" b="1">
                <a:solidFill>
                  <a:schemeClr val="accent2"/>
                </a:solidFill>
              </a:defRPr>
            </a:lvl1pPr>
          </a:lstStyle>
          <a:p>
            <a:r>
              <a:rPr lang="en-US"/>
              <a:t>ICON</a:t>
            </a:r>
          </a:p>
        </p:txBody>
      </p:sp>
      <p:sp>
        <p:nvSpPr>
          <p:cNvPr id="7" name="Picture Placeholder 5">
            <a:extLst>
              <a:ext uri="{FF2B5EF4-FFF2-40B4-BE49-F238E27FC236}">
                <a16:creationId xmlns:a16="http://schemas.microsoft.com/office/drawing/2014/main" id="{D29AA50A-B6D6-3D85-7A2D-A682402DD937}"/>
              </a:ext>
            </a:extLst>
          </p:cNvPr>
          <p:cNvSpPr>
            <a:spLocks noGrp="1"/>
          </p:cNvSpPr>
          <p:nvPr>
            <p:ph type="pic" sz="quarter" idx="17" hasCustomPrompt="1"/>
          </p:nvPr>
        </p:nvSpPr>
        <p:spPr>
          <a:xfrm>
            <a:off x="4379887" y="1947863"/>
            <a:ext cx="914400" cy="910264"/>
          </a:xfrm>
          <a:prstGeom prst="rect">
            <a:avLst/>
          </a:prstGeom>
        </p:spPr>
        <p:txBody>
          <a:bodyPr/>
          <a:lstStyle>
            <a:lvl1pPr algn="ctr">
              <a:defRPr sz="1600" b="1">
                <a:solidFill>
                  <a:schemeClr val="accent2"/>
                </a:solidFill>
              </a:defRPr>
            </a:lvl1pPr>
          </a:lstStyle>
          <a:p>
            <a:r>
              <a:rPr lang="en-US"/>
              <a:t>ICON</a:t>
            </a:r>
          </a:p>
        </p:txBody>
      </p:sp>
      <p:sp>
        <p:nvSpPr>
          <p:cNvPr id="8" name="Picture Placeholder 5">
            <a:extLst>
              <a:ext uri="{FF2B5EF4-FFF2-40B4-BE49-F238E27FC236}">
                <a16:creationId xmlns:a16="http://schemas.microsoft.com/office/drawing/2014/main" id="{044F3EAB-22A8-B421-0DA1-059152D076D8}"/>
              </a:ext>
            </a:extLst>
          </p:cNvPr>
          <p:cNvSpPr>
            <a:spLocks noGrp="1"/>
          </p:cNvSpPr>
          <p:nvPr>
            <p:ph type="pic" sz="quarter" idx="18" hasCustomPrompt="1"/>
          </p:nvPr>
        </p:nvSpPr>
        <p:spPr>
          <a:xfrm>
            <a:off x="8302574" y="1947863"/>
            <a:ext cx="914400" cy="910264"/>
          </a:xfrm>
          <a:prstGeom prst="rect">
            <a:avLst/>
          </a:prstGeom>
        </p:spPr>
        <p:txBody>
          <a:bodyPr/>
          <a:lstStyle>
            <a:lvl1pPr algn="ctr">
              <a:defRPr sz="1600" b="1">
                <a:solidFill>
                  <a:schemeClr val="accent2"/>
                </a:solidFill>
              </a:defRPr>
            </a:lvl1pPr>
          </a:lstStyle>
          <a:p>
            <a:r>
              <a:rPr lang="en-US"/>
              <a:t>ICON</a:t>
            </a:r>
          </a:p>
        </p:txBody>
      </p:sp>
      <p:sp>
        <p:nvSpPr>
          <p:cNvPr id="6" name="Footer Placeholder 5">
            <a:extLst>
              <a:ext uri="{FF2B5EF4-FFF2-40B4-BE49-F238E27FC236}">
                <a16:creationId xmlns:a16="http://schemas.microsoft.com/office/drawing/2014/main" id="{2681A06D-49A4-67DB-951C-C012F1393C96}"/>
              </a:ext>
            </a:extLst>
          </p:cNvPr>
          <p:cNvSpPr>
            <a:spLocks noGrp="1"/>
          </p:cNvSpPr>
          <p:nvPr>
            <p:ph type="ftr" sz="quarter" idx="19"/>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Subtitle 2">
            <a:extLst>
              <a:ext uri="{FF2B5EF4-FFF2-40B4-BE49-F238E27FC236}">
                <a16:creationId xmlns:a16="http://schemas.microsoft.com/office/drawing/2014/main" id="{6F9739C1-0CFC-FB9C-A8F6-17DB0ADFD7B6}"/>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3E1EE20A-A703-C113-EE7C-94EA903DBC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07095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s with Ic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87BCEE-5A78-B51D-949D-E243E8907C12}"/>
              </a:ext>
            </a:extLst>
          </p:cNvPr>
          <p:cNvSpPr>
            <a:spLocks noGrp="1"/>
          </p:cNvSpPr>
          <p:nvPr>
            <p:ph type="ftr" sz="quarter" idx="22"/>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6" name="Content Placeholder 4">
            <a:extLst>
              <a:ext uri="{FF2B5EF4-FFF2-40B4-BE49-F238E27FC236}">
                <a16:creationId xmlns:a16="http://schemas.microsoft.com/office/drawing/2014/main" id="{5BF804B1-05F6-F743-078D-FB11D56C48C0}"/>
              </a:ext>
            </a:extLst>
          </p:cNvPr>
          <p:cNvSpPr>
            <a:spLocks noGrp="1"/>
          </p:cNvSpPr>
          <p:nvPr>
            <p:ph sz="quarter" idx="14"/>
          </p:nvPr>
        </p:nvSpPr>
        <p:spPr>
          <a:xfrm>
            <a:off x="457200" y="3141853"/>
            <a:ext cx="2523744"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a:extLst>
              <a:ext uri="{FF2B5EF4-FFF2-40B4-BE49-F238E27FC236}">
                <a16:creationId xmlns:a16="http://schemas.microsoft.com/office/drawing/2014/main" id="{5300723D-4C9A-6D2E-96F6-3C97AC0C14F0}"/>
              </a:ext>
            </a:extLst>
          </p:cNvPr>
          <p:cNvSpPr>
            <a:spLocks noGrp="1"/>
          </p:cNvSpPr>
          <p:nvPr>
            <p:ph sz="quarter" idx="15"/>
          </p:nvPr>
        </p:nvSpPr>
        <p:spPr>
          <a:xfrm>
            <a:off x="3334623" y="3141853"/>
            <a:ext cx="2523744"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1F99D49F-C60A-1215-3A87-FF538A31CAC4}"/>
              </a:ext>
            </a:extLst>
          </p:cNvPr>
          <p:cNvSpPr>
            <a:spLocks noGrp="1"/>
          </p:cNvSpPr>
          <p:nvPr>
            <p:ph sz="quarter" idx="16"/>
          </p:nvPr>
        </p:nvSpPr>
        <p:spPr>
          <a:xfrm>
            <a:off x="6212046" y="3141853"/>
            <a:ext cx="2523744"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364B63A6-A201-FB5A-538B-95B1BBDB5882}"/>
              </a:ext>
            </a:extLst>
          </p:cNvPr>
          <p:cNvSpPr>
            <a:spLocks noGrp="1"/>
          </p:cNvSpPr>
          <p:nvPr>
            <p:ph sz="quarter" idx="17"/>
          </p:nvPr>
        </p:nvSpPr>
        <p:spPr>
          <a:xfrm>
            <a:off x="9089469" y="3141853"/>
            <a:ext cx="2523744" cy="29843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5">
            <a:extLst>
              <a:ext uri="{FF2B5EF4-FFF2-40B4-BE49-F238E27FC236}">
                <a16:creationId xmlns:a16="http://schemas.microsoft.com/office/drawing/2014/main" id="{61463353-89A3-8479-757E-2D2C5C838750}"/>
              </a:ext>
            </a:extLst>
          </p:cNvPr>
          <p:cNvSpPr>
            <a:spLocks noGrp="1"/>
          </p:cNvSpPr>
          <p:nvPr>
            <p:ph type="pic" sz="quarter" idx="19" hasCustomPrompt="1"/>
          </p:nvPr>
        </p:nvSpPr>
        <p:spPr>
          <a:xfrm>
            <a:off x="457200" y="1947863"/>
            <a:ext cx="910265" cy="910265"/>
          </a:xfrm>
          <a:prstGeom prst="rect">
            <a:avLst/>
          </a:prstGeom>
        </p:spPr>
        <p:txBody>
          <a:bodyPr/>
          <a:lstStyle>
            <a:lvl1pPr algn="ctr">
              <a:defRPr sz="1600" b="1">
                <a:solidFill>
                  <a:schemeClr val="accent2"/>
                </a:solidFill>
              </a:defRPr>
            </a:lvl1pPr>
          </a:lstStyle>
          <a:p>
            <a:r>
              <a:rPr lang="en-US"/>
              <a:t>ICON</a:t>
            </a:r>
          </a:p>
        </p:txBody>
      </p:sp>
      <p:sp>
        <p:nvSpPr>
          <p:cNvPr id="25" name="Picture Placeholder 5">
            <a:extLst>
              <a:ext uri="{FF2B5EF4-FFF2-40B4-BE49-F238E27FC236}">
                <a16:creationId xmlns:a16="http://schemas.microsoft.com/office/drawing/2014/main" id="{B4AA80AD-CFF1-0B2F-BEDF-133C41200B51}"/>
              </a:ext>
            </a:extLst>
          </p:cNvPr>
          <p:cNvSpPr>
            <a:spLocks noGrp="1"/>
          </p:cNvSpPr>
          <p:nvPr>
            <p:ph type="pic" sz="quarter" idx="20" hasCustomPrompt="1"/>
          </p:nvPr>
        </p:nvSpPr>
        <p:spPr>
          <a:xfrm>
            <a:off x="3334623" y="1947863"/>
            <a:ext cx="910265" cy="910265"/>
          </a:xfrm>
          <a:prstGeom prst="rect">
            <a:avLst/>
          </a:prstGeom>
        </p:spPr>
        <p:txBody>
          <a:bodyPr/>
          <a:lstStyle>
            <a:lvl1pPr algn="ctr">
              <a:defRPr sz="1600" b="1">
                <a:solidFill>
                  <a:schemeClr val="accent2"/>
                </a:solidFill>
              </a:defRPr>
            </a:lvl1pPr>
          </a:lstStyle>
          <a:p>
            <a:r>
              <a:rPr lang="en-US"/>
              <a:t>ICON</a:t>
            </a:r>
          </a:p>
        </p:txBody>
      </p:sp>
      <p:sp>
        <p:nvSpPr>
          <p:cNvPr id="26" name="Picture Placeholder 5">
            <a:extLst>
              <a:ext uri="{FF2B5EF4-FFF2-40B4-BE49-F238E27FC236}">
                <a16:creationId xmlns:a16="http://schemas.microsoft.com/office/drawing/2014/main" id="{5B1744DD-FC14-FE55-44C8-4CA14976B02C}"/>
              </a:ext>
            </a:extLst>
          </p:cNvPr>
          <p:cNvSpPr>
            <a:spLocks noGrp="1"/>
          </p:cNvSpPr>
          <p:nvPr>
            <p:ph type="pic" sz="quarter" idx="21" hasCustomPrompt="1"/>
          </p:nvPr>
        </p:nvSpPr>
        <p:spPr>
          <a:xfrm>
            <a:off x="6212046" y="1947863"/>
            <a:ext cx="910265" cy="910265"/>
          </a:xfrm>
          <a:prstGeom prst="rect">
            <a:avLst/>
          </a:prstGeom>
        </p:spPr>
        <p:txBody>
          <a:bodyPr/>
          <a:lstStyle>
            <a:lvl1pPr algn="ctr">
              <a:defRPr sz="1600" b="1">
                <a:solidFill>
                  <a:schemeClr val="accent2"/>
                </a:solidFill>
              </a:defRPr>
            </a:lvl1pPr>
          </a:lstStyle>
          <a:p>
            <a:r>
              <a:rPr lang="en-US"/>
              <a:t>ICON</a:t>
            </a:r>
          </a:p>
        </p:txBody>
      </p:sp>
      <p:sp>
        <p:nvSpPr>
          <p:cNvPr id="27" name="Picture Placeholder 5">
            <a:extLst>
              <a:ext uri="{FF2B5EF4-FFF2-40B4-BE49-F238E27FC236}">
                <a16:creationId xmlns:a16="http://schemas.microsoft.com/office/drawing/2014/main" id="{EE585404-DE28-08E0-5E61-C7585BE254B4}"/>
              </a:ext>
            </a:extLst>
          </p:cNvPr>
          <p:cNvSpPr>
            <a:spLocks noGrp="1"/>
          </p:cNvSpPr>
          <p:nvPr>
            <p:ph type="pic" sz="quarter" idx="23" hasCustomPrompt="1"/>
          </p:nvPr>
        </p:nvSpPr>
        <p:spPr>
          <a:xfrm>
            <a:off x="9089469" y="1947863"/>
            <a:ext cx="910265" cy="910265"/>
          </a:xfrm>
          <a:prstGeom prst="rect">
            <a:avLst/>
          </a:prstGeom>
        </p:spPr>
        <p:txBody>
          <a:bodyPr/>
          <a:lstStyle>
            <a:lvl1pPr algn="ctr">
              <a:defRPr sz="1600" b="1">
                <a:solidFill>
                  <a:schemeClr val="accent2"/>
                </a:solidFill>
              </a:defRPr>
            </a:lvl1pPr>
          </a:lstStyle>
          <a:p>
            <a:r>
              <a:rPr lang="en-US" dirty="0"/>
              <a:t>ICON</a:t>
            </a:r>
          </a:p>
        </p:txBody>
      </p:sp>
      <p:sp>
        <p:nvSpPr>
          <p:cNvPr id="2" name="Subtitle 2">
            <a:extLst>
              <a:ext uri="{FF2B5EF4-FFF2-40B4-BE49-F238E27FC236}">
                <a16:creationId xmlns:a16="http://schemas.microsoft.com/office/drawing/2014/main" id="{FCDD1283-822D-48AD-E70C-014567210D3B}"/>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4">
            <a:extLst>
              <a:ext uri="{FF2B5EF4-FFF2-40B4-BE49-F238E27FC236}">
                <a16:creationId xmlns:a16="http://schemas.microsoft.com/office/drawing/2014/main" id="{68693AC9-E51C-9E5C-57C9-EB6AF97983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380846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2843213"/>
            <a:ext cx="5280528" cy="3282949"/>
          </a:xfrm>
          <a:prstGeom prst="rect">
            <a:avLst/>
          </a:prstGeo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6468320" y="2843213"/>
            <a:ext cx="5274099" cy="3282949"/>
          </a:xfrm>
          <a:prstGeom prst="rect">
            <a:avLst/>
          </a:prstGeo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p:nvPr>
        </p:nvSpPr>
        <p:spPr>
          <a:xfrm>
            <a:off x="457200" y="1957510"/>
            <a:ext cx="5280527" cy="609600"/>
          </a:xfrm>
          <a:prstGeom prst="rect">
            <a:avLst/>
          </a:prstGeom>
          <a:noFill/>
        </p:spPr>
        <p:txBody>
          <a:bodyPr lIns="0" rIns="0" anchor="b"/>
          <a:lstStyle>
            <a:lvl1pPr marL="0" indent="0" algn="l">
              <a:lnSpc>
                <a:spcPct val="103000"/>
              </a:lnSpc>
              <a:buNone/>
              <a:defRPr sz="1800" spc="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a:t>Click to edit Master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p:nvPr>
        </p:nvSpPr>
        <p:spPr>
          <a:xfrm>
            <a:off x="6468320" y="1957510"/>
            <a:ext cx="5280527" cy="609600"/>
          </a:xfrm>
          <a:prstGeom prst="rect">
            <a:avLst/>
          </a:prstGeom>
          <a:noFill/>
        </p:spPr>
        <p:txBody>
          <a:bodyPr lIns="0" rIns="0" anchor="b"/>
          <a:lstStyle>
            <a:lvl1pPr marL="0" indent="0" algn="l">
              <a:lnSpc>
                <a:spcPct val="103000"/>
              </a:lnSpc>
              <a:buNone/>
              <a:defRPr sz="1800" spc="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a:t>Click to edit Master text styles</a:t>
            </a:r>
          </a:p>
        </p:txBody>
      </p:sp>
      <p:sp>
        <p:nvSpPr>
          <p:cNvPr id="6" name="Footer Placeholder 2">
            <a:extLst>
              <a:ext uri="{FF2B5EF4-FFF2-40B4-BE49-F238E27FC236}">
                <a16:creationId xmlns:a16="http://schemas.microsoft.com/office/drawing/2014/main" id="{61692445-FD11-0139-AF27-248874C828E1}"/>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
        <p:nvSpPr>
          <p:cNvPr id="12" name="Subtitle 2">
            <a:extLst>
              <a:ext uri="{FF2B5EF4-FFF2-40B4-BE49-F238E27FC236}">
                <a16:creationId xmlns:a16="http://schemas.microsoft.com/office/drawing/2014/main" id="{C89EE924-796B-A524-99AE-F9CCA80140E8}"/>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69A88D8-3C33-F650-6C7A-BFB62ECFD9DC}"/>
              </a:ext>
            </a:extLst>
          </p:cNvPr>
          <p:cNvCxnSpPr>
            <a:cxnSpLocks/>
          </p:cNvCxnSpPr>
          <p:nvPr userDrawn="1"/>
        </p:nvCxnSpPr>
        <p:spPr>
          <a:xfrm>
            <a:off x="6468319" y="2596585"/>
            <a:ext cx="5280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4E65EB-2E48-6181-54CA-1F6457F2CE1A}"/>
              </a:ext>
            </a:extLst>
          </p:cNvPr>
          <p:cNvCxnSpPr>
            <a:cxnSpLocks/>
          </p:cNvCxnSpPr>
          <p:nvPr userDrawn="1"/>
        </p:nvCxnSpPr>
        <p:spPr>
          <a:xfrm>
            <a:off x="457200" y="2596585"/>
            <a:ext cx="5280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8">
            <a:extLst>
              <a:ext uri="{FF2B5EF4-FFF2-40B4-BE49-F238E27FC236}">
                <a16:creationId xmlns:a16="http://schemas.microsoft.com/office/drawing/2014/main" id="{67D77CDC-E307-B000-3A6D-82A98CB159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29976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2843213"/>
            <a:ext cx="3429000" cy="3282950"/>
          </a:xfrm>
          <a:prstGeom prst="rect">
            <a:avLst/>
          </a:prstGeo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4379887" y="2843213"/>
            <a:ext cx="3429000" cy="3282950"/>
          </a:xfrm>
          <a:prstGeom prst="rect">
            <a:avLst/>
          </a:prstGeo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hasCustomPrompt="1"/>
          </p:nvPr>
        </p:nvSpPr>
        <p:spPr>
          <a:xfrm>
            <a:off x="457200" y="1957510"/>
            <a:ext cx="3429000" cy="609600"/>
          </a:xfrm>
          <a:prstGeom prst="rect">
            <a:avLst/>
          </a:prstGeom>
          <a:noFill/>
        </p:spPr>
        <p:txBody>
          <a:bodyPr vert="horz" lIns="0" tIns="0" rIns="0" bIns="0" rtlCol="0" anchor="b">
            <a:noAutofit/>
          </a:bodyPr>
          <a:lstStyle>
            <a:lvl1pPr>
              <a:defRPr lang="en-US" sz="1800" spc="-80">
                <a:solidFill>
                  <a:schemeClr val="tx1"/>
                </a:solidFill>
              </a:defRPr>
            </a:lvl1pPr>
          </a:lstStyle>
          <a:p>
            <a:pPr marL="0" lvl="0" indent="0">
              <a:lnSpc>
                <a:spcPct val="103000"/>
              </a:lnSpc>
              <a:buNone/>
            </a:pPr>
            <a:r>
              <a:rPr lang="en-US" dirty="0"/>
              <a:t>Click to edit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hasCustomPrompt="1"/>
          </p:nvPr>
        </p:nvSpPr>
        <p:spPr>
          <a:xfrm>
            <a:off x="4379887" y="1957510"/>
            <a:ext cx="3429000" cy="609600"/>
          </a:xfrm>
          <a:prstGeom prst="rect">
            <a:avLst/>
          </a:prstGeom>
          <a:noFill/>
        </p:spPr>
        <p:txBody>
          <a:bodyPr vert="horz" lIns="0" tIns="0" rIns="0" bIns="0" rtlCol="0" anchor="b">
            <a:noAutofit/>
          </a:bodyPr>
          <a:lstStyle>
            <a:lvl1pPr>
              <a:defRPr lang="en-US" sz="1800" spc="-80">
                <a:solidFill>
                  <a:schemeClr val="tx1"/>
                </a:solidFill>
              </a:defRPr>
            </a:lvl1pPr>
          </a:lstStyle>
          <a:p>
            <a:pPr marL="0" lvl="0" indent="0">
              <a:lnSpc>
                <a:spcPct val="103000"/>
              </a:lnSpc>
              <a:buNone/>
            </a:pPr>
            <a:r>
              <a:rPr lang="en-US" dirty="0"/>
              <a:t>Click to edit text styles</a:t>
            </a:r>
          </a:p>
        </p:txBody>
      </p:sp>
      <p:sp>
        <p:nvSpPr>
          <p:cNvPr id="9" name="Content Placeholder 3">
            <a:extLst>
              <a:ext uri="{FF2B5EF4-FFF2-40B4-BE49-F238E27FC236}">
                <a16:creationId xmlns:a16="http://schemas.microsoft.com/office/drawing/2014/main" id="{437BCDB7-1A3B-2946-9635-351C11A0EE3D}"/>
              </a:ext>
            </a:extLst>
          </p:cNvPr>
          <p:cNvSpPr>
            <a:spLocks noGrp="1"/>
          </p:cNvSpPr>
          <p:nvPr>
            <p:ph sz="quarter" idx="16"/>
          </p:nvPr>
        </p:nvSpPr>
        <p:spPr>
          <a:xfrm>
            <a:off x="8302574" y="2843213"/>
            <a:ext cx="3429000" cy="3282950"/>
          </a:xfrm>
          <a:prstGeom prst="rect">
            <a:avLst/>
          </a:prstGeo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791A482C-DBEC-C941-A1E1-13448D3AFEA0}"/>
              </a:ext>
            </a:extLst>
          </p:cNvPr>
          <p:cNvSpPr>
            <a:spLocks noGrp="1"/>
          </p:cNvSpPr>
          <p:nvPr>
            <p:ph type="body" sz="quarter" idx="17" hasCustomPrompt="1"/>
          </p:nvPr>
        </p:nvSpPr>
        <p:spPr>
          <a:xfrm>
            <a:off x="8302574" y="1957510"/>
            <a:ext cx="3429000" cy="609600"/>
          </a:xfrm>
          <a:prstGeom prst="rect">
            <a:avLst/>
          </a:prstGeom>
          <a:noFill/>
        </p:spPr>
        <p:txBody>
          <a:bodyPr vert="horz" lIns="0" tIns="0" rIns="0" bIns="0" rtlCol="0" anchor="b">
            <a:noAutofit/>
          </a:bodyPr>
          <a:lstStyle>
            <a:lvl1pPr>
              <a:defRPr lang="en-US" sz="1800" spc="-80">
                <a:solidFill>
                  <a:schemeClr val="tx1"/>
                </a:solidFill>
              </a:defRPr>
            </a:lvl1pPr>
          </a:lstStyle>
          <a:p>
            <a:pPr marL="0" lvl="0" indent="0">
              <a:lnSpc>
                <a:spcPct val="103000"/>
              </a:lnSpc>
              <a:buNone/>
            </a:pPr>
            <a:r>
              <a:rPr lang="en-US"/>
              <a:t>Click to edit text styles</a:t>
            </a:r>
          </a:p>
        </p:txBody>
      </p:sp>
      <p:cxnSp>
        <p:nvCxnSpPr>
          <p:cNvPr id="6" name="Straight Connector 5">
            <a:extLst>
              <a:ext uri="{FF2B5EF4-FFF2-40B4-BE49-F238E27FC236}">
                <a16:creationId xmlns:a16="http://schemas.microsoft.com/office/drawing/2014/main" id="{F18D358F-54EE-E06E-C026-78728FEB2B03}"/>
              </a:ext>
            </a:extLst>
          </p:cNvPr>
          <p:cNvCxnSpPr>
            <a:cxnSpLocks/>
          </p:cNvCxnSpPr>
          <p:nvPr/>
        </p:nvCxnSpPr>
        <p:spPr>
          <a:xfrm>
            <a:off x="457200" y="2596585"/>
            <a:ext cx="342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D58224-FA6A-0638-2E17-75944CB87BB0}"/>
              </a:ext>
            </a:extLst>
          </p:cNvPr>
          <p:cNvCxnSpPr>
            <a:cxnSpLocks/>
          </p:cNvCxnSpPr>
          <p:nvPr/>
        </p:nvCxnSpPr>
        <p:spPr>
          <a:xfrm>
            <a:off x="4379887" y="2596585"/>
            <a:ext cx="342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CBD5A9-7F3A-CFA5-21AA-7FD2C607BA76}"/>
              </a:ext>
            </a:extLst>
          </p:cNvPr>
          <p:cNvCxnSpPr>
            <a:cxnSpLocks/>
          </p:cNvCxnSpPr>
          <p:nvPr/>
        </p:nvCxnSpPr>
        <p:spPr>
          <a:xfrm>
            <a:off x="8302574" y="2596585"/>
            <a:ext cx="342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AF89F2CB-B982-186D-0795-34A2EF924AF6}"/>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
        <p:nvSpPr>
          <p:cNvPr id="17" name="Subtitle 2">
            <a:extLst>
              <a:ext uri="{FF2B5EF4-FFF2-40B4-BE49-F238E27FC236}">
                <a16:creationId xmlns:a16="http://schemas.microsoft.com/office/drawing/2014/main" id="{1755B38C-3A72-9E76-44AC-507101EA081C}"/>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itle 18">
            <a:extLst>
              <a:ext uri="{FF2B5EF4-FFF2-40B4-BE49-F238E27FC236}">
                <a16:creationId xmlns:a16="http://schemas.microsoft.com/office/drawing/2014/main" id="{DB555D89-9B76-E187-ACE5-725336E357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32450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mparison with color">
    <p:spTree>
      <p:nvGrpSpPr>
        <p:cNvPr id="1" name=""/>
        <p:cNvGrpSpPr/>
        <p:nvPr/>
      </p:nvGrpSpPr>
      <p:grpSpPr>
        <a:xfrm>
          <a:off x="0" y="0"/>
          <a:ext cx="0" cy="0"/>
          <a:chOff x="0" y="0"/>
          <a:chExt cx="0" cy="0"/>
        </a:xfrm>
      </p:grpSpPr>
      <p:pic>
        <p:nvPicPr>
          <p:cNvPr id="4" name="Picture 3" descr="A black background with small dots&#10;&#10;Description automatically generated">
            <a:extLst>
              <a:ext uri="{FF2B5EF4-FFF2-40B4-BE49-F238E27FC236}">
                <a16:creationId xmlns:a16="http://schemas.microsoft.com/office/drawing/2014/main" id="{539E14C8-2861-32C1-5992-BAE2EB16BF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819" y="1670926"/>
            <a:ext cx="12160362" cy="4746930"/>
          </a:xfrm>
          <a:prstGeom prst="rect">
            <a:avLst/>
          </a:prstGeom>
        </p:spPr>
      </p:pic>
      <p:sp>
        <p:nvSpPr>
          <p:cNvPr id="6" name="Footer Placeholder 2">
            <a:extLst>
              <a:ext uri="{FF2B5EF4-FFF2-40B4-BE49-F238E27FC236}">
                <a16:creationId xmlns:a16="http://schemas.microsoft.com/office/drawing/2014/main" id="{61692445-FD11-0139-AF27-248874C828E1}"/>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
        <p:nvSpPr>
          <p:cNvPr id="12" name="Rectangle 11">
            <a:extLst>
              <a:ext uri="{FF2B5EF4-FFF2-40B4-BE49-F238E27FC236}">
                <a16:creationId xmlns:a16="http://schemas.microsoft.com/office/drawing/2014/main" id="{50F870FB-6096-2726-8CC3-62CEA326C7AC}"/>
              </a:ext>
            </a:extLst>
          </p:cNvPr>
          <p:cNvSpPr/>
          <p:nvPr userDrawn="1"/>
        </p:nvSpPr>
        <p:spPr bwMode="auto">
          <a:xfrm>
            <a:off x="457201" y="1870282"/>
            <a:ext cx="5526088" cy="4333461"/>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endParaRPr>
          </a:p>
        </p:txBody>
      </p:sp>
      <p:sp>
        <p:nvSpPr>
          <p:cNvPr id="13" name="Rectangle 12">
            <a:extLst>
              <a:ext uri="{FF2B5EF4-FFF2-40B4-BE49-F238E27FC236}">
                <a16:creationId xmlns:a16="http://schemas.microsoft.com/office/drawing/2014/main" id="{52F183F6-CBBA-CDA8-2E24-B6996A947F01}"/>
              </a:ext>
            </a:extLst>
          </p:cNvPr>
          <p:cNvSpPr/>
          <p:nvPr userDrawn="1"/>
        </p:nvSpPr>
        <p:spPr bwMode="auto">
          <a:xfrm>
            <a:off x="6215062" y="1870282"/>
            <a:ext cx="5526088" cy="4333461"/>
          </a:xfrm>
          <a:prstGeom prst="rect">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endParaRPr>
          </a:p>
        </p:txBody>
      </p:sp>
      <p:grpSp>
        <p:nvGrpSpPr>
          <p:cNvPr id="14" name="Group 13">
            <a:extLst>
              <a:ext uri="{FF2B5EF4-FFF2-40B4-BE49-F238E27FC236}">
                <a16:creationId xmlns:a16="http://schemas.microsoft.com/office/drawing/2014/main" id="{8EDF9D88-7514-B128-F907-A0D81BA6AB60}"/>
              </a:ext>
            </a:extLst>
          </p:cNvPr>
          <p:cNvGrpSpPr/>
          <p:nvPr userDrawn="1"/>
        </p:nvGrpSpPr>
        <p:grpSpPr>
          <a:xfrm>
            <a:off x="5635048" y="3305897"/>
            <a:ext cx="905885" cy="905885"/>
            <a:chOff x="5635048" y="3305897"/>
            <a:chExt cx="905885" cy="905885"/>
          </a:xfrm>
        </p:grpSpPr>
        <p:sp>
          <p:nvSpPr>
            <p:cNvPr id="16" name="Oval 15">
              <a:extLst>
                <a:ext uri="{FF2B5EF4-FFF2-40B4-BE49-F238E27FC236}">
                  <a16:creationId xmlns:a16="http://schemas.microsoft.com/office/drawing/2014/main" id="{ABD5544A-D681-B37D-821E-D675AC4A9913}"/>
                </a:ext>
              </a:extLst>
            </p:cNvPr>
            <p:cNvSpPr/>
            <p:nvPr/>
          </p:nvSpPr>
          <p:spPr bwMode="auto">
            <a:xfrm>
              <a:off x="5635048" y="3305897"/>
              <a:ext cx="905885" cy="905885"/>
            </a:xfrm>
            <a:prstGeom prst="ellipse">
              <a:avLst/>
            </a:prstGeom>
            <a:solidFill>
              <a:schemeClr val="accent3"/>
            </a:solidFill>
            <a:ln w="571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endParaRPr>
            </a:p>
          </p:txBody>
        </p:sp>
        <p:sp>
          <p:nvSpPr>
            <p:cNvPr id="17" name="Graphic 72">
              <a:extLst>
                <a:ext uri="{FF2B5EF4-FFF2-40B4-BE49-F238E27FC236}">
                  <a16:creationId xmlns:a16="http://schemas.microsoft.com/office/drawing/2014/main" id="{9BE0C6B1-B4C6-3AE1-031F-54404A2C68A1}"/>
                </a:ext>
              </a:extLst>
            </p:cNvPr>
            <p:cNvSpPr/>
            <p:nvPr/>
          </p:nvSpPr>
          <p:spPr>
            <a:xfrm>
              <a:off x="5962511" y="3507920"/>
              <a:ext cx="250958" cy="501839"/>
            </a:xfrm>
            <a:custGeom>
              <a:avLst/>
              <a:gdLst>
                <a:gd name="connsiteX0" fmla="*/ 0 w 305943"/>
                <a:gd name="connsiteY0" fmla="*/ 0 h 611790"/>
                <a:gd name="connsiteX1" fmla="*/ 305943 w 305943"/>
                <a:gd name="connsiteY1" fmla="*/ 305943 h 611790"/>
                <a:gd name="connsiteX2" fmla="*/ 0 w 305943"/>
                <a:gd name="connsiteY2" fmla="*/ 611791 h 611790"/>
              </a:gdLst>
              <a:ahLst/>
              <a:cxnLst>
                <a:cxn ang="0">
                  <a:pos x="connsiteX0" y="connsiteY0"/>
                </a:cxn>
                <a:cxn ang="0">
                  <a:pos x="connsiteX1" y="connsiteY1"/>
                </a:cxn>
                <a:cxn ang="0">
                  <a:pos x="connsiteX2" y="connsiteY2"/>
                </a:cxn>
              </a:cxnLst>
              <a:rect l="l" t="t" r="r" b="b"/>
              <a:pathLst>
                <a:path w="305943" h="611790">
                  <a:moveTo>
                    <a:pt x="0" y="0"/>
                  </a:moveTo>
                  <a:lnTo>
                    <a:pt x="305943" y="305943"/>
                  </a:lnTo>
                  <a:lnTo>
                    <a:pt x="0" y="611791"/>
                  </a:lnTo>
                </a:path>
              </a:pathLst>
            </a:custGeom>
            <a:noFill/>
            <a:ln w="69850" cap="flat">
              <a:solidFill>
                <a:schemeClr val="accent1"/>
              </a:solidFill>
              <a:prstDash val="solid"/>
              <a:miter/>
            </a:ln>
          </p:spPr>
          <p:txBody>
            <a:bodyPr rtlCol="0" anchor="ctr"/>
            <a:lstStyle/>
            <a:p>
              <a:endParaRPr lang="en-US"/>
            </a:p>
          </p:txBody>
        </p:sp>
      </p:grpSp>
      <p:sp>
        <p:nvSpPr>
          <p:cNvPr id="20" name="Content Placeholder 3">
            <a:extLst>
              <a:ext uri="{FF2B5EF4-FFF2-40B4-BE49-F238E27FC236}">
                <a16:creationId xmlns:a16="http://schemas.microsoft.com/office/drawing/2014/main" id="{F9654C8E-9AB3-E728-FA63-1CABDD36B941}"/>
              </a:ext>
            </a:extLst>
          </p:cNvPr>
          <p:cNvSpPr>
            <a:spLocks noGrp="1"/>
          </p:cNvSpPr>
          <p:nvPr>
            <p:ph sz="quarter" idx="12"/>
          </p:nvPr>
        </p:nvSpPr>
        <p:spPr>
          <a:xfrm>
            <a:off x="823913" y="2190894"/>
            <a:ext cx="4501621" cy="3581400"/>
          </a:xfrm>
          <a:prstGeom prst="rect">
            <a:avLst/>
          </a:prstGeom>
        </p:spPr>
        <p:txBody>
          <a:bodyPr l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800D43A8-3A2F-3192-C852-FB30B45286C1}"/>
              </a:ext>
            </a:extLst>
          </p:cNvPr>
          <p:cNvSpPr>
            <a:spLocks noGrp="1"/>
          </p:cNvSpPr>
          <p:nvPr>
            <p:ph sz="quarter" idx="13"/>
          </p:nvPr>
        </p:nvSpPr>
        <p:spPr>
          <a:xfrm>
            <a:off x="6871424" y="2190894"/>
            <a:ext cx="4498251" cy="3581400"/>
          </a:xfrm>
          <a:prstGeom prst="rect">
            <a:avLst/>
          </a:prstGeom>
        </p:spPr>
        <p:txBody>
          <a:bodyPr l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a:extLst>
              <a:ext uri="{FF2B5EF4-FFF2-40B4-BE49-F238E27FC236}">
                <a16:creationId xmlns:a16="http://schemas.microsoft.com/office/drawing/2014/main" id="{7DD913B7-E809-59E2-A230-45EF28DF7ED7}"/>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itle 23">
            <a:extLst>
              <a:ext uri="{FF2B5EF4-FFF2-40B4-BE49-F238E27FC236}">
                <a16:creationId xmlns:a16="http://schemas.microsoft.com/office/drawing/2014/main" id="{6AA4A630-A27A-4E64-B21F-0D80FB335E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604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Side-by-Side">
    <p:bg>
      <p:bgPr>
        <a:solidFill>
          <a:schemeClr val="tx1"/>
        </a:solidFill>
        <a:effectLst/>
      </p:bgPr>
    </p:bg>
    <p:spTree>
      <p:nvGrpSpPr>
        <p:cNvPr id="1" name=""/>
        <p:cNvGrpSpPr/>
        <p:nvPr/>
      </p:nvGrpSpPr>
      <p:grpSpPr>
        <a:xfrm>
          <a:off x="0" y="0"/>
          <a:ext cx="0" cy="0"/>
          <a:chOff x="0" y="0"/>
          <a:chExt cx="0" cy="0"/>
        </a:xfrm>
      </p:grpSpPr>
      <p:pic>
        <p:nvPicPr>
          <p:cNvPr id="7" name="Picture 6" descr="A black background with blue dots&#10;&#10;Description automatically generated">
            <a:extLst>
              <a:ext uri="{FF2B5EF4-FFF2-40B4-BE49-F238E27FC236}">
                <a16:creationId xmlns:a16="http://schemas.microsoft.com/office/drawing/2014/main" id="{F26C6516-3C1A-8F12-5A2B-0B6480B3FF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1643065"/>
            <a:ext cx="12192000" cy="4288392"/>
          </a:xfrm>
          <a:prstGeom prst="rect">
            <a:avLst/>
          </a:prstGeom>
        </p:spPr>
      </p:pic>
      <p:sp>
        <p:nvSpPr>
          <p:cNvPr id="11" name="Oval 10">
            <a:extLst>
              <a:ext uri="{FF2B5EF4-FFF2-40B4-BE49-F238E27FC236}">
                <a16:creationId xmlns:a16="http://schemas.microsoft.com/office/drawing/2014/main" id="{E3D71C4B-6B8C-E8FB-AA6B-A9985EC9E17C}"/>
              </a:ext>
            </a:extLst>
          </p:cNvPr>
          <p:cNvSpPr/>
          <p:nvPr userDrawn="1"/>
        </p:nvSpPr>
        <p:spPr bwMode="auto">
          <a:xfrm>
            <a:off x="969377" y="1333500"/>
            <a:ext cx="4792663" cy="4792663"/>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endParaRPr>
          </a:p>
        </p:txBody>
      </p:sp>
      <p:sp>
        <p:nvSpPr>
          <p:cNvPr id="15" name="Oval 14">
            <a:extLst>
              <a:ext uri="{FF2B5EF4-FFF2-40B4-BE49-F238E27FC236}">
                <a16:creationId xmlns:a16="http://schemas.microsoft.com/office/drawing/2014/main" id="{ADA8651F-EFF9-5DFD-3934-F3CD06E5CD6F}"/>
              </a:ext>
            </a:extLst>
          </p:cNvPr>
          <p:cNvSpPr/>
          <p:nvPr userDrawn="1"/>
        </p:nvSpPr>
        <p:spPr bwMode="auto">
          <a:xfrm>
            <a:off x="6429960" y="1333500"/>
            <a:ext cx="4792663" cy="4792663"/>
          </a:xfrm>
          <a:prstGeom prst="ellips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endParaRPr>
          </a:p>
        </p:txBody>
      </p:sp>
      <p:sp>
        <p:nvSpPr>
          <p:cNvPr id="6" name="Footer Placeholder 2">
            <a:extLst>
              <a:ext uri="{FF2B5EF4-FFF2-40B4-BE49-F238E27FC236}">
                <a16:creationId xmlns:a16="http://schemas.microsoft.com/office/drawing/2014/main" id="{61692445-FD11-0139-AF27-248874C828E1}"/>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bg1"/>
                </a:solidFill>
              </a:defRPr>
            </a:lvl1pPr>
          </a:lstStyle>
          <a:p>
            <a:pPr defTabSz="685800">
              <a:lnSpc>
                <a:spcPct val="95000"/>
              </a:lnSpc>
              <a:buClr>
                <a:srgbClr val="3253DC"/>
              </a:buClr>
              <a:buFont typeface="Arial" panose="020B0604020202020204" pitchFamily="34" charset="0"/>
              <a:buNone/>
            </a:pPr>
            <a:endParaRPr lang="en-US" dirty="0"/>
          </a:p>
        </p:txBody>
      </p:sp>
      <p:sp>
        <p:nvSpPr>
          <p:cNvPr id="20" name="Content Placeholder 3">
            <a:extLst>
              <a:ext uri="{FF2B5EF4-FFF2-40B4-BE49-F238E27FC236}">
                <a16:creationId xmlns:a16="http://schemas.microsoft.com/office/drawing/2014/main" id="{F9654C8E-9AB3-E728-FA63-1CABDD36B941}"/>
              </a:ext>
            </a:extLst>
          </p:cNvPr>
          <p:cNvSpPr>
            <a:spLocks noGrp="1"/>
          </p:cNvSpPr>
          <p:nvPr>
            <p:ph sz="quarter" idx="12" hasCustomPrompt="1"/>
          </p:nvPr>
        </p:nvSpPr>
        <p:spPr>
          <a:xfrm>
            <a:off x="1785937" y="2843213"/>
            <a:ext cx="3164305" cy="2929081"/>
          </a:xfrm>
          <a:prstGeom prst="rect">
            <a:avLst/>
          </a:prstGeom>
        </p:spPr>
        <p:txBody>
          <a:bodyPr lIns="0" rIns="0"/>
          <a:lstStyle>
            <a:lvl1pPr>
              <a:defRPr cap="none">
                <a:solidFill>
                  <a:schemeClr val="bg1"/>
                </a:solidFill>
                <a:latin typeface="+mn-lt"/>
              </a:defRPr>
            </a:lvl1pPr>
            <a:lvl2pPr>
              <a:defRPr b="0">
                <a:solidFill>
                  <a:schemeClr val="bg1"/>
                </a:solidFill>
                <a:latin typeface="+mn-lt"/>
              </a:defRPr>
            </a:lvl2pPr>
            <a:lvl3pPr>
              <a:defRPr sz="1600">
                <a:solidFill>
                  <a:schemeClr val="bg1"/>
                </a:solidFill>
              </a:defRPr>
            </a:lvl3pPr>
            <a:lvl4pPr>
              <a:defRPr sz="1600">
                <a:solidFill>
                  <a:schemeClr val="bg1"/>
                </a:solidFill>
              </a:defRPr>
            </a:lvl4pPr>
            <a:lvl5pPr>
              <a:defRPr sz="1400">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00D43A8-3A2F-3192-C852-FB30B45286C1}"/>
              </a:ext>
            </a:extLst>
          </p:cNvPr>
          <p:cNvSpPr>
            <a:spLocks noGrp="1"/>
          </p:cNvSpPr>
          <p:nvPr>
            <p:ph sz="quarter" idx="13" hasCustomPrompt="1"/>
          </p:nvPr>
        </p:nvSpPr>
        <p:spPr>
          <a:xfrm>
            <a:off x="7246520" y="2843213"/>
            <a:ext cx="3164305" cy="2929081"/>
          </a:xfrm>
          <a:prstGeom prst="rect">
            <a:avLst/>
          </a:prstGeom>
        </p:spPr>
        <p:txBody>
          <a:bodyPr lIns="0" rIns="0"/>
          <a:lstStyle>
            <a:lvl1pPr>
              <a:defRPr cap="none">
                <a:solidFill>
                  <a:schemeClr val="tx1"/>
                </a:solidFill>
                <a:latin typeface="+mn-lt"/>
              </a:defRPr>
            </a:lvl1pPr>
            <a:lvl2pPr>
              <a:defRPr b="0">
                <a:solidFill>
                  <a:schemeClr val="tx1"/>
                </a:solidFill>
                <a:latin typeface="+mn-lt"/>
              </a:defRPr>
            </a:lvl2pPr>
            <a:lvl3pPr>
              <a:defRPr sz="1600">
                <a:solidFill>
                  <a:schemeClr val="tx1"/>
                </a:solidFill>
              </a:defRPr>
            </a:lvl3pPr>
            <a:lvl4pPr>
              <a:defRPr sz="1600">
                <a:solidFill>
                  <a:schemeClr val="tx1"/>
                </a:solidFill>
              </a:defRPr>
            </a:lvl4pPr>
            <a:lvl5pPr>
              <a:defRPr sz="1400">
                <a:solidFill>
                  <a:schemeClr val="tx1"/>
                </a:solidFill>
              </a:defRPr>
            </a:lvl5pPr>
            <a:lvl6pP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ubtitle 2">
            <a:extLst>
              <a:ext uri="{FF2B5EF4-FFF2-40B4-BE49-F238E27FC236}">
                <a16:creationId xmlns:a16="http://schemas.microsoft.com/office/drawing/2014/main" id="{7DD913B7-E809-59E2-A230-45EF28DF7ED7}"/>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itle 23">
            <a:extLst>
              <a:ext uri="{FF2B5EF4-FFF2-40B4-BE49-F238E27FC236}">
                <a16:creationId xmlns:a16="http://schemas.microsoft.com/office/drawing/2014/main" id="{6AA4A630-A27A-4E64-B21F-0D80FB335E1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5" name="Text Placeholder 24">
            <a:extLst>
              <a:ext uri="{FF2B5EF4-FFF2-40B4-BE49-F238E27FC236}">
                <a16:creationId xmlns:a16="http://schemas.microsoft.com/office/drawing/2014/main" id="{F609014A-9AF8-F1E2-E2DC-CC9BF800FE6A}"/>
              </a:ext>
            </a:extLst>
          </p:cNvPr>
          <p:cNvSpPr>
            <a:spLocks noGrp="1"/>
          </p:cNvSpPr>
          <p:nvPr>
            <p:ph type="body" sz="quarter" idx="14"/>
          </p:nvPr>
        </p:nvSpPr>
        <p:spPr>
          <a:xfrm>
            <a:off x="823913" y="1712119"/>
            <a:ext cx="4126329" cy="763588"/>
          </a:xfrm>
        </p:spPr>
        <p:txBody>
          <a:bodyPr anchor="b"/>
          <a:lstStyle>
            <a:lvl1pPr>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6" name="Text Placeholder 24">
            <a:extLst>
              <a:ext uri="{FF2B5EF4-FFF2-40B4-BE49-F238E27FC236}">
                <a16:creationId xmlns:a16="http://schemas.microsoft.com/office/drawing/2014/main" id="{7ED82902-E99C-CE36-5F72-463F2D2E1DC8}"/>
              </a:ext>
            </a:extLst>
          </p:cNvPr>
          <p:cNvSpPr>
            <a:spLocks noGrp="1"/>
          </p:cNvSpPr>
          <p:nvPr>
            <p:ph type="body" sz="quarter" idx="15"/>
          </p:nvPr>
        </p:nvSpPr>
        <p:spPr>
          <a:xfrm>
            <a:off x="6284496" y="1712119"/>
            <a:ext cx="4126329" cy="763588"/>
          </a:xfrm>
        </p:spPr>
        <p:txBody>
          <a:bodyPr anchor="b"/>
          <a:lstStyle>
            <a:lvl1pPr>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07" name="Freeform 5">
            <a:extLst>
              <a:ext uri="{FF2B5EF4-FFF2-40B4-BE49-F238E27FC236}">
                <a16:creationId xmlns:a16="http://schemas.microsoft.com/office/drawing/2014/main" id="{27FEA0E9-A878-177B-9362-EF3CE2914C50}"/>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508" name="TextBox 1507">
            <a:extLst>
              <a:ext uri="{FF2B5EF4-FFF2-40B4-BE49-F238E27FC236}">
                <a16:creationId xmlns:a16="http://schemas.microsoft.com/office/drawing/2014/main" id="{03FEF530-D434-888A-2EF9-FD16819E2FF2}"/>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1"/>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bg1"/>
              </a:solidFill>
              <a:effectLst/>
              <a:latin typeface="+mn-lt"/>
              <a:ea typeface="+mn-ea"/>
              <a:cs typeface="+mn-cs"/>
            </a:endParaRPr>
          </a:p>
        </p:txBody>
      </p:sp>
      <p:sp>
        <p:nvSpPr>
          <p:cNvPr id="1509" name="TextBox 1508">
            <a:extLst>
              <a:ext uri="{FF2B5EF4-FFF2-40B4-BE49-F238E27FC236}">
                <a16:creationId xmlns:a16="http://schemas.microsoft.com/office/drawing/2014/main" id="{AF82C20F-7DC5-21C4-441A-092844150874}"/>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1"/>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bg1"/>
              </a:solidFill>
              <a:effectLst/>
              <a:latin typeface="+mn-lt"/>
              <a:ea typeface="+mn-ea"/>
              <a:cs typeface="+mn-cs"/>
            </a:endParaRPr>
          </a:p>
        </p:txBody>
      </p:sp>
    </p:spTree>
    <p:extLst>
      <p:ext uri="{BB962C8B-B14F-4D97-AF65-F5344CB8AC3E}">
        <p14:creationId xmlns:p14="http://schemas.microsoft.com/office/powerpoint/2010/main" val="10608111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with supporting tex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05D62-9612-B083-469C-DC11EC29627B}"/>
              </a:ext>
            </a:extLst>
          </p:cNvPr>
          <p:cNvSpPr/>
          <p:nvPr userDrawn="1"/>
        </p:nvSpPr>
        <p:spPr bwMode="auto">
          <a:xfrm>
            <a:off x="0" y="0"/>
            <a:ext cx="6208712" cy="685800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pic>
        <p:nvPicPr>
          <p:cNvPr id="10" name="Picture 9" descr="A black background with blue dots&#10;&#10;Description automatically generated">
            <a:extLst>
              <a:ext uri="{FF2B5EF4-FFF2-40B4-BE49-F238E27FC236}">
                <a16:creationId xmlns:a16="http://schemas.microsoft.com/office/drawing/2014/main" id="{A47C465B-AA31-46FE-DBCB-CAA219631C0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3982" y="594360"/>
            <a:ext cx="5100749" cy="5672408"/>
          </a:xfrm>
          <a:prstGeom prst="rect">
            <a:avLst/>
          </a:prstGeom>
        </p:spPr>
      </p:pic>
      <p:sp>
        <p:nvSpPr>
          <p:cNvPr id="8" name="Freeform 5">
            <a:extLst>
              <a:ext uri="{FF2B5EF4-FFF2-40B4-BE49-F238E27FC236}">
                <a16:creationId xmlns:a16="http://schemas.microsoft.com/office/drawing/2014/main" id="{2DE454D7-1B44-056A-A8EE-1BE17D9CEBF8}"/>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4" name="Footer Placeholder 2">
            <a:extLst>
              <a:ext uri="{FF2B5EF4-FFF2-40B4-BE49-F238E27FC236}">
                <a16:creationId xmlns:a16="http://schemas.microsoft.com/office/drawing/2014/main" id="{16EB3883-494B-C23E-5452-3B07D2154E28}"/>
              </a:ext>
            </a:extLst>
          </p:cNvPr>
          <p:cNvSpPr>
            <a:spLocks noGrp="1"/>
          </p:cNvSpPr>
          <p:nvPr>
            <p:ph type="ftr" sz="quarter" idx="14"/>
          </p:nvPr>
        </p:nvSpPr>
        <p:spPr>
          <a:xfrm>
            <a:off x="6577013" y="6555628"/>
            <a:ext cx="4600264"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7" name="Title 1">
            <a:extLst>
              <a:ext uri="{FF2B5EF4-FFF2-40B4-BE49-F238E27FC236}">
                <a16:creationId xmlns:a16="http://schemas.microsoft.com/office/drawing/2014/main" id="{BBFF70F3-7D39-C8F1-A5E6-2560EEA9DFB2}"/>
              </a:ext>
            </a:extLst>
          </p:cNvPr>
          <p:cNvSpPr>
            <a:spLocks noGrp="1"/>
          </p:cNvSpPr>
          <p:nvPr>
            <p:ph type="title"/>
          </p:nvPr>
        </p:nvSpPr>
        <p:spPr>
          <a:xfrm>
            <a:off x="6929971" y="2315984"/>
            <a:ext cx="4803854" cy="1019382"/>
          </a:xfrm>
        </p:spPr>
        <p:txBody>
          <a:bodyPr/>
          <a:lstStyle>
            <a:lvl1pPr>
              <a:lnSpc>
                <a:spcPct val="92000"/>
              </a:lnSpc>
              <a:defRPr sz="3600"/>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C766344F-D533-05E6-90AB-69D4F17FDC5E}"/>
              </a:ext>
            </a:extLst>
          </p:cNvPr>
          <p:cNvSpPr>
            <a:spLocks noGrp="1"/>
          </p:cNvSpPr>
          <p:nvPr>
            <p:ph type="subTitle" idx="10"/>
          </p:nvPr>
        </p:nvSpPr>
        <p:spPr>
          <a:xfrm>
            <a:off x="6937296" y="3493454"/>
            <a:ext cx="4803854" cy="1359819"/>
          </a:xfrm>
          <a:prstGeom prst="rect">
            <a:avLst/>
          </a:prstGeom>
        </p:spPr>
        <p:txBody>
          <a:bodyPr lIns="0" tIns="0" rIns="0" bIns="0">
            <a:noAutofit/>
          </a:bodyPr>
          <a:lstStyle>
            <a:lvl1pPr marL="0" indent="0" algn="l">
              <a:lnSpc>
                <a:spcPct val="103000"/>
              </a:lnSpc>
              <a:buNone/>
              <a:defRPr sz="20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Content Placeholder 10">
            <a:extLst>
              <a:ext uri="{FF2B5EF4-FFF2-40B4-BE49-F238E27FC236}">
                <a16:creationId xmlns:a16="http://schemas.microsoft.com/office/drawing/2014/main" id="{2231CAA3-D0E7-5E6C-A2AC-30E9E802301D}"/>
              </a:ext>
            </a:extLst>
          </p:cNvPr>
          <p:cNvSpPr>
            <a:spLocks noGrp="1"/>
          </p:cNvSpPr>
          <p:nvPr>
            <p:ph sz="quarter" idx="15"/>
          </p:nvPr>
        </p:nvSpPr>
        <p:spPr>
          <a:xfrm>
            <a:off x="748018" y="800071"/>
            <a:ext cx="4712676" cy="5257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33107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with supporting tex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05D62-9612-B083-469C-DC11EC29627B}"/>
              </a:ext>
            </a:extLst>
          </p:cNvPr>
          <p:cNvSpPr/>
          <p:nvPr userDrawn="1"/>
        </p:nvSpPr>
        <p:spPr bwMode="auto">
          <a:xfrm>
            <a:off x="5983288" y="0"/>
            <a:ext cx="6208712" cy="685800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pic>
        <p:nvPicPr>
          <p:cNvPr id="8" name="Picture 7" descr="A black background with blue dots&#10;&#10;Description automatically generated">
            <a:extLst>
              <a:ext uri="{FF2B5EF4-FFF2-40B4-BE49-F238E27FC236}">
                <a16:creationId xmlns:a16="http://schemas.microsoft.com/office/drawing/2014/main" id="{A3826B57-0F58-6378-B51F-4BEA9F91697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537270" y="594360"/>
            <a:ext cx="5100749" cy="5672408"/>
          </a:xfrm>
          <a:prstGeom prst="rect">
            <a:avLst/>
          </a:prstGeom>
        </p:spPr>
      </p:pic>
      <p:sp>
        <p:nvSpPr>
          <p:cNvPr id="2" name="Footer Placeholder 2">
            <a:extLst>
              <a:ext uri="{FF2B5EF4-FFF2-40B4-BE49-F238E27FC236}">
                <a16:creationId xmlns:a16="http://schemas.microsoft.com/office/drawing/2014/main" id="{1D4423EF-3778-C9FA-F44C-3E4E7AC0A500}"/>
              </a:ext>
            </a:extLst>
          </p:cNvPr>
          <p:cNvSpPr>
            <a:spLocks noGrp="1"/>
          </p:cNvSpPr>
          <p:nvPr>
            <p:ph type="ftr" sz="quarter" idx="14"/>
          </p:nvPr>
        </p:nvSpPr>
        <p:spPr>
          <a:xfrm>
            <a:off x="1019487" y="6566446"/>
            <a:ext cx="4600264"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70CCD378-E599-D68F-4513-5B50B9FF0318}"/>
              </a:ext>
            </a:extLst>
          </p:cNvPr>
          <p:cNvSpPr>
            <a:spLocks noGrp="1"/>
          </p:cNvSpPr>
          <p:nvPr>
            <p:ph type="title"/>
          </p:nvPr>
        </p:nvSpPr>
        <p:spPr>
          <a:xfrm>
            <a:off x="443446" y="2330574"/>
            <a:ext cx="4803854" cy="1019382"/>
          </a:xfrm>
        </p:spPr>
        <p:txBody>
          <a:bodyPr/>
          <a:lstStyle>
            <a:lvl1pPr>
              <a:lnSpc>
                <a:spcPct val="92000"/>
              </a:lnSpc>
              <a:defRPr sz="36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BFCD7EE-5BD9-2D9B-DCB7-E7660482A88C}"/>
              </a:ext>
            </a:extLst>
          </p:cNvPr>
          <p:cNvSpPr>
            <a:spLocks noGrp="1"/>
          </p:cNvSpPr>
          <p:nvPr>
            <p:ph type="subTitle" idx="10"/>
          </p:nvPr>
        </p:nvSpPr>
        <p:spPr>
          <a:xfrm>
            <a:off x="450771" y="3508044"/>
            <a:ext cx="4803854" cy="1359819"/>
          </a:xfrm>
          <a:prstGeom prst="rect">
            <a:avLst/>
          </a:prstGeom>
        </p:spPr>
        <p:txBody>
          <a:bodyPr lIns="0" tIns="0" rIns="0" bIns="0">
            <a:noAutofit/>
          </a:bodyPr>
          <a:lstStyle>
            <a:lvl1pPr marL="0" indent="0" algn="l">
              <a:lnSpc>
                <a:spcPct val="103000"/>
              </a:lnSpc>
              <a:buNone/>
              <a:defRPr sz="20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Content Placeholder 10">
            <a:extLst>
              <a:ext uri="{FF2B5EF4-FFF2-40B4-BE49-F238E27FC236}">
                <a16:creationId xmlns:a16="http://schemas.microsoft.com/office/drawing/2014/main" id="{E181E957-E135-44B8-44CA-3CFA07E40E97}"/>
              </a:ext>
            </a:extLst>
          </p:cNvPr>
          <p:cNvSpPr>
            <a:spLocks noGrp="1"/>
          </p:cNvSpPr>
          <p:nvPr>
            <p:ph sz="quarter" idx="15"/>
          </p:nvPr>
        </p:nvSpPr>
        <p:spPr>
          <a:xfrm>
            <a:off x="6731306" y="800071"/>
            <a:ext cx="4712676" cy="5257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1F6EAFA2-AA20-D810-E220-052CD10EDD60}"/>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1"/>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bg1"/>
              </a:solidFill>
              <a:effectLst/>
              <a:latin typeface="+mn-lt"/>
              <a:ea typeface="+mn-ea"/>
              <a:cs typeface="+mn-cs"/>
            </a:endParaRPr>
          </a:p>
        </p:txBody>
      </p:sp>
      <p:sp>
        <p:nvSpPr>
          <p:cNvPr id="13" name="TextBox 12">
            <a:extLst>
              <a:ext uri="{FF2B5EF4-FFF2-40B4-BE49-F238E27FC236}">
                <a16:creationId xmlns:a16="http://schemas.microsoft.com/office/drawing/2014/main" id="{F8F36F10-D621-0E35-7D2D-51552EDF143E}"/>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1"/>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bg1"/>
              </a:solidFill>
              <a:effectLst/>
              <a:latin typeface="+mn-lt"/>
              <a:ea typeface="+mn-ea"/>
              <a:cs typeface="+mn-cs"/>
            </a:endParaRPr>
          </a:p>
        </p:txBody>
      </p:sp>
    </p:spTree>
    <p:extLst>
      <p:ext uri="{BB962C8B-B14F-4D97-AF65-F5344CB8AC3E}">
        <p14:creationId xmlns:p14="http://schemas.microsoft.com/office/powerpoint/2010/main" val="29481722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with Summa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4562D6-B270-540B-28D2-2BB0F49F8E9D}"/>
              </a:ext>
            </a:extLst>
          </p:cNvPr>
          <p:cNvSpPr/>
          <p:nvPr/>
        </p:nvSpPr>
        <p:spPr bwMode="auto">
          <a:xfrm>
            <a:off x="0" y="0"/>
            <a:ext cx="4089293" cy="6858000"/>
          </a:xfrm>
          <a:prstGeom prst="rect">
            <a:avLst/>
          </a:prstGeom>
          <a:solidFill>
            <a:schemeClr val="tx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sp>
        <p:nvSpPr>
          <p:cNvPr id="22" name="Text Placeholder 64">
            <a:extLst>
              <a:ext uri="{FF2B5EF4-FFF2-40B4-BE49-F238E27FC236}">
                <a16:creationId xmlns:a16="http://schemas.microsoft.com/office/drawing/2014/main" id="{F9F5C97C-2052-5A41-8352-BA9E0DAF9BB1}"/>
              </a:ext>
            </a:extLst>
          </p:cNvPr>
          <p:cNvSpPr>
            <a:spLocks noGrp="1"/>
          </p:cNvSpPr>
          <p:nvPr>
            <p:ph type="body" sz="quarter" idx="10" hasCustomPrompt="1"/>
          </p:nvPr>
        </p:nvSpPr>
        <p:spPr>
          <a:xfrm>
            <a:off x="4614041" y="692627"/>
            <a:ext cx="419141" cy="304800"/>
          </a:xfrm>
          <a:prstGeom prst="rect">
            <a:avLst/>
          </a:prstGeo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3" name="Text Placeholder 64">
            <a:extLst>
              <a:ext uri="{FF2B5EF4-FFF2-40B4-BE49-F238E27FC236}">
                <a16:creationId xmlns:a16="http://schemas.microsoft.com/office/drawing/2014/main" id="{3D7BB07E-592D-DD45-9784-D236793A1312}"/>
              </a:ext>
            </a:extLst>
          </p:cNvPr>
          <p:cNvSpPr>
            <a:spLocks noGrp="1"/>
          </p:cNvSpPr>
          <p:nvPr>
            <p:ph type="body" sz="quarter" idx="11" hasCustomPrompt="1"/>
          </p:nvPr>
        </p:nvSpPr>
        <p:spPr>
          <a:xfrm>
            <a:off x="5261580" y="692627"/>
            <a:ext cx="2625119" cy="304800"/>
          </a:xfrm>
          <a:prstGeom prst="rect">
            <a:avLst/>
          </a:prstGeo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24" name="Text Placeholder 64">
            <a:extLst>
              <a:ext uri="{FF2B5EF4-FFF2-40B4-BE49-F238E27FC236}">
                <a16:creationId xmlns:a16="http://schemas.microsoft.com/office/drawing/2014/main" id="{C9A310E7-76EB-D340-B416-6395D1B06D93}"/>
              </a:ext>
            </a:extLst>
          </p:cNvPr>
          <p:cNvSpPr>
            <a:spLocks noGrp="1"/>
          </p:cNvSpPr>
          <p:nvPr>
            <p:ph type="body" sz="quarter" idx="13" hasCustomPrompt="1"/>
          </p:nvPr>
        </p:nvSpPr>
        <p:spPr>
          <a:xfrm>
            <a:off x="4614041" y="2674543"/>
            <a:ext cx="419141" cy="304800"/>
          </a:xfrm>
          <a:prstGeom prst="rect">
            <a:avLst/>
          </a:prstGeo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5" name="Text Placeholder 64">
            <a:extLst>
              <a:ext uri="{FF2B5EF4-FFF2-40B4-BE49-F238E27FC236}">
                <a16:creationId xmlns:a16="http://schemas.microsoft.com/office/drawing/2014/main" id="{07881189-0E09-7345-B040-913A962E5686}"/>
              </a:ext>
            </a:extLst>
          </p:cNvPr>
          <p:cNvSpPr>
            <a:spLocks noGrp="1"/>
          </p:cNvSpPr>
          <p:nvPr>
            <p:ph type="body" sz="quarter" idx="14" hasCustomPrompt="1"/>
          </p:nvPr>
        </p:nvSpPr>
        <p:spPr>
          <a:xfrm>
            <a:off x="5261580" y="2674543"/>
            <a:ext cx="2625119" cy="304800"/>
          </a:xfrm>
          <a:prstGeom prst="rect">
            <a:avLst/>
          </a:prstGeo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26" name="Text Placeholder 64">
            <a:extLst>
              <a:ext uri="{FF2B5EF4-FFF2-40B4-BE49-F238E27FC236}">
                <a16:creationId xmlns:a16="http://schemas.microsoft.com/office/drawing/2014/main" id="{4A4450FB-0929-1D4F-96AA-6BA767301D41}"/>
              </a:ext>
            </a:extLst>
          </p:cNvPr>
          <p:cNvSpPr>
            <a:spLocks noGrp="1"/>
          </p:cNvSpPr>
          <p:nvPr>
            <p:ph type="body" sz="quarter" idx="16" hasCustomPrompt="1"/>
          </p:nvPr>
        </p:nvSpPr>
        <p:spPr>
          <a:xfrm>
            <a:off x="4614041" y="4654180"/>
            <a:ext cx="419141" cy="304800"/>
          </a:xfrm>
          <a:prstGeom prst="rect">
            <a:avLst/>
          </a:prstGeo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7" name="Text Placeholder 64">
            <a:extLst>
              <a:ext uri="{FF2B5EF4-FFF2-40B4-BE49-F238E27FC236}">
                <a16:creationId xmlns:a16="http://schemas.microsoft.com/office/drawing/2014/main" id="{11104D28-5D74-454F-94D0-FA2ECB4B3C62}"/>
              </a:ext>
            </a:extLst>
          </p:cNvPr>
          <p:cNvSpPr>
            <a:spLocks noGrp="1"/>
          </p:cNvSpPr>
          <p:nvPr>
            <p:ph type="body" sz="quarter" idx="17" hasCustomPrompt="1"/>
          </p:nvPr>
        </p:nvSpPr>
        <p:spPr>
          <a:xfrm>
            <a:off x="5261580" y="4654180"/>
            <a:ext cx="2625119" cy="304800"/>
          </a:xfrm>
          <a:prstGeom prst="rect">
            <a:avLst/>
          </a:prstGeo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28" name="Text Placeholder 64">
            <a:extLst>
              <a:ext uri="{FF2B5EF4-FFF2-40B4-BE49-F238E27FC236}">
                <a16:creationId xmlns:a16="http://schemas.microsoft.com/office/drawing/2014/main" id="{22A3497E-91E9-7546-A1FC-AE4D53FE4D67}"/>
              </a:ext>
            </a:extLst>
          </p:cNvPr>
          <p:cNvSpPr>
            <a:spLocks noGrp="1"/>
          </p:cNvSpPr>
          <p:nvPr>
            <p:ph type="body" sz="quarter" idx="19" hasCustomPrompt="1"/>
          </p:nvPr>
        </p:nvSpPr>
        <p:spPr>
          <a:xfrm>
            <a:off x="8425204" y="692627"/>
            <a:ext cx="419141" cy="304800"/>
          </a:xfrm>
          <a:prstGeom prst="rect">
            <a:avLst/>
          </a:prstGeo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9" name="Text Placeholder 64">
            <a:extLst>
              <a:ext uri="{FF2B5EF4-FFF2-40B4-BE49-F238E27FC236}">
                <a16:creationId xmlns:a16="http://schemas.microsoft.com/office/drawing/2014/main" id="{F07ED195-286C-8A41-B4B4-ECA0880ACA83}"/>
              </a:ext>
            </a:extLst>
          </p:cNvPr>
          <p:cNvSpPr>
            <a:spLocks noGrp="1"/>
          </p:cNvSpPr>
          <p:nvPr>
            <p:ph type="body" sz="quarter" idx="20" hasCustomPrompt="1"/>
          </p:nvPr>
        </p:nvSpPr>
        <p:spPr>
          <a:xfrm>
            <a:off x="9067800" y="692627"/>
            <a:ext cx="2667000" cy="304800"/>
          </a:xfrm>
          <a:prstGeom prst="rect">
            <a:avLst/>
          </a:prstGeo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30" name="Text Placeholder 64">
            <a:extLst>
              <a:ext uri="{FF2B5EF4-FFF2-40B4-BE49-F238E27FC236}">
                <a16:creationId xmlns:a16="http://schemas.microsoft.com/office/drawing/2014/main" id="{9C0F9C89-1FD2-DD40-ABF3-3AE49EA80ABB}"/>
              </a:ext>
            </a:extLst>
          </p:cNvPr>
          <p:cNvSpPr>
            <a:spLocks noGrp="1"/>
          </p:cNvSpPr>
          <p:nvPr>
            <p:ph type="body" sz="quarter" idx="22" hasCustomPrompt="1"/>
          </p:nvPr>
        </p:nvSpPr>
        <p:spPr>
          <a:xfrm>
            <a:off x="8425204" y="2674543"/>
            <a:ext cx="419141" cy="304800"/>
          </a:xfrm>
          <a:prstGeom prst="rect">
            <a:avLst/>
          </a:prstGeo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31" name="Text Placeholder 64">
            <a:extLst>
              <a:ext uri="{FF2B5EF4-FFF2-40B4-BE49-F238E27FC236}">
                <a16:creationId xmlns:a16="http://schemas.microsoft.com/office/drawing/2014/main" id="{85A4CEE8-7077-B54A-9EE4-A3B43B32227C}"/>
              </a:ext>
            </a:extLst>
          </p:cNvPr>
          <p:cNvSpPr>
            <a:spLocks noGrp="1"/>
          </p:cNvSpPr>
          <p:nvPr>
            <p:ph type="body" sz="quarter" idx="23" hasCustomPrompt="1"/>
          </p:nvPr>
        </p:nvSpPr>
        <p:spPr>
          <a:xfrm>
            <a:off x="9067800" y="2674543"/>
            <a:ext cx="2667000" cy="304800"/>
          </a:xfrm>
          <a:prstGeom prst="rect">
            <a:avLst/>
          </a:prstGeo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32" name="Text Placeholder 64">
            <a:extLst>
              <a:ext uri="{FF2B5EF4-FFF2-40B4-BE49-F238E27FC236}">
                <a16:creationId xmlns:a16="http://schemas.microsoft.com/office/drawing/2014/main" id="{311CD5A9-1B36-B64C-8D7E-21832CBF7E87}"/>
              </a:ext>
            </a:extLst>
          </p:cNvPr>
          <p:cNvSpPr>
            <a:spLocks noGrp="1"/>
          </p:cNvSpPr>
          <p:nvPr>
            <p:ph type="body" sz="quarter" idx="25" hasCustomPrompt="1"/>
          </p:nvPr>
        </p:nvSpPr>
        <p:spPr>
          <a:xfrm>
            <a:off x="8425204" y="4654180"/>
            <a:ext cx="419141" cy="304800"/>
          </a:xfrm>
          <a:prstGeom prst="rect">
            <a:avLst/>
          </a:prstGeo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33" name="Text Placeholder 64">
            <a:extLst>
              <a:ext uri="{FF2B5EF4-FFF2-40B4-BE49-F238E27FC236}">
                <a16:creationId xmlns:a16="http://schemas.microsoft.com/office/drawing/2014/main" id="{4F94B8FF-F27B-0345-AC38-56B8E078FECF}"/>
              </a:ext>
            </a:extLst>
          </p:cNvPr>
          <p:cNvSpPr>
            <a:spLocks noGrp="1"/>
          </p:cNvSpPr>
          <p:nvPr>
            <p:ph type="body" sz="quarter" idx="26" hasCustomPrompt="1"/>
          </p:nvPr>
        </p:nvSpPr>
        <p:spPr>
          <a:xfrm>
            <a:off x="9067800" y="4654180"/>
            <a:ext cx="2667000" cy="304800"/>
          </a:xfrm>
          <a:prstGeom prst="rect">
            <a:avLst/>
          </a:prstGeo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34" name="Text Placeholder 64">
            <a:extLst>
              <a:ext uri="{FF2B5EF4-FFF2-40B4-BE49-F238E27FC236}">
                <a16:creationId xmlns:a16="http://schemas.microsoft.com/office/drawing/2014/main" id="{2F187913-1E0E-4242-B9F1-6B8289F43C7D}"/>
              </a:ext>
            </a:extLst>
          </p:cNvPr>
          <p:cNvSpPr>
            <a:spLocks noGrp="1"/>
          </p:cNvSpPr>
          <p:nvPr>
            <p:ph type="body" sz="quarter" idx="12" hasCustomPrompt="1"/>
          </p:nvPr>
        </p:nvSpPr>
        <p:spPr>
          <a:xfrm>
            <a:off x="5270393" y="1160295"/>
            <a:ext cx="2616307" cy="969863"/>
          </a:xfrm>
          <a:prstGeom prst="rect">
            <a:avLst/>
          </a:prstGeom>
        </p:spPr>
        <p:txBody>
          <a:bodyPr anchor="t"/>
          <a:lstStyle>
            <a:lvl1pPr marL="0" indent="0" algn="l">
              <a:lnSpc>
                <a:spcPct val="103000"/>
              </a:lnSpc>
              <a:spcBef>
                <a:spcPts val="600"/>
              </a:spcBef>
              <a:buNone/>
              <a:defRPr sz="14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dirty="0"/>
              <a:t>Section summary</a:t>
            </a:r>
          </a:p>
        </p:txBody>
      </p:sp>
      <p:sp>
        <p:nvSpPr>
          <p:cNvPr id="35" name="Text Placeholder 64">
            <a:extLst>
              <a:ext uri="{FF2B5EF4-FFF2-40B4-BE49-F238E27FC236}">
                <a16:creationId xmlns:a16="http://schemas.microsoft.com/office/drawing/2014/main" id="{6F73080F-E64A-0A46-BE01-1198F7437044}"/>
              </a:ext>
            </a:extLst>
          </p:cNvPr>
          <p:cNvSpPr>
            <a:spLocks noGrp="1"/>
          </p:cNvSpPr>
          <p:nvPr>
            <p:ph type="body" sz="quarter" idx="15" hasCustomPrompt="1"/>
          </p:nvPr>
        </p:nvSpPr>
        <p:spPr>
          <a:xfrm>
            <a:off x="5270393" y="3142211"/>
            <a:ext cx="2616307" cy="969863"/>
          </a:xfrm>
          <a:prstGeom prst="rect">
            <a:avLst/>
          </a:prstGeom>
        </p:spPr>
        <p:txBody>
          <a:bodyPr anchor="t"/>
          <a:lstStyle>
            <a:lvl1pPr marL="0" indent="0" algn="l">
              <a:lnSpc>
                <a:spcPct val="103000"/>
              </a:lnSpc>
              <a:spcBef>
                <a:spcPts val="600"/>
              </a:spcBef>
              <a:buNone/>
              <a:defRPr sz="14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6" name="Text Placeholder 64">
            <a:extLst>
              <a:ext uri="{FF2B5EF4-FFF2-40B4-BE49-F238E27FC236}">
                <a16:creationId xmlns:a16="http://schemas.microsoft.com/office/drawing/2014/main" id="{FD8D350E-A604-6E47-A770-E701A13B6EBA}"/>
              </a:ext>
            </a:extLst>
          </p:cNvPr>
          <p:cNvSpPr>
            <a:spLocks noGrp="1"/>
          </p:cNvSpPr>
          <p:nvPr>
            <p:ph type="body" sz="quarter" idx="18" hasCustomPrompt="1"/>
          </p:nvPr>
        </p:nvSpPr>
        <p:spPr>
          <a:xfrm>
            <a:off x="5270393" y="5164715"/>
            <a:ext cx="2616307" cy="969863"/>
          </a:xfrm>
          <a:prstGeom prst="rect">
            <a:avLst/>
          </a:prstGeom>
        </p:spPr>
        <p:txBody>
          <a:bodyPr anchor="t"/>
          <a:lstStyle>
            <a:lvl1pPr marL="0" indent="0" algn="l">
              <a:lnSpc>
                <a:spcPct val="103000"/>
              </a:lnSpc>
              <a:spcBef>
                <a:spcPts val="600"/>
              </a:spcBef>
              <a:buNone/>
              <a:defRPr sz="14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7" name="Text Placeholder 64">
            <a:extLst>
              <a:ext uri="{FF2B5EF4-FFF2-40B4-BE49-F238E27FC236}">
                <a16:creationId xmlns:a16="http://schemas.microsoft.com/office/drawing/2014/main" id="{2B317F54-1E7E-B742-8A4D-95CA8015764A}"/>
              </a:ext>
            </a:extLst>
          </p:cNvPr>
          <p:cNvSpPr>
            <a:spLocks noGrp="1"/>
          </p:cNvSpPr>
          <p:nvPr>
            <p:ph type="body" sz="quarter" idx="21" hasCustomPrompt="1"/>
          </p:nvPr>
        </p:nvSpPr>
        <p:spPr>
          <a:xfrm>
            <a:off x="9067800" y="1160295"/>
            <a:ext cx="2666907" cy="969863"/>
          </a:xfrm>
          <a:prstGeom prst="rect">
            <a:avLst/>
          </a:prstGeom>
        </p:spPr>
        <p:txBody>
          <a:bodyPr anchor="t"/>
          <a:lstStyle>
            <a:lvl1pPr marL="0" indent="0" algn="l">
              <a:lnSpc>
                <a:spcPct val="103000"/>
              </a:lnSpc>
              <a:spcBef>
                <a:spcPts val="600"/>
              </a:spcBef>
              <a:buNone/>
              <a:defRPr sz="14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8" name="Text Placeholder 64">
            <a:extLst>
              <a:ext uri="{FF2B5EF4-FFF2-40B4-BE49-F238E27FC236}">
                <a16:creationId xmlns:a16="http://schemas.microsoft.com/office/drawing/2014/main" id="{7657FB1F-04C7-6445-81FE-D15C631847C5}"/>
              </a:ext>
            </a:extLst>
          </p:cNvPr>
          <p:cNvSpPr>
            <a:spLocks noGrp="1"/>
          </p:cNvSpPr>
          <p:nvPr>
            <p:ph type="body" sz="quarter" idx="24" hasCustomPrompt="1"/>
          </p:nvPr>
        </p:nvSpPr>
        <p:spPr>
          <a:xfrm>
            <a:off x="9067800" y="3142211"/>
            <a:ext cx="2666907" cy="969863"/>
          </a:xfrm>
          <a:prstGeom prst="rect">
            <a:avLst/>
          </a:prstGeom>
        </p:spPr>
        <p:txBody>
          <a:bodyPr anchor="t"/>
          <a:lstStyle>
            <a:lvl1pPr marL="0" indent="0" algn="l">
              <a:lnSpc>
                <a:spcPct val="103000"/>
              </a:lnSpc>
              <a:spcBef>
                <a:spcPts val="600"/>
              </a:spcBef>
              <a:buNone/>
              <a:defRPr sz="14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9" name="Text Placeholder 64">
            <a:extLst>
              <a:ext uri="{FF2B5EF4-FFF2-40B4-BE49-F238E27FC236}">
                <a16:creationId xmlns:a16="http://schemas.microsoft.com/office/drawing/2014/main" id="{DFE0A3E3-B7A0-2540-8806-61D6B956C95F}"/>
              </a:ext>
            </a:extLst>
          </p:cNvPr>
          <p:cNvSpPr>
            <a:spLocks noGrp="1"/>
          </p:cNvSpPr>
          <p:nvPr>
            <p:ph type="body" sz="quarter" idx="27" hasCustomPrompt="1"/>
          </p:nvPr>
        </p:nvSpPr>
        <p:spPr>
          <a:xfrm>
            <a:off x="9067800" y="5164715"/>
            <a:ext cx="2666907" cy="969863"/>
          </a:xfrm>
          <a:prstGeom prst="rect">
            <a:avLst/>
          </a:prstGeom>
        </p:spPr>
        <p:txBody>
          <a:bodyPr anchor="t"/>
          <a:lstStyle>
            <a:lvl1pPr marL="0" indent="0" algn="l">
              <a:lnSpc>
                <a:spcPct val="103000"/>
              </a:lnSpc>
              <a:spcBef>
                <a:spcPts val="600"/>
              </a:spcBef>
              <a:buNone/>
              <a:defRPr sz="14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1147" name="Freeform 5">
            <a:extLst>
              <a:ext uri="{FF2B5EF4-FFF2-40B4-BE49-F238E27FC236}">
                <a16:creationId xmlns:a16="http://schemas.microsoft.com/office/drawing/2014/main" id="{92106EB2-87DF-A486-2947-C4BDEDEDA3B8}"/>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p>
        </p:txBody>
      </p:sp>
      <p:sp>
        <p:nvSpPr>
          <p:cNvPr id="4" name="Footer Placeholder 2">
            <a:extLst>
              <a:ext uri="{FF2B5EF4-FFF2-40B4-BE49-F238E27FC236}">
                <a16:creationId xmlns:a16="http://schemas.microsoft.com/office/drawing/2014/main" id="{463059FD-3E02-6132-2C95-A7A1EED9AB6F}"/>
              </a:ext>
            </a:extLst>
          </p:cNvPr>
          <p:cNvSpPr>
            <a:spLocks noGrp="1"/>
          </p:cNvSpPr>
          <p:nvPr>
            <p:ph type="ftr" sz="quarter" idx="3"/>
          </p:nvPr>
        </p:nvSpPr>
        <p:spPr>
          <a:xfrm>
            <a:off x="4662742" y="6566446"/>
            <a:ext cx="5748083" cy="102336"/>
          </a:xfrm>
          <a:prstGeom prst="rect">
            <a:avLst/>
          </a:prstGeom>
        </p:spPr>
        <p:txBody>
          <a:bodyPr vert="horz" wrap="square" lIns="0" tIns="0" rIns="0" bIns="0" rtlCol="0" anchor="b">
            <a:spAutoFit/>
          </a:bodyPr>
          <a:lstStyle>
            <a:lvl1pPr>
              <a:defRPr lang="en-US" sz="700" baseline="0">
                <a:solidFill>
                  <a:schemeClr val="tx2"/>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4FEBE298-A23D-7866-FFEB-FFEC9CAF0A79}"/>
              </a:ext>
            </a:extLst>
          </p:cNvPr>
          <p:cNvSpPr>
            <a:spLocks noGrp="1"/>
          </p:cNvSpPr>
          <p:nvPr>
            <p:ph type="title" hasCustomPrompt="1"/>
          </p:nvPr>
        </p:nvSpPr>
        <p:spPr>
          <a:xfrm>
            <a:off x="470061" y="747247"/>
            <a:ext cx="3231989" cy="1520670"/>
          </a:xfrm>
        </p:spPr>
        <p:txBody>
          <a:bodyPr anchor="t"/>
          <a:lstStyle>
            <a:lvl1pPr>
              <a:lnSpc>
                <a:spcPct val="82000"/>
              </a:lnSpc>
              <a:defRPr sz="5400" spc="-80" baseline="0">
                <a:solidFill>
                  <a:schemeClr val="bg1"/>
                </a:solidFill>
              </a:defRPr>
            </a:lvl1pPr>
          </a:lstStyle>
          <a:p>
            <a:r>
              <a:rPr lang="en-US" dirty="0"/>
              <a:t>Table of contents</a:t>
            </a:r>
          </a:p>
        </p:txBody>
      </p:sp>
      <p:pic>
        <p:nvPicPr>
          <p:cNvPr id="5" name="Picture 4" descr="A black and blue background with small blue dots&#10;&#10;Description automatically generated">
            <a:extLst>
              <a:ext uri="{FF2B5EF4-FFF2-40B4-BE49-F238E27FC236}">
                <a16:creationId xmlns:a16="http://schemas.microsoft.com/office/drawing/2014/main" id="{BA996940-B86D-843F-FE31-3D0F686786E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0062" y="2239305"/>
            <a:ext cx="3226852" cy="3883302"/>
          </a:xfrm>
          <a:prstGeom prst="rect">
            <a:avLst/>
          </a:prstGeom>
        </p:spPr>
      </p:pic>
    </p:spTree>
    <p:extLst>
      <p:ext uri="{BB962C8B-B14F-4D97-AF65-F5344CB8AC3E}">
        <p14:creationId xmlns:p14="http://schemas.microsoft.com/office/powerpoint/2010/main" val="27998782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vy Large Stat">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blue dots&#10;&#10;Description automatically generated">
            <a:extLst>
              <a:ext uri="{FF2B5EF4-FFF2-40B4-BE49-F238E27FC236}">
                <a16:creationId xmlns:a16="http://schemas.microsoft.com/office/drawing/2014/main" id="{7693732D-89A8-1A42-DC6B-7D2B7C8490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3980"/>
            <a:ext cx="4282927" cy="5672499"/>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457200" y="1773521"/>
            <a:ext cx="5756275" cy="2425274"/>
          </a:xfrm>
          <a:prstGeom prst="rect">
            <a:avLst/>
          </a:prstGeom>
        </p:spPr>
        <p:txBody>
          <a:bodyPr/>
          <a:lstStyle>
            <a:lvl1pPr marL="0" indent="0">
              <a:buNone/>
              <a:defRPr sz="19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6577013" y="1915758"/>
            <a:ext cx="4791908" cy="1368323"/>
          </a:xfrm>
          <a:prstGeom prst="rect">
            <a:avLst/>
          </a:prstGeom>
        </p:spPr>
        <p:txBody>
          <a:bodyPr wrap="square">
            <a:spAutoFit/>
          </a:bodyPr>
          <a:lstStyle>
            <a:lvl1pPr marL="0" indent="0">
              <a:defRPr sz="4000">
                <a:solidFill>
                  <a:schemeClr val="bg1"/>
                </a:solidFill>
              </a:defRPr>
            </a:lvl1pPr>
            <a:lvl2pPr>
              <a:lnSpc>
                <a:spcPct val="102000"/>
              </a:lnSpc>
              <a:defRPr lang="en-US" sz="18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30F21B7-148C-9AA6-32D9-14162AB530E0}"/>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Tree>
    <p:extLst>
      <p:ext uri="{BB962C8B-B14F-4D97-AF65-F5344CB8AC3E}">
        <p14:creationId xmlns:p14="http://schemas.microsoft.com/office/powerpoint/2010/main" val="30676758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ue Large Stat">
    <p:bg>
      <p:bgPr>
        <a:solidFill>
          <a:schemeClr val="accent2"/>
        </a:solidFill>
        <a:effectLst/>
      </p:bgPr>
    </p:bg>
    <p:spTree>
      <p:nvGrpSpPr>
        <p:cNvPr id="1" name=""/>
        <p:cNvGrpSpPr/>
        <p:nvPr/>
      </p:nvGrpSpPr>
      <p:grpSpPr>
        <a:xfrm>
          <a:off x="0" y="0"/>
          <a:ext cx="0" cy="0"/>
          <a:chOff x="0" y="0"/>
          <a:chExt cx="0" cy="0"/>
        </a:xfrm>
      </p:grpSpPr>
      <p:pic>
        <p:nvPicPr>
          <p:cNvPr id="3" name="Picture 2" descr="A black background with blue dots&#10;&#10;Description automatically generated">
            <a:extLst>
              <a:ext uri="{FF2B5EF4-FFF2-40B4-BE49-F238E27FC236}">
                <a16:creationId xmlns:a16="http://schemas.microsoft.com/office/drawing/2014/main" id="{B844FAB2-F593-C7DB-4DE3-294A51512F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7198"/>
            <a:ext cx="4280497" cy="5669281"/>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457200" y="1773521"/>
            <a:ext cx="5756275" cy="2425274"/>
          </a:xfrm>
          <a:prstGeom prst="rect">
            <a:avLst/>
          </a:prstGeom>
        </p:spPr>
        <p:txBody>
          <a:bodyPr/>
          <a:lstStyle>
            <a:lvl1pPr marL="0" indent="0">
              <a:buNone/>
              <a:defRPr sz="19700" spc="-6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6577846" y="1915758"/>
            <a:ext cx="4791075" cy="1374543"/>
          </a:xfrm>
          <a:prstGeom prst="rect">
            <a:avLst/>
          </a:prstGeom>
        </p:spPr>
        <p:txBody>
          <a:bodyPr>
            <a:spAutoFit/>
          </a:bodyPr>
          <a:lstStyle>
            <a:lvl1pPr marL="0" indent="0">
              <a:defRPr sz="4000">
                <a:solidFill>
                  <a:schemeClr val="bg1"/>
                </a:solidFill>
              </a:defRPr>
            </a:lvl1pPr>
            <a:lvl2pPr>
              <a:lnSpc>
                <a:spcPct val="102000"/>
              </a:lnSpc>
              <a:defRPr lang="en-US" sz="18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5F36035-3E74-7530-1708-3458BDE79221}"/>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Tree>
    <p:extLst>
      <p:ext uri="{BB962C8B-B14F-4D97-AF65-F5344CB8AC3E}">
        <p14:creationId xmlns:p14="http://schemas.microsoft.com/office/powerpoint/2010/main" val="14719782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hite Large Stat">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background with white dots&#10;&#10;Description automatically generated">
            <a:extLst>
              <a:ext uri="{FF2B5EF4-FFF2-40B4-BE49-F238E27FC236}">
                <a16:creationId xmlns:a16="http://schemas.microsoft.com/office/drawing/2014/main" id="{BF50132A-7BDB-FF3C-712A-281B975E2E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3980"/>
            <a:ext cx="4282927" cy="5672499"/>
          </a:xfrm>
          <a:prstGeom prst="rect">
            <a:avLst/>
          </a:prstGeom>
        </p:spPr>
      </p:pic>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457200" y="1773521"/>
            <a:ext cx="5756275" cy="2425274"/>
          </a:xfrm>
          <a:prstGeom prst="rect">
            <a:avLst/>
          </a:prstGeom>
        </p:spPr>
        <p:txBody>
          <a:bodyPr/>
          <a:lstStyle>
            <a:lvl1pPr marL="0" indent="0">
              <a:buNone/>
              <a:defRPr sz="19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6577846" y="1915758"/>
            <a:ext cx="4791075" cy="1374543"/>
          </a:xfrm>
          <a:prstGeom prst="rect">
            <a:avLst/>
          </a:prstGeom>
        </p:spPr>
        <p:txBody>
          <a:bodyPr wrap="square">
            <a:spAutoFit/>
          </a:bodyPr>
          <a:lstStyle>
            <a:lvl1pPr marL="0" indent="0">
              <a:defRPr sz="4000">
                <a:solidFill>
                  <a:schemeClr val="tx1"/>
                </a:solidFill>
              </a:defRPr>
            </a:lvl1pPr>
            <a:lvl2pPr>
              <a:lnSpc>
                <a:spcPct val="102000"/>
              </a:lnSpc>
              <a:defRPr lang="en-US" sz="1800" b="0" kern="1200" dirty="0" smtClean="0">
                <a:solidFill>
                  <a:schemeClr val="tx1"/>
                </a:solidFill>
                <a:latin typeface="+mn-lt"/>
                <a:ea typeface="+mn-ea"/>
                <a:cs typeface="+mn-cs"/>
              </a:defRPr>
            </a:lvl2pPr>
            <a:lvl3pPr marL="0" indent="0">
              <a:buFont typeface="Calibri" panose="020F0502020204030204" pitchFamily="34" charset="0"/>
              <a:buChar char="​"/>
              <a:defRPr>
                <a:solidFill>
                  <a:schemeClr val="tx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514143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avy Two Stat">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blue dots&#10;&#10;Description automatically generated">
            <a:extLst>
              <a:ext uri="{FF2B5EF4-FFF2-40B4-BE49-F238E27FC236}">
                <a16:creationId xmlns:a16="http://schemas.microsoft.com/office/drawing/2014/main" id="{DD11B8A2-13FD-C2B6-4247-1EC1B73977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3980"/>
            <a:ext cx="4282927" cy="5672499"/>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2" name="Text Placeholder 17">
            <a:extLst>
              <a:ext uri="{FF2B5EF4-FFF2-40B4-BE49-F238E27FC236}">
                <a16:creationId xmlns:a16="http://schemas.microsoft.com/office/drawing/2014/main" id="{99AB62A8-3F89-F265-0021-D85C03EBFDEB}"/>
              </a:ext>
            </a:extLst>
          </p:cNvPr>
          <p:cNvSpPr>
            <a:spLocks noGrp="1"/>
          </p:cNvSpPr>
          <p:nvPr>
            <p:ph type="body" sz="quarter" idx="10" hasCustomPrompt="1"/>
          </p:nvPr>
        </p:nvSpPr>
        <p:spPr>
          <a:xfrm>
            <a:off x="1181100" y="516150"/>
            <a:ext cx="4438650" cy="2425274"/>
          </a:xfrm>
          <a:prstGeom prst="rect">
            <a:avLst/>
          </a:prstGeom>
        </p:spPr>
        <p:txBody>
          <a:bodyPr anchor="b"/>
          <a:lstStyle>
            <a:lvl1pPr marL="0" indent="0">
              <a:buNone/>
              <a:defRPr sz="164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4" name="Text Placeholder 23">
            <a:extLst>
              <a:ext uri="{FF2B5EF4-FFF2-40B4-BE49-F238E27FC236}">
                <a16:creationId xmlns:a16="http://schemas.microsoft.com/office/drawing/2014/main" id="{20FA1D9A-A503-3428-9160-22750B281A52}"/>
              </a:ext>
            </a:extLst>
          </p:cNvPr>
          <p:cNvSpPr>
            <a:spLocks noGrp="1"/>
          </p:cNvSpPr>
          <p:nvPr>
            <p:ph type="body" sz="quarter" idx="11"/>
          </p:nvPr>
        </p:nvSpPr>
        <p:spPr>
          <a:xfrm>
            <a:off x="5998126" y="1812638"/>
            <a:ext cx="4792662" cy="807657"/>
          </a:xfrm>
          <a:prstGeom prst="rect">
            <a:avLst/>
          </a:prstGeom>
        </p:spPr>
        <p:txBody>
          <a:bodyPr wrap="square" anchor="b">
            <a:spAutoFit/>
          </a:bodyPr>
          <a:lstStyle>
            <a:lvl1pPr marL="0" indent="0">
              <a:buNone/>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p:txBody>
      </p:sp>
      <p:sp>
        <p:nvSpPr>
          <p:cNvPr id="8" name="Text Placeholder 17">
            <a:extLst>
              <a:ext uri="{FF2B5EF4-FFF2-40B4-BE49-F238E27FC236}">
                <a16:creationId xmlns:a16="http://schemas.microsoft.com/office/drawing/2014/main" id="{5AECACCC-2B06-099B-4AD2-D595F7EF7F79}"/>
              </a:ext>
            </a:extLst>
          </p:cNvPr>
          <p:cNvSpPr>
            <a:spLocks noGrp="1"/>
          </p:cNvSpPr>
          <p:nvPr>
            <p:ph type="body" sz="quarter" idx="12" hasCustomPrompt="1"/>
          </p:nvPr>
        </p:nvSpPr>
        <p:spPr>
          <a:xfrm>
            <a:off x="1181100" y="3200859"/>
            <a:ext cx="4438650" cy="2425274"/>
          </a:xfrm>
          <a:prstGeom prst="rect">
            <a:avLst/>
          </a:prstGeom>
        </p:spPr>
        <p:txBody>
          <a:bodyPr anchor="b"/>
          <a:lstStyle>
            <a:lvl1pPr marL="0" indent="0">
              <a:buNone/>
              <a:defRPr sz="16400" spc="-600" baseline="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23">
            <a:extLst>
              <a:ext uri="{FF2B5EF4-FFF2-40B4-BE49-F238E27FC236}">
                <a16:creationId xmlns:a16="http://schemas.microsoft.com/office/drawing/2014/main" id="{C8F6B1ED-2003-BBB0-37D3-B1E4C4A342B8}"/>
              </a:ext>
            </a:extLst>
          </p:cNvPr>
          <p:cNvSpPr>
            <a:spLocks noGrp="1"/>
          </p:cNvSpPr>
          <p:nvPr>
            <p:ph type="body" sz="quarter" idx="13"/>
          </p:nvPr>
        </p:nvSpPr>
        <p:spPr>
          <a:xfrm>
            <a:off x="5998126" y="4501235"/>
            <a:ext cx="4792662" cy="807657"/>
          </a:xfrm>
          <a:prstGeom prst="rect">
            <a:avLst/>
          </a:prstGeom>
        </p:spPr>
        <p:txBody>
          <a:bodyPr wrap="square" anchor="b">
            <a:spAutoFit/>
          </a:bodyPr>
          <a:lstStyle>
            <a:lvl1pPr marL="0" indent="0">
              <a:buNone/>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5E5F0055-D8EA-2D2E-38C3-DDF988B72B96}"/>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Tree>
    <p:extLst>
      <p:ext uri="{BB962C8B-B14F-4D97-AF65-F5344CB8AC3E}">
        <p14:creationId xmlns:p14="http://schemas.microsoft.com/office/powerpoint/2010/main" val="16527604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Navy Three Stat">
    <p:bg>
      <p:bgPr>
        <a:solidFill>
          <a:schemeClr val="tx1"/>
        </a:solidFill>
        <a:effectLst/>
      </p:bgPr>
    </p:bg>
    <p:spTree>
      <p:nvGrpSpPr>
        <p:cNvPr id="1" name=""/>
        <p:cNvGrpSpPr/>
        <p:nvPr/>
      </p:nvGrpSpPr>
      <p:grpSpPr>
        <a:xfrm>
          <a:off x="0" y="0"/>
          <a:ext cx="0" cy="0"/>
          <a:chOff x="0" y="0"/>
          <a:chExt cx="0" cy="0"/>
        </a:xfrm>
      </p:grpSpPr>
      <p:pic>
        <p:nvPicPr>
          <p:cNvPr id="13" name="Picture 12" descr="A black background with blue dots&#10;&#10;Description automatically generated">
            <a:extLst>
              <a:ext uri="{FF2B5EF4-FFF2-40B4-BE49-F238E27FC236}">
                <a16:creationId xmlns:a16="http://schemas.microsoft.com/office/drawing/2014/main" id="{1D44073B-A310-D8E2-E1CD-C2C146572C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3980"/>
            <a:ext cx="4282927" cy="5672499"/>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2" name="Text Placeholder 17">
            <a:extLst>
              <a:ext uri="{FF2B5EF4-FFF2-40B4-BE49-F238E27FC236}">
                <a16:creationId xmlns:a16="http://schemas.microsoft.com/office/drawing/2014/main" id="{99AB62A8-3F89-F265-0021-D85C03EBFDEB}"/>
              </a:ext>
            </a:extLst>
          </p:cNvPr>
          <p:cNvSpPr>
            <a:spLocks noGrp="1"/>
          </p:cNvSpPr>
          <p:nvPr>
            <p:ph type="body" sz="quarter" idx="10" hasCustomPrompt="1"/>
          </p:nvPr>
        </p:nvSpPr>
        <p:spPr>
          <a:xfrm>
            <a:off x="1148832" y="631763"/>
            <a:ext cx="4105793" cy="1623965"/>
          </a:xfrm>
          <a:prstGeom prst="rect">
            <a:avLst/>
          </a:prstGeom>
        </p:spPr>
        <p:txBody>
          <a:bodyPr/>
          <a:lstStyle>
            <a:lvl1pPr marL="0" indent="0">
              <a:buNone/>
              <a:defRPr sz="13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4" name="Text Placeholder 23">
            <a:extLst>
              <a:ext uri="{FF2B5EF4-FFF2-40B4-BE49-F238E27FC236}">
                <a16:creationId xmlns:a16="http://schemas.microsoft.com/office/drawing/2014/main" id="{20FA1D9A-A503-3428-9160-22750B281A52}"/>
              </a:ext>
            </a:extLst>
          </p:cNvPr>
          <p:cNvSpPr>
            <a:spLocks noGrp="1"/>
          </p:cNvSpPr>
          <p:nvPr>
            <p:ph type="body" sz="quarter" idx="11"/>
          </p:nvPr>
        </p:nvSpPr>
        <p:spPr>
          <a:xfrm>
            <a:off x="5619750" y="1279603"/>
            <a:ext cx="4792662" cy="807657"/>
          </a:xfrm>
          <a:prstGeom prst="rect">
            <a:avLst/>
          </a:prstGeom>
        </p:spPr>
        <p:txBody>
          <a:bodyPr wrap="square" anchor="b">
            <a:spAutoFit/>
          </a:bodyPr>
          <a:lstStyle>
            <a:lvl1pPr marL="0" indent="0">
              <a:buNone/>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p:txBody>
      </p:sp>
      <p:sp>
        <p:nvSpPr>
          <p:cNvPr id="8" name="Text Placeholder 17">
            <a:extLst>
              <a:ext uri="{FF2B5EF4-FFF2-40B4-BE49-F238E27FC236}">
                <a16:creationId xmlns:a16="http://schemas.microsoft.com/office/drawing/2014/main" id="{5AECACCC-2B06-099B-4AD2-D595F7EF7F79}"/>
              </a:ext>
            </a:extLst>
          </p:cNvPr>
          <p:cNvSpPr>
            <a:spLocks noGrp="1"/>
          </p:cNvSpPr>
          <p:nvPr>
            <p:ph type="body" sz="quarter" idx="12" hasCustomPrompt="1"/>
          </p:nvPr>
        </p:nvSpPr>
        <p:spPr>
          <a:xfrm>
            <a:off x="1181100" y="2541791"/>
            <a:ext cx="4105793" cy="1623965"/>
          </a:xfrm>
          <a:prstGeom prst="rect">
            <a:avLst/>
          </a:prstGeom>
        </p:spPr>
        <p:txBody>
          <a:bodyPr/>
          <a:lstStyle>
            <a:lvl1pPr marL="0" indent="0">
              <a:buNone/>
              <a:defRPr sz="13700" spc="-600" baseline="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23">
            <a:extLst>
              <a:ext uri="{FF2B5EF4-FFF2-40B4-BE49-F238E27FC236}">
                <a16:creationId xmlns:a16="http://schemas.microsoft.com/office/drawing/2014/main" id="{C8F6B1ED-2003-BBB0-37D3-B1E4C4A342B8}"/>
              </a:ext>
            </a:extLst>
          </p:cNvPr>
          <p:cNvSpPr>
            <a:spLocks noGrp="1"/>
          </p:cNvSpPr>
          <p:nvPr>
            <p:ph type="body" sz="quarter" idx="13"/>
          </p:nvPr>
        </p:nvSpPr>
        <p:spPr>
          <a:xfrm>
            <a:off x="5619750" y="3187726"/>
            <a:ext cx="4792662" cy="807657"/>
          </a:xfrm>
          <a:prstGeom prst="rect">
            <a:avLst/>
          </a:prstGeom>
        </p:spPr>
        <p:txBody>
          <a:bodyPr wrap="square" anchor="b">
            <a:spAutoFit/>
          </a:bodyPr>
          <a:lstStyle>
            <a:lvl1pPr marL="0" indent="0">
              <a:buNone/>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5E5F0055-D8EA-2D2E-38C3-DDF988B72B96}"/>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3" name="Text Placeholder 17">
            <a:extLst>
              <a:ext uri="{FF2B5EF4-FFF2-40B4-BE49-F238E27FC236}">
                <a16:creationId xmlns:a16="http://schemas.microsoft.com/office/drawing/2014/main" id="{44F85165-57DE-88B4-9A7E-D027A94677F7}"/>
              </a:ext>
            </a:extLst>
          </p:cNvPr>
          <p:cNvSpPr>
            <a:spLocks noGrp="1"/>
          </p:cNvSpPr>
          <p:nvPr>
            <p:ph type="body" sz="quarter" idx="14" hasCustomPrompt="1"/>
          </p:nvPr>
        </p:nvSpPr>
        <p:spPr>
          <a:xfrm>
            <a:off x="1181100" y="4451819"/>
            <a:ext cx="4105793" cy="1623965"/>
          </a:xfrm>
          <a:prstGeom prst="rect">
            <a:avLst/>
          </a:prstGeom>
        </p:spPr>
        <p:txBody>
          <a:bodyPr/>
          <a:lstStyle>
            <a:lvl1pPr marL="0" indent="0">
              <a:buNone/>
              <a:defRPr sz="13700" spc="-600" baseline="0">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2" name="Text Placeholder 23">
            <a:extLst>
              <a:ext uri="{FF2B5EF4-FFF2-40B4-BE49-F238E27FC236}">
                <a16:creationId xmlns:a16="http://schemas.microsoft.com/office/drawing/2014/main" id="{CA979998-51D4-B362-C162-C585DCCE3AC1}"/>
              </a:ext>
            </a:extLst>
          </p:cNvPr>
          <p:cNvSpPr>
            <a:spLocks noGrp="1"/>
          </p:cNvSpPr>
          <p:nvPr>
            <p:ph type="body" sz="quarter" idx="15"/>
          </p:nvPr>
        </p:nvSpPr>
        <p:spPr>
          <a:xfrm>
            <a:off x="5619750" y="5096178"/>
            <a:ext cx="4792662" cy="807657"/>
          </a:xfrm>
          <a:prstGeom prst="rect">
            <a:avLst/>
          </a:prstGeom>
        </p:spPr>
        <p:txBody>
          <a:bodyPr wrap="square" anchor="b">
            <a:spAutoFit/>
          </a:bodyPr>
          <a:lstStyle>
            <a:lvl1pPr marL="0" indent="0">
              <a:buNone/>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24689817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rge Quote or Statement with Image">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0D0C0F74-D93E-355E-D5D1-72E9231B84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43377" y="457198"/>
            <a:ext cx="5497773" cy="5669281"/>
          </a:xfrm>
          <a:prstGeom prst="rect">
            <a:avLst/>
          </a:prstGeom>
        </p:spPr>
      </p:pic>
      <p:sp>
        <p:nvSpPr>
          <p:cNvPr id="5" name="Picture Placeholder 11">
            <a:extLst>
              <a:ext uri="{FF2B5EF4-FFF2-40B4-BE49-F238E27FC236}">
                <a16:creationId xmlns:a16="http://schemas.microsoft.com/office/drawing/2014/main" id="{BE360067-3A0E-F24C-12F0-D0AB0C326C48}"/>
              </a:ext>
            </a:extLst>
          </p:cNvPr>
          <p:cNvSpPr>
            <a:spLocks noGrp="1"/>
          </p:cNvSpPr>
          <p:nvPr>
            <p:ph type="pic" sz="quarter" idx="12" hasCustomPrompt="1"/>
          </p:nvPr>
        </p:nvSpPr>
        <p:spPr>
          <a:xfrm>
            <a:off x="6597186" y="896112"/>
            <a:ext cx="4794806" cy="4791456"/>
          </a:xfrm>
          <a:prstGeom prst="ellipse">
            <a:avLst/>
          </a:prstGeom>
          <a:solidFill>
            <a:schemeClr val="tx1">
              <a:lumMod val="10000"/>
              <a:lumOff val="90000"/>
            </a:schemeClr>
          </a:solidFill>
        </p:spPr>
        <p:txBody>
          <a:bodyPr anchor="ctr"/>
          <a:lstStyle>
            <a:lvl1pPr algn="ctr">
              <a:defRPr/>
            </a:lvl1pPr>
          </a:lstStyle>
          <a:p>
            <a:r>
              <a:rPr lang="en-US"/>
              <a:t>Please use Prudential approved images</a:t>
            </a:r>
          </a:p>
        </p:txBody>
      </p:sp>
      <p:sp>
        <p:nvSpPr>
          <p:cNvPr id="3" name="Footer Placeholder 2">
            <a:extLst>
              <a:ext uri="{FF2B5EF4-FFF2-40B4-BE49-F238E27FC236}">
                <a16:creationId xmlns:a16="http://schemas.microsoft.com/office/drawing/2014/main" id="{C4C22105-2460-6FA4-B80E-0ECD96837553}"/>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8" name="Text Placeholder 2">
            <a:extLst>
              <a:ext uri="{FF2B5EF4-FFF2-40B4-BE49-F238E27FC236}">
                <a16:creationId xmlns:a16="http://schemas.microsoft.com/office/drawing/2014/main" id="{8E727DE6-07AA-875A-3E95-38DC82815419}"/>
              </a:ext>
            </a:extLst>
          </p:cNvPr>
          <p:cNvSpPr>
            <a:spLocks noGrp="1"/>
          </p:cNvSpPr>
          <p:nvPr>
            <p:ph type="body" sz="quarter" idx="19"/>
          </p:nvPr>
        </p:nvSpPr>
        <p:spPr>
          <a:xfrm>
            <a:off x="457201" y="754062"/>
            <a:ext cx="5526087" cy="5075238"/>
          </a:xfrm>
          <a:prstGeom prst="rect">
            <a:avLst/>
          </a:prstGeom>
        </p:spPr>
        <p:txBody>
          <a:bodyPr/>
          <a:lstStyle>
            <a:lvl1pPr marL="0" indent="0">
              <a:defRPr sz="7200">
                <a:solidFill>
                  <a:schemeClr val="accent2"/>
                </a:solidFill>
              </a:defRPr>
            </a:lvl1pPr>
            <a:lvl2pPr>
              <a:defRPr sz="2400" b="0">
                <a:solidFill>
                  <a:schemeClr val="tx1"/>
                </a:solidFill>
                <a:latin typeface="+mn-lt"/>
              </a:defRPr>
            </a:lvl2pPr>
            <a:lvl3pPr>
              <a:defRPr sz="1800">
                <a:solidFill>
                  <a:schemeClr val="tx1"/>
                </a:solidFill>
              </a:defRPr>
            </a:lvl3pPr>
            <a:lvl4pPr marL="0" indent="0">
              <a:spcBef>
                <a:spcPts val="600"/>
              </a:spcBef>
              <a:buFont typeface="Calibri" panose="020F0502020204030204" pitchFamily="34" charset="0"/>
              <a:buChar char="​"/>
              <a:defRPr sz="1800">
                <a:solidFill>
                  <a:schemeClr val="tx1"/>
                </a:solidFill>
              </a:defRPr>
            </a:lvl4pPr>
            <a:lvl5pPr marL="0" indent="0">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212901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supporting tex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05D62-9612-B083-469C-DC11EC29627B}"/>
              </a:ext>
            </a:extLst>
          </p:cNvPr>
          <p:cNvSpPr/>
          <p:nvPr userDrawn="1"/>
        </p:nvSpPr>
        <p:spPr bwMode="auto">
          <a:xfrm>
            <a:off x="0" y="0"/>
            <a:ext cx="6208712" cy="685800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pic>
        <p:nvPicPr>
          <p:cNvPr id="9" name="Picture 8" descr="A black background with blue dots&#10;&#10;Description automatically generated">
            <a:extLst>
              <a:ext uri="{FF2B5EF4-FFF2-40B4-BE49-F238E27FC236}">
                <a16:creationId xmlns:a16="http://schemas.microsoft.com/office/drawing/2014/main" id="{1009948F-7D56-2464-9100-03766D0925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3982" y="594360"/>
            <a:ext cx="5100749" cy="5672408"/>
          </a:xfrm>
          <a:prstGeom prst="rect">
            <a:avLst/>
          </a:prstGeom>
        </p:spPr>
      </p:pic>
      <p:sp>
        <p:nvSpPr>
          <p:cNvPr id="8" name="Freeform 5">
            <a:extLst>
              <a:ext uri="{FF2B5EF4-FFF2-40B4-BE49-F238E27FC236}">
                <a16:creationId xmlns:a16="http://schemas.microsoft.com/office/drawing/2014/main" id="{2DE454D7-1B44-056A-A8EE-1BE17D9CEBF8}"/>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3" name="Picture Placeholder 5">
            <a:extLst>
              <a:ext uri="{FF2B5EF4-FFF2-40B4-BE49-F238E27FC236}">
                <a16:creationId xmlns:a16="http://schemas.microsoft.com/office/drawing/2014/main" id="{D04BDDF5-2E96-8C42-86C2-7E05DAAAC5AA}"/>
              </a:ext>
            </a:extLst>
          </p:cNvPr>
          <p:cNvSpPr>
            <a:spLocks noGrp="1"/>
          </p:cNvSpPr>
          <p:nvPr>
            <p:ph type="pic" sz="quarter" idx="15" hasCustomPrompt="1"/>
          </p:nvPr>
        </p:nvSpPr>
        <p:spPr>
          <a:xfrm>
            <a:off x="759527" y="1083564"/>
            <a:ext cx="4690872" cy="4690872"/>
          </a:xfrm>
          <a:prstGeom prst="ellipse">
            <a:avLst/>
          </a:prstGeom>
          <a:solidFill>
            <a:schemeClr val="tx1">
              <a:lumMod val="10000"/>
              <a:lumOff val="90000"/>
            </a:schemeClr>
          </a:solidFill>
        </p:spPr>
        <p:txBody>
          <a:bodyPr/>
          <a:lstStyle>
            <a:lvl1pPr algn="ctr">
              <a:defRPr/>
            </a:lvl1pPr>
          </a:lstStyle>
          <a:p>
            <a:r>
              <a:rPr lang="en-US" dirty="0"/>
              <a:t>Please use Prudential approved images</a:t>
            </a:r>
          </a:p>
        </p:txBody>
      </p:sp>
      <p:sp>
        <p:nvSpPr>
          <p:cNvPr id="14" name="Footer Placeholder 2">
            <a:extLst>
              <a:ext uri="{FF2B5EF4-FFF2-40B4-BE49-F238E27FC236}">
                <a16:creationId xmlns:a16="http://schemas.microsoft.com/office/drawing/2014/main" id="{16EB3883-494B-C23E-5452-3B07D2154E28}"/>
              </a:ext>
            </a:extLst>
          </p:cNvPr>
          <p:cNvSpPr>
            <a:spLocks noGrp="1"/>
          </p:cNvSpPr>
          <p:nvPr>
            <p:ph type="ftr" sz="quarter" idx="14"/>
          </p:nvPr>
        </p:nvSpPr>
        <p:spPr>
          <a:xfrm>
            <a:off x="6577013" y="6555628"/>
            <a:ext cx="4600264"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7" name="Title 1">
            <a:extLst>
              <a:ext uri="{FF2B5EF4-FFF2-40B4-BE49-F238E27FC236}">
                <a16:creationId xmlns:a16="http://schemas.microsoft.com/office/drawing/2014/main" id="{BBFF70F3-7D39-C8F1-A5E6-2560EEA9DFB2}"/>
              </a:ext>
            </a:extLst>
          </p:cNvPr>
          <p:cNvSpPr>
            <a:spLocks noGrp="1"/>
          </p:cNvSpPr>
          <p:nvPr>
            <p:ph type="title"/>
          </p:nvPr>
        </p:nvSpPr>
        <p:spPr>
          <a:xfrm>
            <a:off x="6929971" y="1972910"/>
            <a:ext cx="4803854" cy="1362456"/>
          </a:xfrm>
        </p:spPr>
        <p:txBody>
          <a:bodyPr/>
          <a:lstStyle/>
          <a:p>
            <a:r>
              <a:rPr lang="en-US"/>
              <a:t>Click to edit Master title style</a:t>
            </a:r>
            <a:endParaRPr lang="en-US" dirty="0"/>
          </a:p>
        </p:txBody>
      </p:sp>
      <p:sp>
        <p:nvSpPr>
          <p:cNvPr id="18" name="Subtitle 2">
            <a:extLst>
              <a:ext uri="{FF2B5EF4-FFF2-40B4-BE49-F238E27FC236}">
                <a16:creationId xmlns:a16="http://schemas.microsoft.com/office/drawing/2014/main" id="{C766344F-D533-05E6-90AB-69D4F17FDC5E}"/>
              </a:ext>
            </a:extLst>
          </p:cNvPr>
          <p:cNvSpPr>
            <a:spLocks noGrp="1"/>
          </p:cNvSpPr>
          <p:nvPr>
            <p:ph type="subTitle" idx="10"/>
          </p:nvPr>
        </p:nvSpPr>
        <p:spPr>
          <a:xfrm>
            <a:off x="6937296" y="3493454"/>
            <a:ext cx="4803854" cy="1359819"/>
          </a:xfrm>
          <a:prstGeom prst="rect">
            <a:avLst/>
          </a:prstGeom>
        </p:spPr>
        <p:txBody>
          <a:bodyPr lIns="0" tIns="0" rIns="0" bIns="0">
            <a:noAutofit/>
          </a:bodyPr>
          <a:lstStyle>
            <a:lvl1pPr marL="0" indent="0" algn="l">
              <a:lnSpc>
                <a:spcPct val="103000"/>
              </a:lnSpc>
              <a:buNone/>
              <a:defRPr sz="20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6385065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with supporting tex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05D62-9612-B083-469C-DC11EC29627B}"/>
              </a:ext>
            </a:extLst>
          </p:cNvPr>
          <p:cNvSpPr/>
          <p:nvPr userDrawn="1"/>
        </p:nvSpPr>
        <p:spPr bwMode="auto">
          <a:xfrm>
            <a:off x="5983288" y="0"/>
            <a:ext cx="6208712" cy="685800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pic>
        <p:nvPicPr>
          <p:cNvPr id="11" name="Picture 10" descr="A black background with blue dots&#10;&#10;Description automatically generated">
            <a:extLst>
              <a:ext uri="{FF2B5EF4-FFF2-40B4-BE49-F238E27FC236}">
                <a16:creationId xmlns:a16="http://schemas.microsoft.com/office/drawing/2014/main" id="{7C0B226D-259A-CEEF-3B49-1E1BADC4CA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537270" y="594360"/>
            <a:ext cx="5100749" cy="5672408"/>
          </a:xfrm>
          <a:prstGeom prst="rect">
            <a:avLst/>
          </a:prstGeom>
        </p:spPr>
      </p:pic>
      <p:sp>
        <p:nvSpPr>
          <p:cNvPr id="2" name="Footer Placeholder 2">
            <a:extLst>
              <a:ext uri="{FF2B5EF4-FFF2-40B4-BE49-F238E27FC236}">
                <a16:creationId xmlns:a16="http://schemas.microsoft.com/office/drawing/2014/main" id="{1D4423EF-3778-C9FA-F44C-3E4E7AC0A500}"/>
              </a:ext>
            </a:extLst>
          </p:cNvPr>
          <p:cNvSpPr>
            <a:spLocks noGrp="1"/>
          </p:cNvSpPr>
          <p:nvPr>
            <p:ph type="ftr" sz="quarter" idx="14"/>
          </p:nvPr>
        </p:nvSpPr>
        <p:spPr>
          <a:xfrm>
            <a:off x="1019487" y="6566446"/>
            <a:ext cx="4600264"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 name="Picture Placeholder 5">
            <a:extLst>
              <a:ext uri="{FF2B5EF4-FFF2-40B4-BE49-F238E27FC236}">
                <a16:creationId xmlns:a16="http://schemas.microsoft.com/office/drawing/2014/main" id="{EA2A9A59-B55B-C2C0-6772-698312179F32}"/>
              </a:ext>
            </a:extLst>
          </p:cNvPr>
          <p:cNvSpPr>
            <a:spLocks noGrp="1"/>
          </p:cNvSpPr>
          <p:nvPr>
            <p:ph type="pic" sz="quarter" idx="16" hasCustomPrompt="1"/>
          </p:nvPr>
        </p:nvSpPr>
        <p:spPr>
          <a:xfrm>
            <a:off x="6742208" y="1083564"/>
            <a:ext cx="4690872" cy="4690872"/>
          </a:xfrm>
          <a:prstGeom prst="ellipse">
            <a:avLst/>
          </a:prstGeom>
          <a:solidFill>
            <a:schemeClr val="tx1">
              <a:lumMod val="10000"/>
              <a:lumOff val="90000"/>
            </a:schemeClr>
          </a:solidFill>
        </p:spPr>
        <p:txBody>
          <a:bodyPr/>
          <a:lstStyle>
            <a:lvl1pPr algn="ctr">
              <a:defRPr/>
            </a:lvl1pPr>
          </a:lstStyle>
          <a:p>
            <a:r>
              <a:rPr lang="en-US" dirty="0"/>
              <a:t>Please use Prudential approved images</a:t>
            </a:r>
          </a:p>
        </p:txBody>
      </p:sp>
      <p:sp>
        <p:nvSpPr>
          <p:cNvPr id="9" name="Title 1">
            <a:extLst>
              <a:ext uri="{FF2B5EF4-FFF2-40B4-BE49-F238E27FC236}">
                <a16:creationId xmlns:a16="http://schemas.microsoft.com/office/drawing/2014/main" id="{70CCD378-E599-D68F-4513-5B50B9FF0318}"/>
              </a:ext>
            </a:extLst>
          </p:cNvPr>
          <p:cNvSpPr>
            <a:spLocks noGrp="1"/>
          </p:cNvSpPr>
          <p:nvPr>
            <p:ph type="title"/>
          </p:nvPr>
        </p:nvSpPr>
        <p:spPr>
          <a:xfrm>
            <a:off x="443446" y="1987500"/>
            <a:ext cx="4803854" cy="1362456"/>
          </a:xfrm>
        </p:spPr>
        <p:txBody>
          <a:bodyPr/>
          <a:lstStyle/>
          <a:p>
            <a:r>
              <a:rPr lang="en-US"/>
              <a:t>Click to edit Master title style</a:t>
            </a:r>
            <a:endParaRPr lang="en-US" dirty="0"/>
          </a:p>
        </p:txBody>
      </p:sp>
      <p:sp>
        <p:nvSpPr>
          <p:cNvPr id="10" name="Subtitle 2">
            <a:extLst>
              <a:ext uri="{FF2B5EF4-FFF2-40B4-BE49-F238E27FC236}">
                <a16:creationId xmlns:a16="http://schemas.microsoft.com/office/drawing/2014/main" id="{DBFCD7EE-5BD9-2D9B-DCB7-E7660482A88C}"/>
              </a:ext>
            </a:extLst>
          </p:cNvPr>
          <p:cNvSpPr>
            <a:spLocks noGrp="1"/>
          </p:cNvSpPr>
          <p:nvPr>
            <p:ph type="subTitle" idx="10"/>
          </p:nvPr>
        </p:nvSpPr>
        <p:spPr>
          <a:xfrm>
            <a:off x="450771" y="3508044"/>
            <a:ext cx="4803854" cy="1359819"/>
          </a:xfrm>
          <a:prstGeom prst="rect">
            <a:avLst/>
          </a:prstGeom>
        </p:spPr>
        <p:txBody>
          <a:bodyPr lIns="0" tIns="0" rIns="0" bIns="0">
            <a:noAutofit/>
          </a:bodyPr>
          <a:lstStyle>
            <a:lvl1pPr marL="0" indent="0" algn="l">
              <a:lnSpc>
                <a:spcPct val="103000"/>
              </a:lnSpc>
              <a:buNone/>
              <a:defRPr sz="20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Box 14">
            <a:extLst>
              <a:ext uri="{FF2B5EF4-FFF2-40B4-BE49-F238E27FC236}">
                <a16:creationId xmlns:a16="http://schemas.microsoft.com/office/drawing/2014/main" id="{F558E410-FF41-6E58-CD40-C864D1BA45C8}"/>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1"/>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bg1"/>
              </a:solidFill>
              <a:effectLst/>
              <a:latin typeface="+mn-lt"/>
              <a:ea typeface="+mn-ea"/>
              <a:cs typeface="+mn-cs"/>
            </a:endParaRPr>
          </a:p>
        </p:txBody>
      </p:sp>
      <p:sp>
        <p:nvSpPr>
          <p:cNvPr id="16" name="TextBox 15">
            <a:extLst>
              <a:ext uri="{FF2B5EF4-FFF2-40B4-BE49-F238E27FC236}">
                <a16:creationId xmlns:a16="http://schemas.microsoft.com/office/drawing/2014/main" id="{DBDA73C9-21BD-C7DA-6DE0-CB60881D5EDF}"/>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1"/>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bg1"/>
              </a:solidFill>
              <a:effectLst/>
              <a:latin typeface="+mn-lt"/>
              <a:ea typeface="+mn-ea"/>
              <a:cs typeface="+mn-cs"/>
            </a:endParaRPr>
          </a:p>
        </p:txBody>
      </p:sp>
    </p:spTree>
    <p:extLst>
      <p:ext uri="{BB962C8B-B14F-4D97-AF65-F5344CB8AC3E}">
        <p14:creationId xmlns:p14="http://schemas.microsoft.com/office/powerpoint/2010/main" val="260930612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rge Quote or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2B0079-43D9-7F61-3F39-C6030F620259}"/>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5" name="Text Placeholder 2">
            <a:extLst>
              <a:ext uri="{FF2B5EF4-FFF2-40B4-BE49-F238E27FC236}">
                <a16:creationId xmlns:a16="http://schemas.microsoft.com/office/drawing/2014/main" id="{AF43232B-D391-9946-C4E6-E1F09E8A5B91}"/>
              </a:ext>
            </a:extLst>
          </p:cNvPr>
          <p:cNvSpPr>
            <a:spLocks noGrp="1"/>
          </p:cNvSpPr>
          <p:nvPr>
            <p:ph type="body" sz="quarter" idx="19"/>
          </p:nvPr>
        </p:nvSpPr>
        <p:spPr>
          <a:xfrm>
            <a:off x="4067175" y="754062"/>
            <a:ext cx="7302500" cy="5075238"/>
          </a:xfrm>
          <a:prstGeom prst="rect">
            <a:avLst/>
          </a:prstGeom>
        </p:spPr>
        <p:txBody>
          <a:bodyPr/>
          <a:lstStyle>
            <a:lvl1pPr marL="0" indent="0">
              <a:defRPr sz="7200">
                <a:solidFill>
                  <a:schemeClr val="accent2"/>
                </a:solidFill>
              </a:defRPr>
            </a:lvl1pPr>
            <a:lvl2pPr>
              <a:defRPr sz="2400" b="0">
                <a:solidFill>
                  <a:schemeClr val="tx1"/>
                </a:solidFill>
                <a:latin typeface="+mn-lt"/>
              </a:defRPr>
            </a:lvl2pPr>
            <a:lvl3pPr>
              <a:defRPr sz="1800">
                <a:solidFill>
                  <a:schemeClr val="tx1"/>
                </a:solidFill>
              </a:defRPr>
            </a:lvl3pPr>
            <a:lvl4pPr marL="0" indent="0">
              <a:spcBef>
                <a:spcPts val="600"/>
              </a:spcBef>
              <a:buFont typeface="Calibri" panose="020F0502020204030204" pitchFamily="34" charset="0"/>
              <a:buChar char="​"/>
              <a:defRPr sz="1800">
                <a:solidFill>
                  <a:schemeClr val="tx1"/>
                </a:solidFill>
              </a:defRPr>
            </a:lvl4pPr>
            <a:lvl5pPr marL="0" indent="0">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black and white background with white dots&#10;&#10;Description automatically generated">
            <a:extLst>
              <a:ext uri="{FF2B5EF4-FFF2-40B4-BE49-F238E27FC236}">
                <a16:creationId xmlns:a16="http://schemas.microsoft.com/office/drawing/2014/main" id="{EC66646E-6AFC-9891-8526-3D5D7D62C3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728"/>
            <a:ext cx="3678497" cy="5679751"/>
          </a:xfrm>
          <a:prstGeom prst="rect">
            <a:avLst/>
          </a:prstGeom>
        </p:spPr>
      </p:pic>
    </p:spTree>
    <p:extLst>
      <p:ext uri="{BB962C8B-B14F-4D97-AF65-F5344CB8AC3E}">
        <p14:creationId xmlns:p14="http://schemas.microsoft.com/office/powerpoint/2010/main" val="4197113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avy Large Quote or Statement with Image">
    <p:bg>
      <p:bgPr>
        <a:solidFill>
          <a:schemeClr val="tx1"/>
        </a:solidFill>
        <a:effectLst/>
      </p:bgPr>
    </p:bg>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008C38FA-B18B-E2BC-23D3-2D8A4DD2A130}"/>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0F7AD3C5-B41B-3B34-7093-0279A2C1E0A8}"/>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8" name="Footer Placeholder 2">
            <a:extLst>
              <a:ext uri="{FF2B5EF4-FFF2-40B4-BE49-F238E27FC236}">
                <a16:creationId xmlns:a16="http://schemas.microsoft.com/office/drawing/2014/main" id="{A8AC6729-7AE0-A7FD-4E4D-83759F2D03FD}"/>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4AC67EA8-6A02-A031-00AA-38048A6966C8}"/>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3" name="Text Placeholder 2">
            <a:extLst>
              <a:ext uri="{FF2B5EF4-FFF2-40B4-BE49-F238E27FC236}">
                <a16:creationId xmlns:a16="http://schemas.microsoft.com/office/drawing/2014/main" id="{0807F631-F51C-8389-A4F1-978DFC279B13}"/>
              </a:ext>
            </a:extLst>
          </p:cNvPr>
          <p:cNvSpPr>
            <a:spLocks noGrp="1"/>
          </p:cNvSpPr>
          <p:nvPr>
            <p:ph type="body" sz="quarter" idx="19"/>
          </p:nvPr>
        </p:nvSpPr>
        <p:spPr>
          <a:xfrm>
            <a:off x="457200" y="754062"/>
            <a:ext cx="9953623" cy="5075238"/>
          </a:xfrm>
          <a:prstGeom prst="rect">
            <a:avLst/>
          </a:prstGeom>
        </p:spPr>
        <p:txBody>
          <a:bodyPr anchor="ctr"/>
          <a:lstStyle>
            <a:lvl1pPr marL="0" indent="0">
              <a:defRPr sz="7200">
                <a:solidFill>
                  <a:schemeClr val="bg1"/>
                </a:solidFill>
              </a:defRPr>
            </a:lvl1pPr>
            <a:lvl2pPr>
              <a:defRPr sz="2400" b="0">
                <a:solidFill>
                  <a:schemeClr val="accent2"/>
                </a:solidFill>
                <a:latin typeface="+mn-lt"/>
              </a:defRPr>
            </a:lvl2pPr>
            <a:lvl3pPr>
              <a:defRPr sz="1800">
                <a:solidFill>
                  <a:schemeClr val="accent2"/>
                </a:solidFill>
              </a:defRPr>
            </a:lvl3pPr>
            <a:lvl4pPr marL="0" indent="0">
              <a:spcBef>
                <a:spcPts val="600"/>
              </a:spcBef>
              <a:buFont typeface="Calibri" panose="020F0502020204030204" pitchFamily="34" charset="0"/>
              <a:buChar char="​"/>
              <a:defRPr sz="1800">
                <a:solidFill>
                  <a:schemeClr val="accent2"/>
                </a:solidFill>
              </a:defRPr>
            </a:lvl4pPr>
            <a:lvl5pPr marL="0" indent="0">
              <a:buFont typeface="Calibri" panose="020F0502020204030204" pitchFamily="34" charset="0"/>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A30CAE6C-CCA7-E4EE-63E3-2399B64E0C76}"/>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Tree>
    <p:extLst>
      <p:ext uri="{BB962C8B-B14F-4D97-AF65-F5344CB8AC3E}">
        <p14:creationId xmlns:p14="http://schemas.microsoft.com/office/powerpoint/2010/main" val="253738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7985CE-789C-AD2A-428A-B490693E3C11}"/>
              </a:ext>
            </a:extLst>
          </p:cNvPr>
          <p:cNvSpPr/>
          <p:nvPr/>
        </p:nvSpPr>
        <p:spPr bwMode="auto">
          <a:xfrm>
            <a:off x="0" y="0"/>
            <a:ext cx="4089293" cy="6858000"/>
          </a:xfrm>
          <a:prstGeom prst="rect">
            <a:avLst/>
          </a:prstGeom>
          <a:solidFill>
            <a:schemeClr val="tx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sp>
        <p:nvSpPr>
          <p:cNvPr id="19" name="Freeform 5">
            <a:extLst>
              <a:ext uri="{FF2B5EF4-FFF2-40B4-BE49-F238E27FC236}">
                <a16:creationId xmlns:a16="http://schemas.microsoft.com/office/drawing/2014/main" id="{A2522900-E7B8-1A19-A3D2-7AC3A733F3D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B751C22E-584D-8C9D-00B3-E7EE7E7A66A3}"/>
              </a:ext>
            </a:extLst>
          </p:cNvPr>
          <p:cNvSpPr>
            <a:spLocks noGrp="1"/>
          </p:cNvSpPr>
          <p:nvPr>
            <p:ph type="title" hasCustomPrompt="1"/>
          </p:nvPr>
        </p:nvSpPr>
        <p:spPr>
          <a:xfrm>
            <a:off x="470061" y="747247"/>
            <a:ext cx="3231989" cy="1520670"/>
          </a:xfrm>
        </p:spPr>
        <p:txBody>
          <a:bodyPr anchor="t"/>
          <a:lstStyle>
            <a:lvl1pPr>
              <a:lnSpc>
                <a:spcPct val="82000"/>
              </a:lnSpc>
              <a:defRPr sz="5400" spc="-80" baseline="0">
                <a:solidFill>
                  <a:schemeClr val="bg1"/>
                </a:solidFill>
              </a:defRPr>
            </a:lvl1pPr>
          </a:lstStyle>
          <a:p>
            <a:r>
              <a:rPr lang="en-US" dirty="0"/>
              <a:t>Table of contents</a:t>
            </a:r>
          </a:p>
        </p:txBody>
      </p:sp>
      <p:sp>
        <p:nvSpPr>
          <p:cNvPr id="2" name="Footer Placeholder 2">
            <a:extLst>
              <a:ext uri="{FF2B5EF4-FFF2-40B4-BE49-F238E27FC236}">
                <a16:creationId xmlns:a16="http://schemas.microsoft.com/office/drawing/2014/main" id="{772B60F7-D35A-8302-D982-5170BF675969}"/>
              </a:ext>
            </a:extLst>
          </p:cNvPr>
          <p:cNvSpPr>
            <a:spLocks noGrp="1"/>
          </p:cNvSpPr>
          <p:nvPr>
            <p:ph type="ftr" sz="quarter" idx="3"/>
          </p:nvPr>
        </p:nvSpPr>
        <p:spPr>
          <a:xfrm>
            <a:off x="4662742" y="6566446"/>
            <a:ext cx="5748083" cy="102336"/>
          </a:xfrm>
          <a:prstGeom prst="rect">
            <a:avLst/>
          </a:prstGeom>
        </p:spPr>
        <p:txBody>
          <a:bodyPr vert="horz" wrap="square" lIns="0" tIns="0" rIns="0" bIns="0" rtlCol="0" anchor="b">
            <a:spAutoFit/>
          </a:bodyPr>
          <a:lstStyle>
            <a:lvl1pPr>
              <a:defRPr lang="en-US" sz="700" baseline="0">
                <a:solidFill>
                  <a:schemeClr val="tx2"/>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9" name="Freeform 5">
            <a:extLst>
              <a:ext uri="{FF2B5EF4-FFF2-40B4-BE49-F238E27FC236}">
                <a16:creationId xmlns:a16="http://schemas.microsoft.com/office/drawing/2014/main" id="{17760F00-C5C4-E3FF-49D0-5F001D3E1513}"/>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p>
        </p:txBody>
      </p:sp>
      <p:sp>
        <p:nvSpPr>
          <p:cNvPr id="8" name="Text Placeholder 3">
            <a:extLst>
              <a:ext uri="{FF2B5EF4-FFF2-40B4-BE49-F238E27FC236}">
                <a16:creationId xmlns:a16="http://schemas.microsoft.com/office/drawing/2014/main" id="{5CEFCE71-7C8B-5964-634A-E5B61FE66B00}"/>
              </a:ext>
            </a:extLst>
          </p:cNvPr>
          <p:cNvSpPr>
            <a:spLocks noGrp="1"/>
          </p:cNvSpPr>
          <p:nvPr>
            <p:ph type="body" sz="quarter" idx="12" hasCustomPrompt="1"/>
          </p:nvPr>
        </p:nvSpPr>
        <p:spPr>
          <a:xfrm>
            <a:off x="4662742" y="733563"/>
            <a:ext cx="6113208" cy="5392600"/>
          </a:xfrm>
        </p:spPr>
        <p:txBody>
          <a:bodyPr numCol="1" spcCol="365760" anchor="ctr"/>
          <a:lstStyle>
            <a:lvl1pPr marL="411480" indent="-411480">
              <a:lnSpc>
                <a:spcPct val="86000"/>
              </a:lnSpc>
              <a:spcBef>
                <a:spcPts val="0"/>
              </a:spcBef>
              <a:spcAft>
                <a:spcPts val="1800"/>
              </a:spcAft>
              <a:buClr>
                <a:schemeClr val="accent2"/>
              </a:buClr>
              <a:buSzPct val="100000"/>
              <a:buFont typeface="+mj-lt"/>
              <a:buAutoNum type="arabicPeriod"/>
              <a:defRPr lang="en-US" sz="1800" b="0" kern="1200" cap="all" baseline="0" dirty="0">
                <a:solidFill>
                  <a:schemeClr val="accent1"/>
                </a:solidFill>
                <a:latin typeface="+mj-lt"/>
                <a:ea typeface="+mn-ea"/>
                <a:cs typeface="+mn-cs"/>
              </a:defRPr>
            </a:lvl1pPr>
            <a:lvl2pPr marL="285750" indent="-285750">
              <a:defRPr/>
            </a:lvl2pPr>
            <a:lvl3pPr marL="285750" indent="-285750">
              <a:defRPr/>
            </a:lvl3pPr>
            <a:lvl4pPr marL="285750" indent="-285750">
              <a:defRPr/>
            </a:lvl4pPr>
            <a:lvl5pPr marL="285750" indent="-285750">
              <a:defRPr/>
            </a:lvl5pPr>
          </a:lstStyle>
          <a:p>
            <a:pPr lvl="0"/>
            <a:r>
              <a:rPr lang="en-US" dirty="0"/>
              <a:t>CLICK TO EDIT MASTER TEXT STYLES</a:t>
            </a:r>
          </a:p>
        </p:txBody>
      </p:sp>
      <p:pic>
        <p:nvPicPr>
          <p:cNvPr id="3" name="Picture 2" descr="A black and blue background with small blue dots&#10;&#10;Description automatically generated">
            <a:extLst>
              <a:ext uri="{FF2B5EF4-FFF2-40B4-BE49-F238E27FC236}">
                <a16:creationId xmlns:a16="http://schemas.microsoft.com/office/drawing/2014/main" id="{938E1C04-F658-7C86-7747-D40ACBD418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0062" y="2239305"/>
            <a:ext cx="3226852" cy="3883302"/>
          </a:xfrm>
          <a:prstGeom prst="rect">
            <a:avLst/>
          </a:prstGeom>
        </p:spPr>
      </p:pic>
    </p:spTree>
    <p:extLst>
      <p:ext uri="{BB962C8B-B14F-4D97-AF65-F5344CB8AC3E}">
        <p14:creationId xmlns:p14="http://schemas.microsoft.com/office/powerpoint/2010/main" val="10651134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ue Large Quote or Statement with Image">
    <p:bg>
      <p:bgPr>
        <a:solidFill>
          <a:schemeClr val="accent2"/>
        </a:solidFill>
        <a:effectLst/>
      </p:bgPr>
    </p:bg>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B3AC160C-BDB1-C0DC-C9B6-746DDEEBC7DA}"/>
              </a:ext>
            </a:extLst>
          </p:cNvPr>
          <p:cNvSpPr/>
          <p:nvPr/>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chemeClr val="tx1">
              <a:alpha val="22000"/>
            </a:schemeClr>
          </a:solidFill>
          <a:ln w="6350"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40DF1438-F657-A0AC-EA36-AFF6AD092B4C}"/>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D38B5E32-5AED-3696-3A23-4FAFA74D78BE}"/>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8" name="Freeform 5">
            <a:extLst>
              <a:ext uri="{FF2B5EF4-FFF2-40B4-BE49-F238E27FC236}">
                <a16:creationId xmlns:a16="http://schemas.microsoft.com/office/drawing/2014/main" id="{2F19A5C5-5BC6-4510-055F-A7CB4C7F269F}"/>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6" name="Text Placeholder 2">
            <a:extLst>
              <a:ext uri="{FF2B5EF4-FFF2-40B4-BE49-F238E27FC236}">
                <a16:creationId xmlns:a16="http://schemas.microsoft.com/office/drawing/2014/main" id="{893805B3-EF0C-444E-8B4B-688BC4753000}"/>
              </a:ext>
            </a:extLst>
          </p:cNvPr>
          <p:cNvSpPr>
            <a:spLocks noGrp="1"/>
          </p:cNvSpPr>
          <p:nvPr>
            <p:ph type="body" sz="quarter" idx="19"/>
          </p:nvPr>
        </p:nvSpPr>
        <p:spPr>
          <a:xfrm>
            <a:off x="457200" y="754062"/>
            <a:ext cx="9953623" cy="5075238"/>
          </a:xfrm>
          <a:prstGeom prst="rect">
            <a:avLst/>
          </a:prstGeom>
        </p:spPr>
        <p:txBody>
          <a:bodyPr anchor="ctr"/>
          <a:lstStyle>
            <a:lvl1pPr marL="0" indent="0">
              <a:defRPr sz="7200">
                <a:solidFill>
                  <a:schemeClr val="bg1"/>
                </a:solidFill>
              </a:defRPr>
            </a:lvl1pPr>
            <a:lvl2pPr>
              <a:defRPr sz="2400" b="0">
                <a:solidFill>
                  <a:schemeClr val="tx1"/>
                </a:solidFill>
                <a:latin typeface="+mn-lt"/>
              </a:defRPr>
            </a:lvl2pPr>
            <a:lvl3pPr>
              <a:defRPr sz="1800">
                <a:solidFill>
                  <a:schemeClr val="tx1"/>
                </a:solidFill>
              </a:defRPr>
            </a:lvl3pPr>
            <a:lvl4pPr marL="0" indent="0">
              <a:spcBef>
                <a:spcPts val="600"/>
              </a:spcBef>
              <a:buFont typeface="Calibri" panose="020F0502020204030204" pitchFamily="34" charset="0"/>
              <a:buChar char="​"/>
              <a:defRPr sz="1800">
                <a:solidFill>
                  <a:schemeClr val="tx1"/>
                </a:solidFill>
              </a:defRPr>
            </a:lvl4pPr>
            <a:lvl5pPr marL="0" indent="0">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859F9316-6EC5-0DDD-B36E-8A39771BF882}"/>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Tree>
    <p:extLst>
      <p:ext uri="{BB962C8B-B14F-4D97-AF65-F5344CB8AC3E}">
        <p14:creationId xmlns:p14="http://schemas.microsoft.com/office/powerpoint/2010/main" val="12505592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6C28A8-63AF-3024-10C7-A69E36E87EB6}"/>
              </a:ext>
            </a:extLst>
          </p:cNvPr>
          <p:cNvSpPr>
            <a:spLocks noGrp="1"/>
          </p:cNvSpPr>
          <p:nvPr>
            <p:ph type="ftr" sz="quarter" idx="10"/>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951588214"/>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
    <p:bg>
      <p:bgPr>
        <a:solidFill>
          <a:schemeClr val="tx1"/>
        </a:solidFill>
        <a:effectLst/>
      </p:bgPr>
    </p:bg>
    <p:spTree>
      <p:nvGrpSpPr>
        <p:cNvPr id="1" name=""/>
        <p:cNvGrpSpPr/>
        <p:nvPr/>
      </p:nvGrpSpPr>
      <p:grpSpPr>
        <a:xfrm>
          <a:off x="0" y="0"/>
          <a:ext cx="0" cy="0"/>
          <a:chOff x="0" y="0"/>
          <a:chExt cx="0" cy="0"/>
        </a:xfrm>
      </p:grpSpPr>
      <p:sp>
        <p:nvSpPr>
          <p:cNvPr id="7" name="Freeform 19">
            <a:extLst>
              <a:ext uri="{FF2B5EF4-FFF2-40B4-BE49-F238E27FC236}">
                <a16:creationId xmlns:a16="http://schemas.microsoft.com/office/drawing/2014/main" id="{B83A9B76-1C16-F4DF-59DA-204CFED1AF90}"/>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grpSp>
        <p:nvGrpSpPr>
          <p:cNvPr id="4" name="Graphic 1164">
            <a:extLst>
              <a:ext uri="{FF2B5EF4-FFF2-40B4-BE49-F238E27FC236}">
                <a16:creationId xmlns:a16="http://schemas.microsoft.com/office/drawing/2014/main" id="{0B00E121-C6CE-65D1-E2F1-8185273DE9F1}"/>
              </a:ext>
            </a:extLst>
          </p:cNvPr>
          <p:cNvGrpSpPr/>
          <p:nvPr/>
        </p:nvGrpSpPr>
        <p:grpSpPr>
          <a:xfrm>
            <a:off x="1785938" y="457200"/>
            <a:ext cx="1919234" cy="440944"/>
            <a:chOff x="5082170" y="602010"/>
            <a:chExt cx="2868072" cy="658939"/>
          </a:xfrm>
          <a:solidFill>
            <a:srgbClr val="FFFFFF"/>
          </a:solidFill>
        </p:grpSpPr>
        <p:sp>
          <p:nvSpPr>
            <p:cNvPr id="5" name="Freeform 5">
              <a:extLst>
                <a:ext uri="{FF2B5EF4-FFF2-40B4-BE49-F238E27FC236}">
                  <a16:creationId xmlns:a16="http://schemas.microsoft.com/office/drawing/2014/main" id="{9008C2B3-844E-58B0-2B8F-C6F03DA0024E}"/>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6" name="Freeform 7">
              <a:extLst>
                <a:ext uri="{FF2B5EF4-FFF2-40B4-BE49-F238E27FC236}">
                  <a16:creationId xmlns:a16="http://schemas.microsoft.com/office/drawing/2014/main" id="{9A81B2B8-A233-89C2-59C1-6AB3463D0062}"/>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solidFill>
              <a:srgbClr val="FFFFFF"/>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CEF4BEF5-8A67-9F20-E722-0F7B741D0457}"/>
              </a:ext>
            </a:extLst>
          </p:cNvPr>
          <p:cNvSpPr>
            <a:spLocks noGrp="1"/>
          </p:cNvSpPr>
          <p:nvPr>
            <p:ph type="body" sz="quarter" idx="17"/>
          </p:nvPr>
        </p:nvSpPr>
        <p:spPr>
          <a:xfrm>
            <a:off x="1785938" y="2178008"/>
            <a:ext cx="9218611" cy="4475205"/>
          </a:xfrm>
          <a:prstGeom prst="rect">
            <a:avLst/>
          </a:prstGeom>
        </p:spPr>
        <p:txBody>
          <a:bodyPr/>
          <a:lstStyle>
            <a:lvl1pPr marL="0" indent="0">
              <a:defRPr sz="8000">
                <a:solidFill>
                  <a:schemeClr val="bg1"/>
                </a:solidFill>
              </a:defRPr>
            </a:lvl1pPr>
            <a:lvl2pPr>
              <a:defRPr sz="2400" b="0">
                <a:solidFill>
                  <a:schemeClr val="accent2"/>
                </a:solidFill>
                <a:latin typeface="+mn-lt"/>
              </a:defRPr>
            </a:lvl2pPr>
            <a:lvl3pPr>
              <a:defRPr sz="1800">
                <a:solidFill>
                  <a:schemeClr val="accent2"/>
                </a:solidFill>
              </a:defRPr>
            </a:lvl3pPr>
            <a:lvl4pPr marL="0" indent="0">
              <a:spcBef>
                <a:spcPts val="600"/>
              </a:spcBef>
              <a:buFont typeface="Calibri" panose="020F0502020204030204" pitchFamily="34" charset="0"/>
              <a:buChar char="​"/>
              <a:defRPr sz="1800">
                <a:solidFill>
                  <a:schemeClr val="accent2"/>
                </a:solidFill>
              </a:defRPr>
            </a:lvl4pPr>
            <a:lvl5pPr marL="0" indent="0">
              <a:buFont typeface="Calibri" panose="020F050202020403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935939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tx1"/>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56FDF35A-1521-C7AE-887C-455E6C0D7B2B}"/>
              </a:ext>
            </a:extLst>
          </p:cNvPr>
          <p:cNvSpPr>
            <a:spLocks noChangeAspect="1"/>
          </p:cNvSpPr>
          <p:nvPr/>
        </p:nvSpPr>
        <p:spPr>
          <a:xfrm>
            <a:off x="3900926" y="1236775"/>
            <a:ext cx="4390148" cy="438444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5632070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11F5EA-2441-4841-BBFF-4343B2CE2C9A}"/>
              </a:ext>
            </a:extLst>
          </p:cNvPr>
          <p:cNvGrpSpPr/>
          <p:nvPr/>
        </p:nvGrpSpPr>
        <p:grpSpPr>
          <a:xfrm>
            <a:off x="-646" y="0"/>
            <a:ext cx="12182357" cy="6860238"/>
            <a:chOff x="-646" y="-2238"/>
            <a:chExt cx="12182357" cy="6860238"/>
          </a:xfrm>
        </p:grpSpPr>
        <p:cxnSp>
          <p:nvCxnSpPr>
            <p:cNvPr id="3" name="Straight Connector 2">
              <a:extLst>
                <a:ext uri="{FF2B5EF4-FFF2-40B4-BE49-F238E27FC236}">
                  <a16:creationId xmlns:a16="http://schemas.microsoft.com/office/drawing/2014/main" id="{C95F5461-60E9-6545-9030-EC2C3877F3BA}"/>
                </a:ext>
              </a:extLst>
            </p:cNvPr>
            <p:cNvCxnSpPr>
              <a:cxnSpLocks/>
            </p:cNvCxnSpPr>
            <p:nvPr/>
          </p:nvCxnSpPr>
          <p:spPr>
            <a:xfrm>
              <a:off x="45720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19C1CBB-7796-6143-9115-DDEC31BED52A}"/>
                </a:ext>
              </a:extLst>
            </p:cNvPr>
            <p:cNvCxnSpPr>
              <a:cxnSpLocks/>
            </p:cNvCxnSpPr>
            <p:nvPr/>
          </p:nvCxnSpPr>
          <p:spPr>
            <a:xfrm flipH="1">
              <a:off x="-646" y="45720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8689545-BB34-EE4B-BA7D-F3E1946620A5}"/>
                </a:ext>
              </a:extLst>
            </p:cNvPr>
            <p:cNvCxnSpPr>
              <a:cxnSpLocks/>
            </p:cNvCxnSpPr>
            <p:nvPr/>
          </p:nvCxnSpPr>
          <p:spPr>
            <a:xfrm>
              <a:off x="11731752" y="-2238"/>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E499F-5B6A-6D49-8CA8-5A04BAA2E0C2}"/>
                </a:ext>
              </a:extLst>
            </p:cNvPr>
            <p:cNvCxnSpPr>
              <a:cxnSpLocks/>
            </p:cNvCxnSpPr>
            <p:nvPr/>
          </p:nvCxnSpPr>
          <p:spPr>
            <a:xfrm flipH="1">
              <a:off x="-646" y="612648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902A72B-F19E-324A-893E-2BE7AE6A8F83}"/>
                </a:ext>
              </a:extLst>
            </p:cNvPr>
            <p:cNvSpPr/>
            <p:nvPr/>
          </p:nvSpPr>
          <p:spPr>
            <a:xfrm>
              <a:off x="46363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dirty="0">
                <a:solidFill>
                  <a:schemeClr val="tx1">
                    <a:lumMod val="65000"/>
                    <a:lumOff val="35000"/>
                  </a:schemeClr>
                </a:solidFill>
                <a:latin typeface="Trebuchet MS" pitchFamily="34" charset="0"/>
              </a:endParaRPr>
            </a:p>
          </p:txBody>
        </p:sp>
        <p:sp>
          <p:nvSpPr>
            <p:cNvPr id="8" name="Rectangle 7">
              <a:extLst>
                <a:ext uri="{FF2B5EF4-FFF2-40B4-BE49-F238E27FC236}">
                  <a16:creationId xmlns:a16="http://schemas.microsoft.com/office/drawing/2014/main" id="{16726588-7A96-F040-882E-C41173DAC2D1}"/>
                </a:ext>
              </a:extLst>
            </p:cNvPr>
            <p:cNvSpPr/>
            <p:nvPr/>
          </p:nvSpPr>
          <p:spPr>
            <a:xfrm>
              <a:off x="142196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9" name="Rectangle 8">
              <a:extLst>
                <a:ext uri="{FF2B5EF4-FFF2-40B4-BE49-F238E27FC236}">
                  <a16:creationId xmlns:a16="http://schemas.microsoft.com/office/drawing/2014/main" id="{50D1E140-3525-ED48-A270-E61749E7BF52}"/>
                </a:ext>
              </a:extLst>
            </p:cNvPr>
            <p:cNvSpPr/>
            <p:nvPr/>
          </p:nvSpPr>
          <p:spPr>
            <a:xfrm>
              <a:off x="238030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0" name="Rectangle 9">
              <a:extLst>
                <a:ext uri="{FF2B5EF4-FFF2-40B4-BE49-F238E27FC236}">
                  <a16:creationId xmlns:a16="http://schemas.microsoft.com/office/drawing/2014/main" id="{0DA1D066-E657-1C48-AEB5-1255675507F4}"/>
                </a:ext>
              </a:extLst>
            </p:cNvPr>
            <p:cNvSpPr/>
            <p:nvPr/>
          </p:nvSpPr>
          <p:spPr>
            <a:xfrm>
              <a:off x="333864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1" name="Rectangle 10">
              <a:extLst>
                <a:ext uri="{FF2B5EF4-FFF2-40B4-BE49-F238E27FC236}">
                  <a16:creationId xmlns:a16="http://schemas.microsoft.com/office/drawing/2014/main" id="{AB70EF7D-BE1E-1845-B15B-09CCA121C665}"/>
                </a:ext>
              </a:extLst>
            </p:cNvPr>
            <p:cNvSpPr/>
            <p:nvPr/>
          </p:nvSpPr>
          <p:spPr>
            <a:xfrm>
              <a:off x="429697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2" name="Rectangle 11">
              <a:extLst>
                <a:ext uri="{FF2B5EF4-FFF2-40B4-BE49-F238E27FC236}">
                  <a16:creationId xmlns:a16="http://schemas.microsoft.com/office/drawing/2014/main" id="{E9E40C24-781B-E54B-9079-145DF1DF413B}"/>
                </a:ext>
              </a:extLst>
            </p:cNvPr>
            <p:cNvSpPr/>
            <p:nvPr/>
          </p:nvSpPr>
          <p:spPr>
            <a:xfrm>
              <a:off x="525531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3" name="Rectangle 12">
              <a:extLst>
                <a:ext uri="{FF2B5EF4-FFF2-40B4-BE49-F238E27FC236}">
                  <a16:creationId xmlns:a16="http://schemas.microsoft.com/office/drawing/2014/main" id="{D7724C83-DC00-4B41-ADE7-8CB60E599408}"/>
                </a:ext>
              </a:extLst>
            </p:cNvPr>
            <p:cNvSpPr/>
            <p:nvPr/>
          </p:nvSpPr>
          <p:spPr>
            <a:xfrm>
              <a:off x="621364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4" name="Rectangle 13">
              <a:extLst>
                <a:ext uri="{FF2B5EF4-FFF2-40B4-BE49-F238E27FC236}">
                  <a16:creationId xmlns:a16="http://schemas.microsoft.com/office/drawing/2014/main" id="{27236BF4-1A14-5D45-8653-16E39C079D60}"/>
                </a:ext>
              </a:extLst>
            </p:cNvPr>
            <p:cNvSpPr/>
            <p:nvPr/>
          </p:nvSpPr>
          <p:spPr>
            <a:xfrm>
              <a:off x="717198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5" name="Rectangle 14">
              <a:extLst>
                <a:ext uri="{FF2B5EF4-FFF2-40B4-BE49-F238E27FC236}">
                  <a16:creationId xmlns:a16="http://schemas.microsoft.com/office/drawing/2014/main" id="{5F1666E0-9409-2443-8B80-4E9F56D227D7}"/>
                </a:ext>
              </a:extLst>
            </p:cNvPr>
            <p:cNvSpPr/>
            <p:nvPr/>
          </p:nvSpPr>
          <p:spPr>
            <a:xfrm>
              <a:off x="813032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6" name="Rectangle 15">
              <a:extLst>
                <a:ext uri="{FF2B5EF4-FFF2-40B4-BE49-F238E27FC236}">
                  <a16:creationId xmlns:a16="http://schemas.microsoft.com/office/drawing/2014/main" id="{31377084-906A-304C-A373-40E03359972A}"/>
                </a:ext>
              </a:extLst>
            </p:cNvPr>
            <p:cNvSpPr/>
            <p:nvPr/>
          </p:nvSpPr>
          <p:spPr>
            <a:xfrm>
              <a:off x="908865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7" name="Rectangle 16">
              <a:extLst>
                <a:ext uri="{FF2B5EF4-FFF2-40B4-BE49-F238E27FC236}">
                  <a16:creationId xmlns:a16="http://schemas.microsoft.com/office/drawing/2014/main" id="{3EC83FDA-0F46-3C4E-A8C8-EA2784B2E295}"/>
                </a:ext>
              </a:extLst>
            </p:cNvPr>
            <p:cNvSpPr/>
            <p:nvPr/>
          </p:nvSpPr>
          <p:spPr>
            <a:xfrm>
              <a:off x="1004699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8" name="Rectangle 17">
              <a:extLst>
                <a:ext uri="{FF2B5EF4-FFF2-40B4-BE49-F238E27FC236}">
                  <a16:creationId xmlns:a16="http://schemas.microsoft.com/office/drawing/2014/main" id="{53A91CF8-5DF7-DB41-9F88-4C8EB75C4361}"/>
                </a:ext>
              </a:extLst>
            </p:cNvPr>
            <p:cNvSpPr/>
            <p:nvPr/>
          </p:nvSpPr>
          <p:spPr>
            <a:xfrm>
              <a:off x="11005328"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cxnSp>
          <p:nvCxnSpPr>
            <p:cNvPr id="19" name="Straight Connector 18">
              <a:extLst>
                <a:ext uri="{FF2B5EF4-FFF2-40B4-BE49-F238E27FC236}">
                  <a16:creationId xmlns:a16="http://schemas.microsoft.com/office/drawing/2014/main" id="{23472D53-7C5D-104A-A876-23176EF1D175}"/>
                </a:ext>
              </a:extLst>
            </p:cNvPr>
            <p:cNvCxnSpPr/>
            <p:nvPr/>
          </p:nvCxnSpPr>
          <p:spPr>
            <a:xfrm>
              <a:off x="82836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1A6CEE-0747-DA4A-A0BD-46934B3B1F70}"/>
                </a:ext>
              </a:extLst>
            </p:cNvPr>
            <p:cNvCxnSpPr/>
            <p:nvPr/>
          </p:nvCxnSpPr>
          <p:spPr>
            <a:xfrm>
              <a:off x="11370064"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37E2A7-E95E-1047-82DE-E5743C56AE5C}"/>
                </a:ext>
              </a:extLst>
            </p:cNvPr>
            <p:cNvCxnSpPr/>
            <p:nvPr/>
          </p:nvCxnSpPr>
          <p:spPr>
            <a:xfrm>
              <a:off x="10411729" y="45657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04B849-70CC-5348-B9B0-AF4A6E8A5F26}"/>
                </a:ext>
              </a:extLst>
            </p:cNvPr>
            <p:cNvCxnSpPr/>
            <p:nvPr/>
          </p:nvCxnSpPr>
          <p:spPr>
            <a:xfrm>
              <a:off x="945339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789745-F344-B44E-AD12-83C1A60BDCE8}"/>
                </a:ext>
              </a:extLst>
            </p:cNvPr>
            <p:cNvCxnSpPr/>
            <p:nvPr/>
          </p:nvCxnSpPr>
          <p:spPr>
            <a:xfrm>
              <a:off x="849505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6E55C7-3BDE-464F-BCD9-EC1D466B7DEA}"/>
                </a:ext>
              </a:extLst>
            </p:cNvPr>
            <p:cNvCxnSpPr/>
            <p:nvPr/>
          </p:nvCxnSpPr>
          <p:spPr>
            <a:xfrm>
              <a:off x="753672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0504C3-B463-4048-887F-46550C6ACE67}"/>
                </a:ext>
              </a:extLst>
            </p:cNvPr>
            <p:cNvCxnSpPr/>
            <p:nvPr/>
          </p:nvCxnSpPr>
          <p:spPr>
            <a:xfrm>
              <a:off x="657838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14BE40-E6D3-2145-B705-511CF67CB593}"/>
                </a:ext>
              </a:extLst>
            </p:cNvPr>
            <p:cNvCxnSpPr/>
            <p:nvPr/>
          </p:nvCxnSpPr>
          <p:spPr>
            <a:xfrm>
              <a:off x="562004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2EF694-66E2-F048-9402-C0E8F42A0AAC}"/>
                </a:ext>
              </a:extLst>
            </p:cNvPr>
            <p:cNvCxnSpPr/>
            <p:nvPr/>
          </p:nvCxnSpPr>
          <p:spPr>
            <a:xfrm>
              <a:off x="466171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B21065-6110-4446-8D00-C6DCD033F684}"/>
                </a:ext>
              </a:extLst>
            </p:cNvPr>
            <p:cNvCxnSpPr/>
            <p:nvPr/>
          </p:nvCxnSpPr>
          <p:spPr>
            <a:xfrm>
              <a:off x="370337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DC8D47-5EA8-2141-8B1D-9D24FFDE8534}"/>
                </a:ext>
              </a:extLst>
            </p:cNvPr>
            <p:cNvCxnSpPr/>
            <p:nvPr/>
          </p:nvCxnSpPr>
          <p:spPr>
            <a:xfrm>
              <a:off x="274504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972E9B-EEFA-4F40-B438-5C6F6BF65545}"/>
                </a:ext>
              </a:extLst>
            </p:cNvPr>
            <p:cNvCxnSpPr/>
            <p:nvPr/>
          </p:nvCxnSpPr>
          <p:spPr>
            <a:xfrm>
              <a:off x="178670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6339759-5E50-554A-88BE-B2CE74D78611}"/>
                </a:ext>
              </a:extLst>
            </p:cNvPr>
            <p:cNvGrpSpPr/>
            <p:nvPr/>
          </p:nvGrpSpPr>
          <p:grpSpPr>
            <a:xfrm>
              <a:off x="457200" y="454969"/>
              <a:ext cx="11277600" cy="5667707"/>
              <a:chOff x="-769" y="454969"/>
              <a:chExt cx="12182357" cy="5667707"/>
            </a:xfrm>
          </p:grpSpPr>
          <p:cxnSp>
            <p:nvCxnSpPr>
              <p:cNvPr id="32" name="Straight Connector 31">
                <a:extLst>
                  <a:ext uri="{FF2B5EF4-FFF2-40B4-BE49-F238E27FC236}">
                    <a16:creationId xmlns:a16="http://schemas.microsoft.com/office/drawing/2014/main" id="{BE8972ED-B54B-4F45-BE36-0E565E1FEBA2}"/>
                  </a:ext>
                </a:extLst>
              </p:cNvPr>
              <p:cNvCxnSpPr>
                <a:cxnSpLocks/>
              </p:cNvCxnSpPr>
              <p:nvPr/>
            </p:nvCxnSpPr>
            <p:spPr>
              <a:xfrm flipH="1">
                <a:off x="-769" y="454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3DB1C9-9617-2E43-A2B1-527336530745}"/>
                  </a:ext>
                </a:extLst>
              </p:cNvPr>
              <p:cNvCxnSpPr>
                <a:cxnSpLocks/>
              </p:cNvCxnSpPr>
              <p:nvPr/>
            </p:nvCxnSpPr>
            <p:spPr>
              <a:xfrm flipH="1">
                <a:off x="-769" y="753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9DED8F-556F-AD45-9EBB-7BC3B80B1759}"/>
                  </a:ext>
                </a:extLst>
              </p:cNvPr>
              <p:cNvCxnSpPr>
                <a:cxnSpLocks/>
              </p:cNvCxnSpPr>
              <p:nvPr/>
            </p:nvCxnSpPr>
            <p:spPr>
              <a:xfrm flipH="1">
                <a:off x="-769" y="1051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73A208-B152-E64F-BEB1-936663A08C87}"/>
                  </a:ext>
                </a:extLst>
              </p:cNvPr>
              <p:cNvCxnSpPr>
                <a:cxnSpLocks/>
              </p:cNvCxnSpPr>
              <p:nvPr/>
            </p:nvCxnSpPr>
            <p:spPr>
              <a:xfrm flipH="1">
                <a:off x="-769" y="1349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EDE510-0C5E-AE48-9561-0A738E9C3D44}"/>
                  </a:ext>
                </a:extLst>
              </p:cNvPr>
              <p:cNvCxnSpPr>
                <a:cxnSpLocks/>
              </p:cNvCxnSpPr>
              <p:nvPr/>
            </p:nvCxnSpPr>
            <p:spPr>
              <a:xfrm flipH="1">
                <a:off x="-769" y="1648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AF33A0-CCF0-964F-A670-B2651F3CB562}"/>
                  </a:ext>
                </a:extLst>
              </p:cNvPr>
              <p:cNvCxnSpPr>
                <a:cxnSpLocks/>
              </p:cNvCxnSpPr>
              <p:nvPr/>
            </p:nvCxnSpPr>
            <p:spPr>
              <a:xfrm flipH="1">
                <a:off x="-769" y="1946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791A55-449D-7A40-916C-3FDD175B9DFD}"/>
                  </a:ext>
                </a:extLst>
              </p:cNvPr>
              <p:cNvCxnSpPr>
                <a:cxnSpLocks/>
              </p:cNvCxnSpPr>
              <p:nvPr/>
            </p:nvCxnSpPr>
            <p:spPr>
              <a:xfrm flipH="1">
                <a:off x="-769" y="2244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E6BB8E-D2FB-0148-BC09-BFCCD2AB1638}"/>
                  </a:ext>
                </a:extLst>
              </p:cNvPr>
              <p:cNvCxnSpPr>
                <a:cxnSpLocks/>
              </p:cNvCxnSpPr>
              <p:nvPr/>
            </p:nvCxnSpPr>
            <p:spPr>
              <a:xfrm flipH="1">
                <a:off x="-769" y="2543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418BAC-86CA-A34D-B3B2-1768ED30BDE3}"/>
                  </a:ext>
                </a:extLst>
              </p:cNvPr>
              <p:cNvCxnSpPr>
                <a:cxnSpLocks/>
              </p:cNvCxnSpPr>
              <p:nvPr/>
            </p:nvCxnSpPr>
            <p:spPr>
              <a:xfrm flipH="1">
                <a:off x="-769" y="2841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202F36-2D13-4F46-917C-5F5D6D06903C}"/>
                  </a:ext>
                </a:extLst>
              </p:cNvPr>
              <p:cNvCxnSpPr>
                <a:cxnSpLocks/>
              </p:cNvCxnSpPr>
              <p:nvPr/>
            </p:nvCxnSpPr>
            <p:spPr>
              <a:xfrm flipH="1">
                <a:off x="-769" y="31396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969691-DEF5-DC4D-819A-DF69A2D82925}"/>
                  </a:ext>
                </a:extLst>
              </p:cNvPr>
              <p:cNvCxnSpPr>
                <a:cxnSpLocks/>
              </p:cNvCxnSpPr>
              <p:nvPr/>
            </p:nvCxnSpPr>
            <p:spPr>
              <a:xfrm flipH="1">
                <a:off x="-769" y="3437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57E951-69A8-B046-A9E3-EE84C9369419}"/>
                  </a:ext>
                </a:extLst>
              </p:cNvPr>
              <p:cNvCxnSpPr>
                <a:cxnSpLocks/>
              </p:cNvCxnSpPr>
              <p:nvPr/>
            </p:nvCxnSpPr>
            <p:spPr>
              <a:xfrm flipH="1">
                <a:off x="-769" y="3736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64E70C-5188-274B-AD65-9FAD208035A9}"/>
                  </a:ext>
                </a:extLst>
              </p:cNvPr>
              <p:cNvCxnSpPr>
                <a:cxnSpLocks/>
              </p:cNvCxnSpPr>
              <p:nvPr/>
            </p:nvCxnSpPr>
            <p:spPr>
              <a:xfrm flipH="1">
                <a:off x="-769" y="4034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485D25-65B0-DC4B-B283-3693E0A91BDC}"/>
                  </a:ext>
                </a:extLst>
              </p:cNvPr>
              <p:cNvCxnSpPr>
                <a:cxnSpLocks/>
              </p:cNvCxnSpPr>
              <p:nvPr/>
            </p:nvCxnSpPr>
            <p:spPr>
              <a:xfrm flipH="1">
                <a:off x="-769" y="4332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3708D8-68FA-6843-AE1C-D74D15C661DA}"/>
                  </a:ext>
                </a:extLst>
              </p:cNvPr>
              <p:cNvCxnSpPr>
                <a:cxnSpLocks/>
              </p:cNvCxnSpPr>
              <p:nvPr/>
            </p:nvCxnSpPr>
            <p:spPr>
              <a:xfrm flipH="1">
                <a:off x="-769" y="4631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B643D4C-0B05-1D4D-BA43-2823705673C4}"/>
                  </a:ext>
                </a:extLst>
              </p:cNvPr>
              <p:cNvCxnSpPr>
                <a:cxnSpLocks/>
              </p:cNvCxnSpPr>
              <p:nvPr/>
            </p:nvCxnSpPr>
            <p:spPr>
              <a:xfrm flipH="1">
                <a:off x="-769" y="4929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59F9D9-80AD-F94F-8751-58A5FA257D2B}"/>
                  </a:ext>
                </a:extLst>
              </p:cNvPr>
              <p:cNvCxnSpPr>
                <a:cxnSpLocks/>
              </p:cNvCxnSpPr>
              <p:nvPr/>
            </p:nvCxnSpPr>
            <p:spPr>
              <a:xfrm flipH="1">
                <a:off x="-769" y="5227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FBE0C18-8781-4F40-B228-7692C3CFCABD}"/>
                  </a:ext>
                </a:extLst>
              </p:cNvPr>
              <p:cNvCxnSpPr>
                <a:cxnSpLocks/>
              </p:cNvCxnSpPr>
              <p:nvPr/>
            </p:nvCxnSpPr>
            <p:spPr>
              <a:xfrm flipH="1">
                <a:off x="-769" y="5526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E62B51-E115-AC4A-95F3-B32C38DCB161}"/>
                  </a:ext>
                </a:extLst>
              </p:cNvPr>
              <p:cNvCxnSpPr>
                <a:cxnSpLocks/>
              </p:cNvCxnSpPr>
              <p:nvPr/>
            </p:nvCxnSpPr>
            <p:spPr>
              <a:xfrm flipH="1">
                <a:off x="-769" y="5824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063149-D237-9049-8F5F-2E39D4EF2087}"/>
                  </a:ext>
                </a:extLst>
              </p:cNvPr>
              <p:cNvCxnSpPr>
                <a:cxnSpLocks/>
              </p:cNvCxnSpPr>
              <p:nvPr/>
            </p:nvCxnSpPr>
            <p:spPr>
              <a:xfrm flipH="1">
                <a:off x="-769" y="6122676"/>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sp>
        <p:nvSpPr>
          <p:cNvPr id="54" name="Footer Placeholder 53">
            <a:extLst>
              <a:ext uri="{FF2B5EF4-FFF2-40B4-BE49-F238E27FC236}">
                <a16:creationId xmlns:a16="http://schemas.microsoft.com/office/drawing/2014/main" id="{7422BBAD-1281-87C2-694B-1FAABE662B91}"/>
              </a:ext>
            </a:extLst>
          </p:cNvPr>
          <p:cNvSpPr>
            <a:spLocks noGrp="1"/>
          </p:cNvSpPr>
          <p:nvPr>
            <p:ph type="ftr" sz="quarter" idx="10"/>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grpSp>
        <p:nvGrpSpPr>
          <p:cNvPr id="52" name="Group 51">
            <a:extLst>
              <a:ext uri="{FF2B5EF4-FFF2-40B4-BE49-F238E27FC236}">
                <a16:creationId xmlns:a16="http://schemas.microsoft.com/office/drawing/2014/main" id="{16CF70CB-4C01-10B9-30E1-10BD87410741}"/>
              </a:ext>
            </a:extLst>
          </p:cNvPr>
          <p:cNvGrpSpPr/>
          <p:nvPr userDrawn="1"/>
        </p:nvGrpSpPr>
        <p:grpSpPr>
          <a:xfrm>
            <a:off x="-646" y="0"/>
            <a:ext cx="12182357" cy="6860238"/>
            <a:chOff x="-646" y="-2238"/>
            <a:chExt cx="12182357" cy="6860238"/>
          </a:xfrm>
        </p:grpSpPr>
        <p:cxnSp>
          <p:nvCxnSpPr>
            <p:cNvPr id="53" name="Straight Connector 52">
              <a:extLst>
                <a:ext uri="{FF2B5EF4-FFF2-40B4-BE49-F238E27FC236}">
                  <a16:creationId xmlns:a16="http://schemas.microsoft.com/office/drawing/2014/main" id="{8EA384D8-4F9F-4F33-E18F-2595E67748B8}"/>
                </a:ext>
              </a:extLst>
            </p:cNvPr>
            <p:cNvCxnSpPr>
              <a:cxnSpLocks/>
            </p:cNvCxnSpPr>
            <p:nvPr/>
          </p:nvCxnSpPr>
          <p:spPr>
            <a:xfrm>
              <a:off x="45720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153242-6E43-7523-A773-5F5B37F33CA0}"/>
                </a:ext>
              </a:extLst>
            </p:cNvPr>
            <p:cNvCxnSpPr>
              <a:cxnSpLocks/>
            </p:cNvCxnSpPr>
            <p:nvPr/>
          </p:nvCxnSpPr>
          <p:spPr>
            <a:xfrm flipH="1">
              <a:off x="-646" y="45720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24E7632-8D0E-5A78-E3DA-711BDE70F541}"/>
                </a:ext>
              </a:extLst>
            </p:cNvPr>
            <p:cNvCxnSpPr>
              <a:cxnSpLocks/>
            </p:cNvCxnSpPr>
            <p:nvPr/>
          </p:nvCxnSpPr>
          <p:spPr>
            <a:xfrm>
              <a:off x="11731752" y="-2238"/>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4096FD-E484-77F7-58E6-AAF5B9CE5F65}"/>
                </a:ext>
              </a:extLst>
            </p:cNvPr>
            <p:cNvCxnSpPr>
              <a:cxnSpLocks/>
            </p:cNvCxnSpPr>
            <p:nvPr/>
          </p:nvCxnSpPr>
          <p:spPr>
            <a:xfrm flipH="1">
              <a:off x="-646" y="612648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EB4BED9-CB3E-C940-C6C1-D5D5E5746EB2}"/>
                </a:ext>
              </a:extLst>
            </p:cNvPr>
            <p:cNvSpPr/>
            <p:nvPr/>
          </p:nvSpPr>
          <p:spPr>
            <a:xfrm>
              <a:off x="46363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dirty="0">
                <a:solidFill>
                  <a:schemeClr val="tx1">
                    <a:lumMod val="65000"/>
                    <a:lumOff val="35000"/>
                  </a:schemeClr>
                </a:solidFill>
                <a:latin typeface="Trebuchet MS" pitchFamily="34" charset="0"/>
              </a:endParaRPr>
            </a:p>
          </p:txBody>
        </p:sp>
        <p:sp>
          <p:nvSpPr>
            <p:cNvPr id="59" name="Rectangle 58">
              <a:extLst>
                <a:ext uri="{FF2B5EF4-FFF2-40B4-BE49-F238E27FC236}">
                  <a16:creationId xmlns:a16="http://schemas.microsoft.com/office/drawing/2014/main" id="{5B54620F-37FE-E5E1-6A63-AE2415CDEDAB}"/>
                </a:ext>
              </a:extLst>
            </p:cNvPr>
            <p:cNvSpPr/>
            <p:nvPr/>
          </p:nvSpPr>
          <p:spPr>
            <a:xfrm>
              <a:off x="142196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0" name="Rectangle 59">
              <a:extLst>
                <a:ext uri="{FF2B5EF4-FFF2-40B4-BE49-F238E27FC236}">
                  <a16:creationId xmlns:a16="http://schemas.microsoft.com/office/drawing/2014/main" id="{8B7DC46B-6BA1-278D-3012-A6A214C42CD9}"/>
                </a:ext>
              </a:extLst>
            </p:cNvPr>
            <p:cNvSpPr/>
            <p:nvPr/>
          </p:nvSpPr>
          <p:spPr>
            <a:xfrm>
              <a:off x="238030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1" name="Rectangle 60">
              <a:extLst>
                <a:ext uri="{FF2B5EF4-FFF2-40B4-BE49-F238E27FC236}">
                  <a16:creationId xmlns:a16="http://schemas.microsoft.com/office/drawing/2014/main" id="{012D703A-C469-4BBD-270B-8AE6AE091EB5}"/>
                </a:ext>
              </a:extLst>
            </p:cNvPr>
            <p:cNvSpPr/>
            <p:nvPr/>
          </p:nvSpPr>
          <p:spPr>
            <a:xfrm>
              <a:off x="333864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2" name="Rectangle 61">
              <a:extLst>
                <a:ext uri="{FF2B5EF4-FFF2-40B4-BE49-F238E27FC236}">
                  <a16:creationId xmlns:a16="http://schemas.microsoft.com/office/drawing/2014/main" id="{A6CFFC40-66A4-B365-FC2F-90FDF08EA582}"/>
                </a:ext>
              </a:extLst>
            </p:cNvPr>
            <p:cNvSpPr/>
            <p:nvPr/>
          </p:nvSpPr>
          <p:spPr>
            <a:xfrm>
              <a:off x="429697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3" name="Rectangle 62">
              <a:extLst>
                <a:ext uri="{FF2B5EF4-FFF2-40B4-BE49-F238E27FC236}">
                  <a16:creationId xmlns:a16="http://schemas.microsoft.com/office/drawing/2014/main" id="{6D8E637B-F213-E4D5-1130-41727F9C0E4A}"/>
                </a:ext>
              </a:extLst>
            </p:cNvPr>
            <p:cNvSpPr/>
            <p:nvPr/>
          </p:nvSpPr>
          <p:spPr>
            <a:xfrm>
              <a:off x="525531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4" name="Rectangle 63">
              <a:extLst>
                <a:ext uri="{FF2B5EF4-FFF2-40B4-BE49-F238E27FC236}">
                  <a16:creationId xmlns:a16="http://schemas.microsoft.com/office/drawing/2014/main" id="{ADC72A23-E3E9-251A-7A37-9FF416CFE047}"/>
                </a:ext>
              </a:extLst>
            </p:cNvPr>
            <p:cNvSpPr/>
            <p:nvPr/>
          </p:nvSpPr>
          <p:spPr>
            <a:xfrm>
              <a:off x="621364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5" name="Rectangle 64">
              <a:extLst>
                <a:ext uri="{FF2B5EF4-FFF2-40B4-BE49-F238E27FC236}">
                  <a16:creationId xmlns:a16="http://schemas.microsoft.com/office/drawing/2014/main" id="{9A55E7EF-9F66-B975-FDF0-D67B9054470D}"/>
                </a:ext>
              </a:extLst>
            </p:cNvPr>
            <p:cNvSpPr/>
            <p:nvPr/>
          </p:nvSpPr>
          <p:spPr>
            <a:xfrm>
              <a:off x="717198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6" name="Rectangle 65">
              <a:extLst>
                <a:ext uri="{FF2B5EF4-FFF2-40B4-BE49-F238E27FC236}">
                  <a16:creationId xmlns:a16="http://schemas.microsoft.com/office/drawing/2014/main" id="{A603875F-502D-B0AB-4668-8DE74829B67A}"/>
                </a:ext>
              </a:extLst>
            </p:cNvPr>
            <p:cNvSpPr/>
            <p:nvPr/>
          </p:nvSpPr>
          <p:spPr>
            <a:xfrm>
              <a:off x="813032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7" name="Rectangle 66">
              <a:extLst>
                <a:ext uri="{FF2B5EF4-FFF2-40B4-BE49-F238E27FC236}">
                  <a16:creationId xmlns:a16="http://schemas.microsoft.com/office/drawing/2014/main" id="{900E526A-664C-F67C-410E-0D13560C48CE}"/>
                </a:ext>
              </a:extLst>
            </p:cNvPr>
            <p:cNvSpPr/>
            <p:nvPr/>
          </p:nvSpPr>
          <p:spPr>
            <a:xfrm>
              <a:off x="908865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8" name="Rectangle 67">
              <a:extLst>
                <a:ext uri="{FF2B5EF4-FFF2-40B4-BE49-F238E27FC236}">
                  <a16:creationId xmlns:a16="http://schemas.microsoft.com/office/drawing/2014/main" id="{5634B516-878E-38D7-9FD0-9E72C35B8370}"/>
                </a:ext>
              </a:extLst>
            </p:cNvPr>
            <p:cNvSpPr/>
            <p:nvPr/>
          </p:nvSpPr>
          <p:spPr>
            <a:xfrm>
              <a:off x="1004699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9" name="Rectangle 68">
              <a:extLst>
                <a:ext uri="{FF2B5EF4-FFF2-40B4-BE49-F238E27FC236}">
                  <a16:creationId xmlns:a16="http://schemas.microsoft.com/office/drawing/2014/main" id="{5D0D61DF-6828-9F13-55D9-06EF7D6E564E}"/>
                </a:ext>
              </a:extLst>
            </p:cNvPr>
            <p:cNvSpPr/>
            <p:nvPr/>
          </p:nvSpPr>
          <p:spPr>
            <a:xfrm>
              <a:off x="11005328"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cxnSp>
          <p:nvCxnSpPr>
            <p:cNvPr id="70" name="Straight Connector 69">
              <a:extLst>
                <a:ext uri="{FF2B5EF4-FFF2-40B4-BE49-F238E27FC236}">
                  <a16:creationId xmlns:a16="http://schemas.microsoft.com/office/drawing/2014/main" id="{6C172621-9283-220D-69EC-B73B024C593E}"/>
                </a:ext>
              </a:extLst>
            </p:cNvPr>
            <p:cNvCxnSpPr/>
            <p:nvPr/>
          </p:nvCxnSpPr>
          <p:spPr>
            <a:xfrm>
              <a:off x="82836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481E7D-289C-3D03-AB73-11146E044321}"/>
                </a:ext>
              </a:extLst>
            </p:cNvPr>
            <p:cNvCxnSpPr/>
            <p:nvPr/>
          </p:nvCxnSpPr>
          <p:spPr>
            <a:xfrm>
              <a:off x="11370064"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F08276-6458-479F-0410-0FC406DE6220}"/>
                </a:ext>
              </a:extLst>
            </p:cNvPr>
            <p:cNvCxnSpPr/>
            <p:nvPr/>
          </p:nvCxnSpPr>
          <p:spPr>
            <a:xfrm>
              <a:off x="10411729" y="45657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6D503C-EE4B-7AFC-188C-DEADAF7E51AA}"/>
                </a:ext>
              </a:extLst>
            </p:cNvPr>
            <p:cNvCxnSpPr/>
            <p:nvPr/>
          </p:nvCxnSpPr>
          <p:spPr>
            <a:xfrm>
              <a:off x="945339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A881D3-7A22-EBDC-79B5-7F03380B31CE}"/>
                </a:ext>
              </a:extLst>
            </p:cNvPr>
            <p:cNvCxnSpPr/>
            <p:nvPr/>
          </p:nvCxnSpPr>
          <p:spPr>
            <a:xfrm>
              <a:off x="849505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10D03A8-1CCB-78C3-4FC6-7D8B38032B30}"/>
                </a:ext>
              </a:extLst>
            </p:cNvPr>
            <p:cNvCxnSpPr/>
            <p:nvPr/>
          </p:nvCxnSpPr>
          <p:spPr>
            <a:xfrm>
              <a:off x="753672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F5D655A-D58D-5B64-F6E3-0CB927F8D021}"/>
                </a:ext>
              </a:extLst>
            </p:cNvPr>
            <p:cNvCxnSpPr/>
            <p:nvPr/>
          </p:nvCxnSpPr>
          <p:spPr>
            <a:xfrm>
              <a:off x="657838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9E2C4BE-9EE3-8642-ECF9-0E5BA3943091}"/>
                </a:ext>
              </a:extLst>
            </p:cNvPr>
            <p:cNvCxnSpPr/>
            <p:nvPr/>
          </p:nvCxnSpPr>
          <p:spPr>
            <a:xfrm>
              <a:off x="562004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355B82-C08D-E9D1-E65B-332D8BF88D75}"/>
                </a:ext>
              </a:extLst>
            </p:cNvPr>
            <p:cNvCxnSpPr/>
            <p:nvPr/>
          </p:nvCxnSpPr>
          <p:spPr>
            <a:xfrm>
              <a:off x="466171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2BA15F-32BF-37FF-E917-DEAC5CCCCCA8}"/>
                </a:ext>
              </a:extLst>
            </p:cNvPr>
            <p:cNvCxnSpPr/>
            <p:nvPr/>
          </p:nvCxnSpPr>
          <p:spPr>
            <a:xfrm>
              <a:off x="370337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AD40461-AF0F-66AF-1783-C608286D1CC0}"/>
                </a:ext>
              </a:extLst>
            </p:cNvPr>
            <p:cNvCxnSpPr/>
            <p:nvPr/>
          </p:nvCxnSpPr>
          <p:spPr>
            <a:xfrm>
              <a:off x="274504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CCFBE25-03B8-7263-1A56-6221E203BF3E}"/>
                </a:ext>
              </a:extLst>
            </p:cNvPr>
            <p:cNvCxnSpPr/>
            <p:nvPr/>
          </p:nvCxnSpPr>
          <p:spPr>
            <a:xfrm>
              <a:off x="178670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AA85F12F-6FFA-9B1E-02EB-C8AD3950FEEA}"/>
                </a:ext>
              </a:extLst>
            </p:cNvPr>
            <p:cNvGrpSpPr/>
            <p:nvPr/>
          </p:nvGrpSpPr>
          <p:grpSpPr>
            <a:xfrm>
              <a:off x="457200" y="454969"/>
              <a:ext cx="11277600" cy="5667707"/>
              <a:chOff x="-769" y="454969"/>
              <a:chExt cx="12182357" cy="5667707"/>
            </a:xfrm>
          </p:grpSpPr>
          <p:cxnSp>
            <p:nvCxnSpPr>
              <p:cNvPr id="83" name="Straight Connector 82">
                <a:extLst>
                  <a:ext uri="{FF2B5EF4-FFF2-40B4-BE49-F238E27FC236}">
                    <a16:creationId xmlns:a16="http://schemas.microsoft.com/office/drawing/2014/main" id="{BE93217E-3A78-61F7-393F-15B91AC86DB2}"/>
                  </a:ext>
                </a:extLst>
              </p:cNvPr>
              <p:cNvCxnSpPr>
                <a:cxnSpLocks/>
              </p:cNvCxnSpPr>
              <p:nvPr/>
            </p:nvCxnSpPr>
            <p:spPr>
              <a:xfrm flipH="1">
                <a:off x="-769" y="454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3C498F-E5DD-BBE1-7B10-1DD0F7BA901D}"/>
                  </a:ext>
                </a:extLst>
              </p:cNvPr>
              <p:cNvCxnSpPr>
                <a:cxnSpLocks/>
              </p:cNvCxnSpPr>
              <p:nvPr/>
            </p:nvCxnSpPr>
            <p:spPr>
              <a:xfrm flipH="1">
                <a:off x="-769" y="753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D4DE9BE-7514-12B4-A853-B4161D9E1FE6}"/>
                  </a:ext>
                </a:extLst>
              </p:cNvPr>
              <p:cNvCxnSpPr>
                <a:cxnSpLocks/>
              </p:cNvCxnSpPr>
              <p:nvPr/>
            </p:nvCxnSpPr>
            <p:spPr>
              <a:xfrm flipH="1">
                <a:off x="-769" y="1051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63E3F70-4F22-4C3E-3608-82A1F01C071E}"/>
                  </a:ext>
                </a:extLst>
              </p:cNvPr>
              <p:cNvCxnSpPr>
                <a:cxnSpLocks/>
              </p:cNvCxnSpPr>
              <p:nvPr/>
            </p:nvCxnSpPr>
            <p:spPr>
              <a:xfrm flipH="1">
                <a:off x="-769" y="1349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14D806C-2269-3306-70F8-D1E8D9939BEE}"/>
                  </a:ext>
                </a:extLst>
              </p:cNvPr>
              <p:cNvCxnSpPr>
                <a:cxnSpLocks/>
              </p:cNvCxnSpPr>
              <p:nvPr/>
            </p:nvCxnSpPr>
            <p:spPr>
              <a:xfrm flipH="1">
                <a:off x="-769" y="1648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E862858-06C5-3F38-2FD5-ADDEF945A489}"/>
                  </a:ext>
                </a:extLst>
              </p:cNvPr>
              <p:cNvCxnSpPr>
                <a:cxnSpLocks/>
              </p:cNvCxnSpPr>
              <p:nvPr/>
            </p:nvCxnSpPr>
            <p:spPr>
              <a:xfrm flipH="1">
                <a:off x="-769" y="1946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A222922-19FB-BC96-D2C1-EE87C000EA5D}"/>
                  </a:ext>
                </a:extLst>
              </p:cNvPr>
              <p:cNvCxnSpPr>
                <a:cxnSpLocks/>
              </p:cNvCxnSpPr>
              <p:nvPr/>
            </p:nvCxnSpPr>
            <p:spPr>
              <a:xfrm flipH="1">
                <a:off x="-769" y="2244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A52722-027C-8D38-5F6B-46932A4DE52C}"/>
                  </a:ext>
                </a:extLst>
              </p:cNvPr>
              <p:cNvCxnSpPr>
                <a:cxnSpLocks/>
              </p:cNvCxnSpPr>
              <p:nvPr/>
            </p:nvCxnSpPr>
            <p:spPr>
              <a:xfrm flipH="1">
                <a:off x="-769" y="2543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25BE6D6-609A-CEF2-43B7-050AAA5570B8}"/>
                  </a:ext>
                </a:extLst>
              </p:cNvPr>
              <p:cNvCxnSpPr>
                <a:cxnSpLocks/>
              </p:cNvCxnSpPr>
              <p:nvPr/>
            </p:nvCxnSpPr>
            <p:spPr>
              <a:xfrm flipH="1">
                <a:off x="-769" y="2841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8FA7C8-A37A-56FE-E586-6872D366BBB6}"/>
                  </a:ext>
                </a:extLst>
              </p:cNvPr>
              <p:cNvCxnSpPr>
                <a:cxnSpLocks/>
              </p:cNvCxnSpPr>
              <p:nvPr/>
            </p:nvCxnSpPr>
            <p:spPr>
              <a:xfrm flipH="1">
                <a:off x="-769" y="31396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B84BEC-1936-5E68-E7B6-EECA12B4D99C}"/>
                  </a:ext>
                </a:extLst>
              </p:cNvPr>
              <p:cNvCxnSpPr>
                <a:cxnSpLocks/>
              </p:cNvCxnSpPr>
              <p:nvPr/>
            </p:nvCxnSpPr>
            <p:spPr>
              <a:xfrm flipH="1">
                <a:off x="-769" y="3437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CCDE42D-50D8-151D-30CE-CE9792E582D6}"/>
                  </a:ext>
                </a:extLst>
              </p:cNvPr>
              <p:cNvCxnSpPr>
                <a:cxnSpLocks/>
              </p:cNvCxnSpPr>
              <p:nvPr/>
            </p:nvCxnSpPr>
            <p:spPr>
              <a:xfrm flipH="1">
                <a:off x="-769" y="3736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93BF97-EA7F-6DE9-23CA-DD6F01CABD9E}"/>
                  </a:ext>
                </a:extLst>
              </p:cNvPr>
              <p:cNvCxnSpPr>
                <a:cxnSpLocks/>
              </p:cNvCxnSpPr>
              <p:nvPr/>
            </p:nvCxnSpPr>
            <p:spPr>
              <a:xfrm flipH="1">
                <a:off x="-769" y="4034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D956AD9-1FAB-B05F-7886-CB0C0C6DFA52}"/>
                  </a:ext>
                </a:extLst>
              </p:cNvPr>
              <p:cNvCxnSpPr>
                <a:cxnSpLocks/>
              </p:cNvCxnSpPr>
              <p:nvPr/>
            </p:nvCxnSpPr>
            <p:spPr>
              <a:xfrm flipH="1">
                <a:off x="-769" y="4332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F92ACD1-70BB-30E2-44A8-F90387A06E1B}"/>
                  </a:ext>
                </a:extLst>
              </p:cNvPr>
              <p:cNvCxnSpPr>
                <a:cxnSpLocks/>
              </p:cNvCxnSpPr>
              <p:nvPr/>
            </p:nvCxnSpPr>
            <p:spPr>
              <a:xfrm flipH="1">
                <a:off x="-769" y="4631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F7B4139-9C23-6AF5-A8F8-77391FF88F7E}"/>
                  </a:ext>
                </a:extLst>
              </p:cNvPr>
              <p:cNvCxnSpPr>
                <a:cxnSpLocks/>
              </p:cNvCxnSpPr>
              <p:nvPr/>
            </p:nvCxnSpPr>
            <p:spPr>
              <a:xfrm flipH="1">
                <a:off x="-769" y="4929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719EA2B-5802-2D90-B56D-B62AF846158A}"/>
                  </a:ext>
                </a:extLst>
              </p:cNvPr>
              <p:cNvCxnSpPr>
                <a:cxnSpLocks/>
              </p:cNvCxnSpPr>
              <p:nvPr/>
            </p:nvCxnSpPr>
            <p:spPr>
              <a:xfrm flipH="1">
                <a:off x="-769" y="5227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A4622E6-838B-D396-0C5B-CED20BCD93B2}"/>
                  </a:ext>
                </a:extLst>
              </p:cNvPr>
              <p:cNvCxnSpPr>
                <a:cxnSpLocks/>
              </p:cNvCxnSpPr>
              <p:nvPr/>
            </p:nvCxnSpPr>
            <p:spPr>
              <a:xfrm flipH="1">
                <a:off x="-769" y="5526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A89D5D-59D7-F563-3FCC-132282FA4325}"/>
                  </a:ext>
                </a:extLst>
              </p:cNvPr>
              <p:cNvCxnSpPr>
                <a:cxnSpLocks/>
              </p:cNvCxnSpPr>
              <p:nvPr/>
            </p:nvCxnSpPr>
            <p:spPr>
              <a:xfrm flipH="1">
                <a:off x="-769" y="5824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A165A97-A3F8-F1A3-D14E-84DF072B115E}"/>
                  </a:ext>
                </a:extLst>
              </p:cNvPr>
              <p:cNvCxnSpPr>
                <a:cxnSpLocks/>
              </p:cNvCxnSpPr>
              <p:nvPr/>
            </p:nvCxnSpPr>
            <p:spPr>
              <a:xfrm flipH="1">
                <a:off x="-769" y="6122676"/>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88936331"/>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312EF9-3565-6244-A092-FAEE2FCDE4AF}"/>
              </a:ext>
            </a:extLst>
          </p:cNvPr>
          <p:cNvSpPr>
            <a:spLocks noGrp="1"/>
          </p:cNvSpPr>
          <p:nvPr>
            <p:ph sz="quarter" idx="11"/>
          </p:nvPr>
        </p:nvSpPr>
        <p:spPr>
          <a:xfrm>
            <a:off x="457200" y="1947863"/>
            <a:ext cx="11283950" cy="4176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439222DF-F3F9-C501-A004-A6181C7A42C7}"/>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Footer Placeholder 1">
            <a:extLst>
              <a:ext uri="{FF2B5EF4-FFF2-40B4-BE49-F238E27FC236}">
                <a16:creationId xmlns:a16="http://schemas.microsoft.com/office/drawing/2014/main" id="{A14DE9E8-5236-9C1B-30CC-13CD21A55593}"/>
              </a:ext>
            </a:extLst>
          </p:cNvPr>
          <p:cNvSpPr>
            <a:spLocks noGrp="1"/>
          </p:cNvSpPr>
          <p:nvPr>
            <p:ph type="ftr" sz="quarter" idx="12"/>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2" name="Title 31">
            <a:extLst>
              <a:ext uri="{FF2B5EF4-FFF2-40B4-BE49-F238E27FC236}">
                <a16:creationId xmlns:a16="http://schemas.microsoft.com/office/drawing/2014/main" id="{EA4DA338-3D82-5A7C-1A0E-AF325BA644C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33377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lumns">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1" y="1947863"/>
            <a:ext cx="5395440"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6345709" y="1947863"/>
            <a:ext cx="5395441"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D1226EA9-1718-2A4C-F734-4EE7F3A87F81}"/>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 name="Subtitle 2">
            <a:extLst>
              <a:ext uri="{FF2B5EF4-FFF2-40B4-BE49-F238E27FC236}">
                <a16:creationId xmlns:a16="http://schemas.microsoft.com/office/drawing/2014/main" id="{8F9FC5B3-61B9-558D-B516-6664BE2A9334}"/>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4">
            <a:extLst>
              <a:ext uri="{FF2B5EF4-FFF2-40B4-BE49-F238E27FC236}">
                <a16:creationId xmlns:a16="http://schemas.microsoft.com/office/drawing/2014/main" id="{07BFF467-7932-4DCE-4D36-5573C79FF3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53924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1947863"/>
            <a:ext cx="3426254"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4382873" y="1947863"/>
            <a:ext cx="3426255"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893D5255-D40F-684E-8DBF-B9B5F5073984}"/>
              </a:ext>
            </a:extLst>
          </p:cNvPr>
          <p:cNvSpPr>
            <a:spLocks noGrp="1"/>
          </p:cNvSpPr>
          <p:nvPr>
            <p:ph sz="quarter" idx="15"/>
          </p:nvPr>
        </p:nvSpPr>
        <p:spPr>
          <a:xfrm>
            <a:off x="8308547" y="1947863"/>
            <a:ext cx="3432681"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BBF9F0B-B340-4CB4-FF2B-B5B4F2F150FB}"/>
              </a:ext>
            </a:extLst>
          </p:cNvPr>
          <p:cNvSpPr>
            <a:spLocks noGrp="1"/>
          </p:cNvSpPr>
          <p:nvPr>
            <p:ph type="ftr" sz="quarter" idx="16"/>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Title 3">
            <a:extLst>
              <a:ext uri="{FF2B5EF4-FFF2-40B4-BE49-F238E27FC236}">
                <a16:creationId xmlns:a16="http://schemas.microsoft.com/office/drawing/2014/main" id="{AE20FA0E-B149-A950-7FFF-59E6DD85106E}"/>
              </a:ext>
            </a:extLst>
          </p:cNvPr>
          <p:cNvSpPr>
            <a:spLocks noGrp="1"/>
          </p:cNvSpPr>
          <p:nvPr>
            <p:ph type="title"/>
          </p:nvPr>
        </p:nvSpPr>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6FD08005-F8B3-10BC-9837-BF2A939A3466}"/>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3139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Content">
    <p:spTree>
      <p:nvGrpSpPr>
        <p:cNvPr id="1" name=""/>
        <p:cNvGrpSpPr/>
        <p:nvPr/>
      </p:nvGrpSpPr>
      <p:grpSpPr>
        <a:xfrm>
          <a:off x="0" y="0"/>
          <a:ext cx="0" cy="0"/>
          <a:chOff x="0" y="0"/>
          <a:chExt cx="0" cy="0"/>
        </a:xfrm>
      </p:grpSpPr>
      <p:sp>
        <p:nvSpPr>
          <p:cNvPr id="19" name="Content Placeholder 4">
            <a:extLst>
              <a:ext uri="{FF2B5EF4-FFF2-40B4-BE49-F238E27FC236}">
                <a16:creationId xmlns:a16="http://schemas.microsoft.com/office/drawing/2014/main" id="{E3905050-976B-5E45-87E8-BD9035EEF0BF}"/>
              </a:ext>
            </a:extLst>
          </p:cNvPr>
          <p:cNvSpPr>
            <a:spLocks noGrp="1"/>
          </p:cNvSpPr>
          <p:nvPr>
            <p:ph sz="quarter" idx="14"/>
          </p:nvPr>
        </p:nvSpPr>
        <p:spPr>
          <a:xfrm>
            <a:off x="457201" y="1947863"/>
            <a:ext cx="2520888"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4">
            <a:extLst>
              <a:ext uri="{FF2B5EF4-FFF2-40B4-BE49-F238E27FC236}">
                <a16:creationId xmlns:a16="http://schemas.microsoft.com/office/drawing/2014/main" id="{D5F6E019-AA66-A248-B5BC-0D0DBE521FF8}"/>
              </a:ext>
            </a:extLst>
          </p:cNvPr>
          <p:cNvSpPr>
            <a:spLocks noGrp="1"/>
          </p:cNvSpPr>
          <p:nvPr>
            <p:ph sz="quarter" idx="15"/>
          </p:nvPr>
        </p:nvSpPr>
        <p:spPr>
          <a:xfrm>
            <a:off x="3378248" y="1947863"/>
            <a:ext cx="2520888"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53B354C4-066A-054C-A070-F7A6ED0C68E4}"/>
              </a:ext>
            </a:extLst>
          </p:cNvPr>
          <p:cNvSpPr>
            <a:spLocks noGrp="1"/>
          </p:cNvSpPr>
          <p:nvPr>
            <p:ph sz="quarter" idx="16"/>
          </p:nvPr>
        </p:nvSpPr>
        <p:spPr>
          <a:xfrm>
            <a:off x="6299295" y="1947863"/>
            <a:ext cx="2520888"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B4AA97EA-11C3-F642-ABA7-5A11A6457449}"/>
              </a:ext>
            </a:extLst>
          </p:cNvPr>
          <p:cNvSpPr>
            <a:spLocks noGrp="1"/>
          </p:cNvSpPr>
          <p:nvPr>
            <p:ph sz="quarter" idx="17"/>
          </p:nvPr>
        </p:nvSpPr>
        <p:spPr>
          <a:xfrm>
            <a:off x="9220341" y="1947863"/>
            <a:ext cx="2520888"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90BF7D02-5BDD-E3C7-D8BF-0C510A416585}"/>
              </a:ext>
            </a:extLst>
          </p:cNvPr>
          <p:cNvSpPr>
            <a:spLocks noGrp="1"/>
          </p:cNvSpPr>
          <p:nvPr>
            <p:ph type="ftr" sz="quarter" idx="18"/>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Subtitle 2">
            <a:extLst>
              <a:ext uri="{FF2B5EF4-FFF2-40B4-BE49-F238E27FC236}">
                <a16:creationId xmlns:a16="http://schemas.microsoft.com/office/drawing/2014/main" id="{6250C60D-79A8-C292-3139-E70D3EF43B94}"/>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4">
            <a:extLst>
              <a:ext uri="{FF2B5EF4-FFF2-40B4-BE49-F238E27FC236}">
                <a16:creationId xmlns:a16="http://schemas.microsoft.com/office/drawing/2014/main" id="{6EF61D3B-4469-8D54-F62A-1F0F75784E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78501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eighted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457200" y="1947863"/>
            <a:ext cx="3548972" cy="4178808"/>
          </a:xfrm>
          <a:prstGeom prst="rect">
            <a:avLst/>
          </a:prstGeo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a:extLst>
              <a:ext uri="{FF2B5EF4-FFF2-40B4-BE49-F238E27FC236}">
                <a16:creationId xmlns:a16="http://schemas.microsoft.com/office/drawing/2014/main" id="{73674642-C681-4049-B537-437CD9269599}"/>
              </a:ext>
            </a:extLst>
          </p:cNvPr>
          <p:cNvSpPr>
            <a:spLocks noGrp="1"/>
          </p:cNvSpPr>
          <p:nvPr>
            <p:ph sz="quarter" idx="13"/>
          </p:nvPr>
        </p:nvSpPr>
        <p:spPr>
          <a:xfrm>
            <a:off x="4505591" y="1947863"/>
            <a:ext cx="7235559" cy="41788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4" name="Subtitle 2">
            <a:extLst>
              <a:ext uri="{FF2B5EF4-FFF2-40B4-BE49-F238E27FC236}">
                <a16:creationId xmlns:a16="http://schemas.microsoft.com/office/drawing/2014/main" id="{C9ED6AE4-671E-4CCD-1D13-B94EE1C1AA9C}"/>
              </a:ext>
            </a:extLst>
          </p:cNvPr>
          <p:cNvSpPr>
            <a:spLocks noGrp="1"/>
          </p:cNvSpPr>
          <p:nvPr>
            <p:ph type="subTitle" idx="10"/>
          </p:nvPr>
        </p:nvSpPr>
        <p:spPr>
          <a:xfrm>
            <a:off x="463629" y="957943"/>
            <a:ext cx="11277600" cy="290849"/>
          </a:xfrm>
          <a:prstGeom prst="rect">
            <a:avLst/>
          </a:prstGeo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itle 5">
            <a:extLst>
              <a:ext uri="{FF2B5EF4-FFF2-40B4-BE49-F238E27FC236}">
                <a16:creationId xmlns:a16="http://schemas.microsoft.com/office/drawing/2014/main" id="{6B1321D4-E906-DCC6-1DD9-9411215B9A8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03592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47863"/>
            <a:ext cx="11274552" cy="4172966"/>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57200" y="371702"/>
            <a:ext cx="11274374" cy="553998"/>
          </a:xfrm>
          <a:prstGeom prst="rect">
            <a:avLst/>
          </a:prstGeom>
        </p:spPr>
        <p:txBody>
          <a:bodyPr vert="horz" wrap="square" lIns="0" tIns="0" rIns="0" bIns="0" rtlCol="0" anchor="b">
            <a:spAutoFit/>
          </a:bodyPr>
          <a:lstStyle/>
          <a:p>
            <a:endParaRPr lang="en-US" dirty="0"/>
          </a:p>
        </p:txBody>
      </p:sp>
      <p:sp>
        <p:nvSpPr>
          <p:cNvPr id="28" name="TextBox 27"/>
          <p:cNvSpPr txBox="1"/>
          <p:nvPr/>
        </p:nvSpPr>
        <p:spPr>
          <a:xfrm>
            <a:off x="11368921" y="6565816"/>
            <a:ext cx="371168" cy="100584"/>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tx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tx2"/>
              </a:solidFill>
              <a:effectLst/>
              <a:latin typeface="+mn-lt"/>
              <a:ea typeface="+mn-ea"/>
              <a:cs typeface="+mn-cs"/>
            </a:endParaRPr>
          </a:p>
        </p:txBody>
      </p:sp>
      <p:sp>
        <p:nvSpPr>
          <p:cNvPr id="4" name="TextBox 3">
            <a:extLst>
              <a:ext uri="{FF2B5EF4-FFF2-40B4-BE49-F238E27FC236}">
                <a16:creationId xmlns:a16="http://schemas.microsoft.com/office/drawing/2014/main" id="{035D0612-3B6E-0B39-68AA-54596E094466}"/>
              </a:ext>
            </a:extLst>
          </p:cNvPr>
          <p:cNvSpPr txBox="1"/>
          <p:nvPr/>
        </p:nvSpPr>
        <p:spPr>
          <a:xfrm>
            <a:off x="-233680" y="2357120"/>
            <a:ext cx="65" cy="24622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Aft>
                <a:spcPts val="0"/>
              </a:spcAft>
              <a:buClrTx/>
              <a:buSzTx/>
              <a:buFont typeface="Arial" panose="020B0604020202020204" pitchFamily="34" charset="0"/>
              <a:buNone/>
              <a:tabLst/>
            </a:pPr>
            <a:endParaRPr lang="en-US" sz="1600" kern="1200" spc="-30"/>
          </a:p>
        </p:txBody>
      </p:sp>
      <p:sp>
        <p:nvSpPr>
          <p:cNvPr id="20" name="Footer Placeholder 2">
            <a:extLst>
              <a:ext uri="{FF2B5EF4-FFF2-40B4-BE49-F238E27FC236}">
                <a16:creationId xmlns:a16="http://schemas.microsoft.com/office/drawing/2014/main" id="{4D5C3416-A9A0-A5A9-630D-641ED9171B02}"/>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
        <p:nvSpPr>
          <p:cNvPr id="6" name="Freeform 5">
            <a:extLst>
              <a:ext uri="{FF2B5EF4-FFF2-40B4-BE49-F238E27FC236}">
                <a16:creationId xmlns:a16="http://schemas.microsoft.com/office/drawing/2014/main" id="{0FD68575-2962-CFB3-837E-ECAEFC4DA326}"/>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tx1"/>
          </a:solidFill>
          <a:ln w="4048"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B501C33D-C026-AC52-ACDD-C42A61612077}"/>
              </a:ext>
            </a:extLst>
          </p:cNvPr>
          <p:cNvSpPr txBox="1"/>
          <p:nvPr userDrawn="1"/>
        </p:nvSpPr>
        <p:spPr>
          <a:xfrm>
            <a:off x="11368921" y="6565816"/>
            <a:ext cx="371168" cy="100584"/>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tx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tx2"/>
              </a:solidFill>
              <a:effectLst/>
              <a:latin typeface="+mn-lt"/>
              <a:ea typeface="+mn-ea"/>
              <a:cs typeface="+mn-cs"/>
            </a:endParaRPr>
          </a:p>
        </p:txBody>
      </p:sp>
      <p:sp>
        <p:nvSpPr>
          <p:cNvPr id="9" name="TextBox 8">
            <a:extLst>
              <a:ext uri="{FF2B5EF4-FFF2-40B4-BE49-F238E27FC236}">
                <a16:creationId xmlns:a16="http://schemas.microsoft.com/office/drawing/2014/main" id="{7C95F6CE-B053-48BC-0936-1EA194804B7C}"/>
              </a:ext>
            </a:extLst>
          </p:cNvPr>
          <p:cNvSpPr txBox="1"/>
          <p:nvPr userDrawn="1"/>
        </p:nvSpPr>
        <p:spPr>
          <a:xfrm>
            <a:off x="-233680" y="2357120"/>
            <a:ext cx="65" cy="24622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Aft>
                <a:spcPts val="0"/>
              </a:spcAft>
              <a:buClrTx/>
              <a:buSzTx/>
              <a:buFont typeface="Arial" panose="020B0604020202020204" pitchFamily="34" charset="0"/>
              <a:buNone/>
              <a:tabLst/>
            </a:pPr>
            <a:endParaRPr lang="en-US" sz="1600" kern="1200" spc="-30"/>
          </a:p>
        </p:txBody>
      </p:sp>
    </p:spTree>
    <p:extLst>
      <p:ext uri="{BB962C8B-B14F-4D97-AF65-F5344CB8AC3E}">
        <p14:creationId xmlns:p14="http://schemas.microsoft.com/office/powerpoint/2010/main" val="15236999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71"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70" r:id="rId20"/>
    <p:sldLayoutId id="2147483735" r:id="rId21"/>
    <p:sldLayoutId id="2147483736" r:id="rId22"/>
    <p:sldLayoutId id="2147483737" r:id="rId23"/>
    <p:sldLayoutId id="2147483740" r:id="rId24"/>
    <p:sldLayoutId id="2147483741" r:id="rId25"/>
    <p:sldLayoutId id="2147483768" r:id="rId26"/>
    <p:sldLayoutId id="2147483769" r:id="rId27"/>
    <p:sldLayoutId id="2147483763" r:id="rId28"/>
    <p:sldLayoutId id="2147483764" r:id="rId29"/>
    <p:sldLayoutId id="2147483745" r:id="rId30"/>
    <p:sldLayoutId id="2147483746" r:id="rId31"/>
    <p:sldLayoutId id="2147483747" r:id="rId32"/>
    <p:sldLayoutId id="2147483748" r:id="rId33"/>
    <p:sldLayoutId id="2147483765" r:id="rId34"/>
    <p:sldLayoutId id="2147483752" r:id="rId35"/>
    <p:sldLayoutId id="2147483761" r:id="rId36"/>
    <p:sldLayoutId id="2147483762" r:id="rId37"/>
    <p:sldLayoutId id="2147483753" r:id="rId38"/>
    <p:sldLayoutId id="2147483754" r:id="rId39"/>
    <p:sldLayoutId id="2147483755" r:id="rId40"/>
    <p:sldLayoutId id="2147483757" r:id="rId41"/>
    <p:sldLayoutId id="2147483756" r:id="rId42"/>
    <p:sldLayoutId id="2147483758" r:id="rId43"/>
    <p:sldLayoutId id="2147483759" r:id="rId44"/>
  </p:sldLayoutIdLst>
  <p:transition>
    <p:fade/>
  </p:transition>
  <p:hf sldNum="0" hdr="0" dt="0"/>
  <p:txStyles>
    <p:titleStyle>
      <a:lvl1pPr algn="l" defTabSz="914400" rtl="0" eaLnBrk="1" latinLnBrk="0" hangingPunct="1">
        <a:lnSpc>
          <a:spcPct val="100000"/>
        </a:lnSpc>
        <a:spcBef>
          <a:spcPct val="0"/>
        </a:spcBef>
        <a:buNone/>
        <a:defRPr sz="3600" b="0" kern="1200" cap="all" spc="-70" baseline="0">
          <a:solidFill>
            <a:schemeClr val="tx1"/>
          </a:solidFill>
          <a:latin typeface="+mj-lt"/>
          <a:ea typeface="+mj-ea"/>
          <a:cs typeface="+mj-cs"/>
        </a:defRPr>
      </a:lvl1pPr>
    </p:titleStyle>
    <p:bodyStyle>
      <a:lvl1pPr marL="0" indent="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20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6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1200"/>
        </a:spcBef>
        <a:spcAft>
          <a:spcPts val="0"/>
        </a:spcAft>
        <a:buClrTx/>
        <a:buFont typeface="PrudentialModern Med" pitchFamily="2" charset="0"/>
        <a:buChar char="​"/>
        <a:tabLst/>
        <a:defRPr lang="en-US" sz="16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1200"/>
        </a:spcBef>
        <a:spcAft>
          <a:spcPts val="0"/>
        </a:spcAft>
        <a:buClrTx/>
        <a:buFont typeface="Arial" panose="020B0604020202020204" pitchFamily="34" charset="0"/>
        <a:buChar char="•"/>
        <a:tabLst/>
        <a:defRPr lang="en-US" sz="1600" b="0" kern="1200" dirty="0" smtClean="0">
          <a:solidFill>
            <a:schemeClr val="tx1"/>
          </a:solidFill>
          <a:latin typeface="+mn-lt"/>
          <a:ea typeface="+mn-ea"/>
          <a:cs typeface="+mn-cs"/>
        </a:defRPr>
      </a:lvl4pPr>
      <a:lvl5pPr marL="400050" indent="-20796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400" b="0" kern="1200" dirty="0">
          <a:solidFill>
            <a:schemeClr val="tx1"/>
          </a:solidFill>
          <a:latin typeface="+mn-lt"/>
          <a:ea typeface="+mn-ea"/>
          <a:cs typeface="+mn-cs"/>
        </a:defRPr>
      </a:lvl5pPr>
      <a:lvl6pPr marL="0" indent="0" algn="l" defTabSz="914400" rtl="0" eaLnBrk="1" latinLnBrk="0" hangingPunct="1">
        <a:lnSpc>
          <a:spcPct val="105000"/>
        </a:lnSpc>
        <a:spcBef>
          <a:spcPts val="2400"/>
        </a:spcBef>
        <a:spcAft>
          <a:spcPts val="0"/>
        </a:spcAft>
        <a:buClrTx/>
        <a:buSzPct val="75000"/>
        <a:buFont typeface="Calibri" panose="020F0502020204030204" pitchFamily="34" charset="0"/>
        <a:buChar char="​"/>
        <a:tabLst/>
        <a:defRPr sz="2000" kern="1200">
          <a:solidFill>
            <a:schemeClr val="tx1"/>
          </a:solidFill>
          <a:latin typeface="+mn-lt"/>
          <a:ea typeface="+mn-ea"/>
          <a:cs typeface="+mn-cs"/>
        </a:defRPr>
      </a:lvl6pPr>
      <a:lvl7pPr marL="228600" indent="-228600"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600" b="0" kern="1200" cap="none" spc="0" baseline="0">
          <a:solidFill>
            <a:schemeClr val="tx1"/>
          </a:solidFill>
          <a:latin typeface="+mn-lt"/>
          <a:ea typeface="+mn-ea"/>
          <a:cs typeface="+mn-cs"/>
        </a:defRPr>
      </a:lvl7pPr>
      <a:lvl8pPr marL="228600" indent="-228600"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600" kern="1200">
          <a:solidFill>
            <a:schemeClr val="tx1"/>
          </a:solidFill>
          <a:latin typeface="+mn-lt"/>
          <a:ea typeface="+mn-ea"/>
          <a:cs typeface="+mn-cs"/>
        </a:defRPr>
      </a:lvl8pPr>
      <a:lvl9pPr marL="0" indent="0" algn="l" defTabSz="914400" rtl="0" eaLnBrk="1" latinLnBrk="0" hangingPunct="1">
        <a:lnSpc>
          <a:spcPct val="80000"/>
        </a:lnSpc>
        <a:spcBef>
          <a:spcPts val="34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7" pos="744">
          <p15:clr>
            <a:srgbClr val="F26B43"/>
          </p15:clr>
        </p15:guide>
        <p15:guide id="8" pos="895">
          <p15:clr>
            <a:srgbClr val="F26B43"/>
          </p15:clr>
        </p15:guide>
        <p15:guide id="9" pos="1355">
          <p15:clr>
            <a:srgbClr val="F26B43"/>
          </p15:clr>
        </p15:guide>
        <p15:guide id="10" pos="1512" userDrawn="1">
          <p15:clr>
            <a:srgbClr val="F26B43"/>
          </p15:clr>
        </p15:guide>
        <p15:guide id="11" pos="1958">
          <p15:clr>
            <a:srgbClr val="F26B43"/>
          </p15:clr>
        </p15:guide>
        <p15:guide id="12" pos="2103">
          <p15:clr>
            <a:srgbClr val="F26B43"/>
          </p15:clr>
        </p15:guide>
        <p15:guide id="13" pos="2562">
          <p15:clr>
            <a:srgbClr val="F26B43"/>
          </p15:clr>
        </p15:guide>
        <p15:guide id="14" pos="2706">
          <p15:clr>
            <a:srgbClr val="F26B43"/>
          </p15:clr>
        </p15:guide>
        <p15:guide id="15" pos="3166">
          <p15:clr>
            <a:srgbClr val="F26B43"/>
          </p15:clr>
        </p15:guide>
        <p15:guide id="16" pos="3310">
          <p15:clr>
            <a:srgbClr val="F26B43"/>
          </p15:clr>
        </p15:guide>
        <p15:guide id="17" pos="3769">
          <p15:clr>
            <a:srgbClr val="F26B43"/>
          </p15:clr>
        </p15:guide>
        <p15:guide id="18" pos="3914">
          <p15:clr>
            <a:srgbClr val="F26B43"/>
          </p15:clr>
        </p15:guide>
        <p15:guide id="19" pos="4373">
          <p15:clr>
            <a:srgbClr val="F26B43"/>
          </p15:clr>
        </p15:guide>
        <p15:guide id="20" pos="4517">
          <p15:clr>
            <a:srgbClr val="F26B43"/>
          </p15:clr>
        </p15:guide>
        <p15:guide id="21" pos="4977">
          <p15:clr>
            <a:srgbClr val="F26B43"/>
          </p15:clr>
        </p15:guide>
        <p15:guide id="22" pos="5121">
          <p15:clr>
            <a:srgbClr val="F26B43"/>
          </p15:clr>
        </p15:guide>
        <p15:guide id="23" pos="5580">
          <p15:clr>
            <a:srgbClr val="F26B43"/>
          </p15:clr>
        </p15:guide>
        <p15:guide id="24" pos="5725">
          <p15:clr>
            <a:srgbClr val="F26B43"/>
          </p15:clr>
        </p15:guide>
        <p15:guide id="26" pos="6328">
          <p15:clr>
            <a:srgbClr val="F26B43"/>
          </p15:clr>
        </p15:guide>
        <p15:guide id="27" pos="6788">
          <p15:clr>
            <a:srgbClr val="F26B43"/>
          </p15:clr>
        </p15:guide>
        <p15:guide id="28" pos="6932">
          <p15:clr>
            <a:srgbClr val="F26B43"/>
          </p15:clr>
        </p15:guide>
        <p15:guide id="31" pos="7162">
          <p15:clr>
            <a:srgbClr val="F26B43"/>
          </p15:clr>
        </p15:guide>
        <p15:guide id="32" orient="horz" pos="3859">
          <p15:clr>
            <a:srgbClr val="F26B43"/>
          </p15:clr>
        </p15:guide>
        <p15:guide id="33" pos="6558">
          <p15:clr>
            <a:srgbClr val="F26B43"/>
          </p15:clr>
        </p15:guide>
        <p15:guide id="34" pos="5954">
          <p15:clr>
            <a:srgbClr val="F26B43"/>
          </p15:clr>
        </p15:guide>
        <p15:guide id="35" pos="5351">
          <p15:clr>
            <a:srgbClr val="F26B43"/>
          </p15:clr>
        </p15:guide>
        <p15:guide id="36" pos="4747">
          <p15:clr>
            <a:srgbClr val="F26B43"/>
          </p15:clr>
        </p15:guide>
        <p15:guide id="37" pos="4143">
          <p15:clr>
            <a:srgbClr val="F26B43"/>
          </p15:clr>
        </p15:guide>
        <p15:guide id="38" pos="3540">
          <p15:clr>
            <a:srgbClr val="F26B43"/>
          </p15:clr>
        </p15:guide>
        <p15:guide id="39" pos="2936">
          <p15:clr>
            <a:srgbClr val="F26B43"/>
          </p15:clr>
        </p15:guide>
        <p15:guide id="40" pos="2332">
          <p15:clr>
            <a:srgbClr val="F26B43"/>
          </p15:clr>
        </p15:guide>
        <p15:guide id="41" pos="1729">
          <p15:clr>
            <a:srgbClr val="F26B43"/>
          </p15:clr>
        </p15:guide>
        <p15:guide id="42" pos="1125">
          <p15:clr>
            <a:srgbClr val="F26B43"/>
          </p15:clr>
        </p15:guide>
        <p15:guide id="44" orient="horz" pos="475">
          <p15:clr>
            <a:srgbClr val="F26B43"/>
          </p15:clr>
        </p15:guide>
        <p15:guide id="45" orient="horz" pos="663">
          <p15:clr>
            <a:srgbClr val="F26B43"/>
          </p15:clr>
        </p15:guide>
        <p15:guide id="47" orient="horz" pos="1039">
          <p15:clr>
            <a:srgbClr val="F26B43"/>
          </p15:clr>
        </p15:guide>
        <p15:guide id="48" orient="horz" pos="1227">
          <p15:clr>
            <a:srgbClr val="F26B43"/>
          </p15:clr>
        </p15:guide>
        <p15:guide id="49" orient="horz" pos="1415">
          <p15:clr>
            <a:srgbClr val="F26B43"/>
          </p15:clr>
        </p15:guide>
        <p15:guide id="50" orient="horz" pos="1603">
          <p15:clr>
            <a:srgbClr val="F26B43"/>
          </p15:clr>
        </p15:guide>
        <p15:guide id="51" orient="horz" pos="1791">
          <p15:clr>
            <a:srgbClr val="F26B43"/>
          </p15:clr>
        </p15:guide>
        <p15:guide id="52" orient="horz" pos="1979">
          <p15:clr>
            <a:srgbClr val="F26B43"/>
          </p15:clr>
        </p15:guide>
        <p15:guide id="53" orient="horz" pos="2167">
          <p15:clr>
            <a:srgbClr val="F26B43"/>
          </p15:clr>
        </p15:guide>
        <p15:guide id="54" orient="horz" pos="2355">
          <p15:clr>
            <a:srgbClr val="F26B43"/>
          </p15:clr>
        </p15:guide>
        <p15:guide id="55" orient="horz" pos="2543">
          <p15:clr>
            <a:srgbClr val="F26B43"/>
          </p15:clr>
        </p15:guide>
        <p15:guide id="56" orient="horz" pos="2731">
          <p15:clr>
            <a:srgbClr val="F26B43"/>
          </p15:clr>
        </p15:guide>
        <p15:guide id="57" orient="horz" pos="2919">
          <p15:clr>
            <a:srgbClr val="F26B43"/>
          </p15:clr>
        </p15:guide>
        <p15:guide id="58" orient="horz" pos="3107">
          <p15:clr>
            <a:srgbClr val="F26B43"/>
          </p15:clr>
        </p15:guide>
        <p15:guide id="59" orient="horz" pos="3295">
          <p15:clr>
            <a:srgbClr val="F26B43"/>
          </p15:clr>
        </p15:guide>
        <p15:guide id="60" orient="horz" pos="3483">
          <p15:clr>
            <a:srgbClr val="F26B43"/>
          </p15:clr>
        </p15:guide>
        <p15:guide id="61" orient="horz" pos="3672">
          <p15:clr>
            <a:srgbClr val="F26B43"/>
          </p15:clr>
        </p15:guide>
        <p15:guide id="64" pos="7396">
          <p15:clr>
            <a:srgbClr val="F26B43"/>
          </p15:clr>
        </p15:guide>
        <p15:guide id="67" pos="519">
          <p15:clr>
            <a:srgbClr val="F26B43"/>
          </p15:clr>
        </p15:guide>
        <p15:guide id="68" orient="horz" pos="4126">
          <p15:clr>
            <a:srgbClr val="F26B43"/>
          </p15:clr>
        </p15:guide>
        <p15:guide id="69" orient="horz" pos="4191">
          <p15:clr>
            <a:srgbClr val="F26B43"/>
          </p15:clr>
        </p15:guide>
        <p15:guide id="70" pos="6183">
          <p15:clr>
            <a:srgbClr val="F26B43"/>
          </p15:clr>
        </p15:guide>
        <p15:guide id="72" pos="288">
          <p15:clr>
            <a:srgbClr val="F26B43"/>
          </p15:clr>
        </p15:guide>
        <p15:guide id="73"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5.xml"/><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udential.scene7.com/is/content/prudential/PrudentialSlideLibrary" TargetMode="Externa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BA51CE6-2ED0-897B-034C-F94A2EE08F83}"/>
              </a:ext>
            </a:extLst>
          </p:cNvPr>
          <p:cNvSpPr>
            <a:spLocks noGrp="1"/>
          </p:cNvSpPr>
          <p:nvPr>
            <p:ph type="subTitle" idx="10"/>
          </p:nvPr>
        </p:nvSpPr>
        <p:spPr/>
        <p:txBody>
          <a:bodyPr/>
          <a:lstStyle/>
          <a:p>
            <a:endParaRPr lang="en-US" dirty="0"/>
          </a:p>
        </p:txBody>
      </p:sp>
      <p:sp>
        <p:nvSpPr>
          <p:cNvPr id="3" name="Title 2">
            <a:extLst>
              <a:ext uri="{FF2B5EF4-FFF2-40B4-BE49-F238E27FC236}">
                <a16:creationId xmlns:a16="http://schemas.microsoft.com/office/drawing/2014/main" id="{69B7CF4C-D33B-B348-1043-1EC5693E8459}"/>
              </a:ext>
            </a:extLst>
          </p:cNvPr>
          <p:cNvSpPr>
            <a:spLocks noGrp="1"/>
          </p:cNvSpPr>
          <p:nvPr>
            <p:ph type="title"/>
          </p:nvPr>
        </p:nvSpPr>
        <p:spPr>
          <a:xfrm>
            <a:off x="457200" y="2548085"/>
            <a:ext cx="9358313" cy="1982146"/>
          </a:xfrm>
        </p:spPr>
        <p:txBody>
          <a:bodyPr/>
          <a:lstStyle/>
          <a:p>
            <a:r>
              <a:rPr lang="en-US" dirty="0"/>
              <a:t>Prudential template</a:t>
            </a:r>
          </a:p>
        </p:txBody>
      </p:sp>
      <p:sp>
        <p:nvSpPr>
          <p:cNvPr id="4" name="Text Placeholder 3">
            <a:extLst>
              <a:ext uri="{FF2B5EF4-FFF2-40B4-BE49-F238E27FC236}">
                <a16:creationId xmlns:a16="http://schemas.microsoft.com/office/drawing/2014/main" id="{3874FBF3-771E-77B2-C9A6-5CF8BC5D3A6D}"/>
              </a:ext>
            </a:extLst>
          </p:cNvPr>
          <p:cNvSpPr>
            <a:spLocks noGrp="1"/>
          </p:cNvSpPr>
          <p:nvPr>
            <p:ph type="body" sz="quarter" idx="11"/>
          </p:nvPr>
        </p:nvSpPr>
        <p:spPr/>
        <p:txBody>
          <a:bodyPr/>
          <a:lstStyle/>
          <a:p>
            <a:pPr>
              <a:buNone/>
            </a:pPr>
            <a:r>
              <a:rPr lang="en-US" dirty="0"/>
              <a:t>Winter 2023</a:t>
            </a:r>
          </a:p>
        </p:txBody>
      </p:sp>
    </p:spTree>
    <p:extLst>
      <p:ext uri="{BB962C8B-B14F-4D97-AF65-F5344CB8AC3E}">
        <p14:creationId xmlns:p14="http://schemas.microsoft.com/office/powerpoint/2010/main" val="15935601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03128C-A169-48B5-8FF2-A71BEE37762E}"/>
              </a:ext>
            </a:extLst>
          </p:cNvPr>
          <p:cNvSpPr>
            <a:spLocks noGrp="1"/>
          </p:cNvSpPr>
          <p:nvPr>
            <p:ph type="title"/>
          </p:nvPr>
        </p:nvSpPr>
        <p:spPr/>
        <p:txBody>
          <a:bodyPr/>
          <a:lstStyle/>
          <a:p>
            <a:r>
              <a:rPr lang="en-US" dirty="0"/>
              <a:t>01</a:t>
            </a:r>
          </a:p>
        </p:txBody>
      </p:sp>
      <p:sp>
        <p:nvSpPr>
          <p:cNvPr id="6" name="Text Placeholder 5">
            <a:extLst>
              <a:ext uri="{FF2B5EF4-FFF2-40B4-BE49-F238E27FC236}">
                <a16:creationId xmlns:a16="http://schemas.microsoft.com/office/drawing/2014/main" id="{D41C564D-B136-ECF9-4E2D-F8D51512117C}"/>
              </a:ext>
            </a:extLst>
          </p:cNvPr>
          <p:cNvSpPr>
            <a:spLocks noGrp="1"/>
          </p:cNvSpPr>
          <p:nvPr>
            <p:ph type="body" sz="quarter" idx="11"/>
          </p:nvPr>
        </p:nvSpPr>
        <p:spPr/>
        <p:txBody>
          <a:bodyPr/>
          <a:lstStyle/>
          <a:p>
            <a:r>
              <a:rPr lang="en-US" dirty="0"/>
              <a:t>All Caps section divider can be </a:t>
            </a:r>
            <a:r>
              <a:rPr lang="en-US" dirty="0">
                <a:solidFill>
                  <a:schemeClr val="accent2"/>
                </a:solidFill>
              </a:rPr>
              <a:t>Three lines</a:t>
            </a:r>
          </a:p>
          <a:p>
            <a:pPr lvl="1"/>
            <a:r>
              <a:rPr lang="en-US" dirty="0"/>
              <a:t>Optional supporting subtitle</a:t>
            </a:r>
          </a:p>
        </p:txBody>
      </p:sp>
    </p:spTree>
    <p:extLst>
      <p:ext uri="{BB962C8B-B14F-4D97-AF65-F5344CB8AC3E}">
        <p14:creationId xmlns:p14="http://schemas.microsoft.com/office/powerpoint/2010/main" val="34710415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5DC294C2-CD42-D969-E4AF-59B02A33DE9D}"/>
              </a:ext>
            </a:extLst>
          </p:cNvPr>
          <p:cNvSpPr>
            <a:spLocks noGrp="1"/>
          </p:cNvSpPr>
          <p:nvPr>
            <p:ph type="body" sz="quarter" idx="10"/>
          </p:nvPr>
        </p:nvSpPr>
        <p:spPr>
          <a:xfrm>
            <a:off x="4614041" y="692627"/>
            <a:ext cx="419141" cy="304800"/>
          </a:xfrm>
        </p:spPr>
        <p:txBody>
          <a:bodyPr/>
          <a:lstStyle/>
          <a:p>
            <a:r>
              <a:rPr lang="en-US"/>
              <a:t>01</a:t>
            </a:r>
            <a:endParaRPr lang="en-US" dirty="0"/>
          </a:p>
        </p:txBody>
      </p:sp>
      <p:sp>
        <p:nvSpPr>
          <p:cNvPr id="44" name="Text Placeholder 43">
            <a:extLst>
              <a:ext uri="{FF2B5EF4-FFF2-40B4-BE49-F238E27FC236}">
                <a16:creationId xmlns:a16="http://schemas.microsoft.com/office/drawing/2014/main" id="{AEF6B399-E034-9E99-211F-22BF1562479A}"/>
              </a:ext>
            </a:extLst>
          </p:cNvPr>
          <p:cNvSpPr>
            <a:spLocks noGrp="1"/>
          </p:cNvSpPr>
          <p:nvPr>
            <p:ph type="body" sz="quarter" idx="11"/>
          </p:nvPr>
        </p:nvSpPr>
        <p:spPr>
          <a:xfrm>
            <a:off x="5261580" y="692627"/>
            <a:ext cx="2625119" cy="304800"/>
          </a:xfrm>
        </p:spPr>
        <p:txBody>
          <a:bodyPr/>
          <a:lstStyle/>
          <a:p>
            <a:r>
              <a:rPr lang="en-US" dirty="0"/>
              <a:t>Section name</a:t>
            </a:r>
            <a:br>
              <a:rPr lang="en-US" dirty="0"/>
            </a:br>
            <a:r>
              <a:rPr lang="en-US" dirty="0"/>
              <a:t>can be two lines</a:t>
            </a:r>
          </a:p>
        </p:txBody>
      </p:sp>
      <p:sp>
        <p:nvSpPr>
          <p:cNvPr id="46" name="Text Placeholder 45">
            <a:extLst>
              <a:ext uri="{FF2B5EF4-FFF2-40B4-BE49-F238E27FC236}">
                <a16:creationId xmlns:a16="http://schemas.microsoft.com/office/drawing/2014/main" id="{13E6C9AA-2F79-6061-1524-241D752874A3}"/>
              </a:ext>
            </a:extLst>
          </p:cNvPr>
          <p:cNvSpPr>
            <a:spLocks noGrp="1"/>
          </p:cNvSpPr>
          <p:nvPr>
            <p:ph type="body" sz="quarter" idx="13"/>
          </p:nvPr>
        </p:nvSpPr>
        <p:spPr>
          <a:xfrm>
            <a:off x="4614041" y="2674543"/>
            <a:ext cx="419141" cy="304800"/>
          </a:xfrm>
        </p:spPr>
        <p:txBody>
          <a:bodyPr/>
          <a:lstStyle/>
          <a:p>
            <a:r>
              <a:rPr lang="en-US"/>
              <a:t>03</a:t>
            </a:r>
            <a:endParaRPr lang="en-US" dirty="0"/>
          </a:p>
        </p:txBody>
      </p:sp>
      <p:sp>
        <p:nvSpPr>
          <p:cNvPr id="47" name="Text Placeholder 46">
            <a:extLst>
              <a:ext uri="{FF2B5EF4-FFF2-40B4-BE49-F238E27FC236}">
                <a16:creationId xmlns:a16="http://schemas.microsoft.com/office/drawing/2014/main" id="{A50BCDEE-CAB3-99B5-85D5-7A896FAC0A31}"/>
              </a:ext>
            </a:extLst>
          </p:cNvPr>
          <p:cNvSpPr>
            <a:spLocks noGrp="1"/>
          </p:cNvSpPr>
          <p:nvPr>
            <p:ph type="body" sz="quarter" idx="14"/>
          </p:nvPr>
        </p:nvSpPr>
        <p:spPr>
          <a:xfrm>
            <a:off x="5261580" y="2674543"/>
            <a:ext cx="2625119" cy="304800"/>
          </a:xfrm>
        </p:spPr>
        <p:txBody>
          <a:bodyPr/>
          <a:lstStyle/>
          <a:p>
            <a:r>
              <a:rPr lang="en-US"/>
              <a:t>Section name</a:t>
            </a:r>
            <a:br>
              <a:rPr lang="en-US"/>
            </a:br>
            <a:r>
              <a:rPr lang="en-US"/>
              <a:t>can be two lines</a:t>
            </a:r>
            <a:endParaRPr lang="en-US" dirty="0"/>
          </a:p>
        </p:txBody>
      </p:sp>
      <p:sp>
        <p:nvSpPr>
          <p:cNvPr id="21" name="Text Placeholder 20">
            <a:extLst>
              <a:ext uri="{FF2B5EF4-FFF2-40B4-BE49-F238E27FC236}">
                <a16:creationId xmlns:a16="http://schemas.microsoft.com/office/drawing/2014/main" id="{0AA737E6-D48C-2AAE-8FA5-73B01C90E87E}"/>
              </a:ext>
            </a:extLst>
          </p:cNvPr>
          <p:cNvSpPr>
            <a:spLocks noGrp="1"/>
          </p:cNvSpPr>
          <p:nvPr>
            <p:ph type="body" sz="quarter" idx="16"/>
          </p:nvPr>
        </p:nvSpPr>
        <p:spPr/>
        <p:txBody>
          <a:bodyPr/>
          <a:lstStyle/>
          <a:p>
            <a:endParaRPr lang="en-US"/>
          </a:p>
        </p:txBody>
      </p:sp>
      <p:sp>
        <p:nvSpPr>
          <p:cNvPr id="22" name="Text Placeholder 21">
            <a:extLst>
              <a:ext uri="{FF2B5EF4-FFF2-40B4-BE49-F238E27FC236}">
                <a16:creationId xmlns:a16="http://schemas.microsoft.com/office/drawing/2014/main" id="{54BB1631-CC9B-FC71-CD24-A7F24FD5CACE}"/>
              </a:ext>
            </a:extLst>
          </p:cNvPr>
          <p:cNvSpPr>
            <a:spLocks noGrp="1"/>
          </p:cNvSpPr>
          <p:nvPr>
            <p:ph type="body" sz="quarter" idx="17"/>
          </p:nvPr>
        </p:nvSpPr>
        <p:spPr/>
        <p:txBody>
          <a:bodyPr/>
          <a:lstStyle/>
          <a:p>
            <a:endParaRPr lang="en-US"/>
          </a:p>
        </p:txBody>
      </p:sp>
      <p:sp>
        <p:nvSpPr>
          <p:cNvPr id="52" name="Text Placeholder 51">
            <a:extLst>
              <a:ext uri="{FF2B5EF4-FFF2-40B4-BE49-F238E27FC236}">
                <a16:creationId xmlns:a16="http://schemas.microsoft.com/office/drawing/2014/main" id="{878C3E50-16AD-4E38-3016-ECA609D5A5F1}"/>
              </a:ext>
            </a:extLst>
          </p:cNvPr>
          <p:cNvSpPr>
            <a:spLocks noGrp="1"/>
          </p:cNvSpPr>
          <p:nvPr>
            <p:ph type="body" sz="quarter" idx="19"/>
          </p:nvPr>
        </p:nvSpPr>
        <p:spPr>
          <a:xfrm>
            <a:off x="8425204" y="692627"/>
            <a:ext cx="419141" cy="304800"/>
          </a:xfrm>
        </p:spPr>
        <p:txBody>
          <a:bodyPr/>
          <a:lstStyle/>
          <a:p>
            <a:r>
              <a:rPr lang="en-US"/>
              <a:t>02</a:t>
            </a:r>
            <a:endParaRPr lang="en-US" dirty="0"/>
          </a:p>
        </p:txBody>
      </p:sp>
      <p:sp>
        <p:nvSpPr>
          <p:cNvPr id="53" name="Text Placeholder 52">
            <a:extLst>
              <a:ext uri="{FF2B5EF4-FFF2-40B4-BE49-F238E27FC236}">
                <a16:creationId xmlns:a16="http://schemas.microsoft.com/office/drawing/2014/main" id="{10AA12D5-9E65-C541-302F-1400D07232C3}"/>
              </a:ext>
            </a:extLst>
          </p:cNvPr>
          <p:cNvSpPr>
            <a:spLocks noGrp="1"/>
          </p:cNvSpPr>
          <p:nvPr>
            <p:ph type="body" sz="quarter" idx="20"/>
          </p:nvPr>
        </p:nvSpPr>
        <p:spPr>
          <a:xfrm>
            <a:off x="9067800" y="692627"/>
            <a:ext cx="2667000" cy="304800"/>
          </a:xfrm>
        </p:spPr>
        <p:txBody>
          <a:bodyPr/>
          <a:lstStyle/>
          <a:p>
            <a:r>
              <a:rPr lang="en-US"/>
              <a:t>Section name</a:t>
            </a:r>
            <a:br>
              <a:rPr lang="en-US"/>
            </a:br>
            <a:r>
              <a:rPr lang="en-US"/>
              <a:t>can be two lines</a:t>
            </a:r>
            <a:endParaRPr lang="en-US" dirty="0"/>
          </a:p>
        </p:txBody>
      </p:sp>
      <p:sp>
        <p:nvSpPr>
          <p:cNvPr id="55" name="Text Placeholder 54">
            <a:extLst>
              <a:ext uri="{FF2B5EF4-FFF2-40B4-BE49-F238E27FC236}">
                <a16:creationId xmlns:a16="http://schemas.microsoft.com/office/drawing/2014/main" id="{44C07DA7-97D5-2C06-E678-A0BC439188D0}"/>
              </a:ext>
            </a:extLst>
          </p:cNvPr>
          <p:cNvSpPr>
            <a:spLocks noGrp="1"/>
          </p:cNvSpPr>
          <p:nvPr>
            <p:ph type="body" sz="quarter" idx="22"/>
          </p:nvPr>
        </p:nvSpPr>
        <p:spPr>
          <a:xfrm>
            <a:off x="8425204" y="2674543"/>
            <a:ext cx="419141" cy="304800"/>
          </a:xfrm>
        </p:spPr>
        <p:txBody>
          <a:bodyPr/>
          <a:lstStyle/>
          <a:p>
            <a:r>
              <a:rPr lang="en-US" dirty="0"/>
              <a:t>04</a:t>
            </a:r>
          </a:p>
        </p:txBody>
      </p:sp>
      <p:sp>
        <p:nvSpPr>
          <p:cNvPr id="56" name="Text Placeholder 55">
            <a:extLst>
              <a:ext uri="{FF2B5EF4-FFF2-40B4-BE49-F238E27FC236}">
                <a16:creationId xmlns:a16="http://schemas.microsoft.com/office/drawing/2014/main" id="{1D7D9D88-9DE1-D004-960A-C64DC629B3F5}"/>
              </a:ext>
            </a:extLst>
          </p:cNvPr>
          <p:cNvSpPr>
            <a:spLocks noGrp="1"/>
          </p:cNvSpPr>
          <p:nvPr>
            <p:ph type="body" sz="quarter" idx="23"/>
          </p:nvPr>
        </p:nvSpPr>
        <p:spPr>
          <a:xfrm>
            <a:off x="9067800" y="2674543"/>
            <a:ext cx="2667000" cy="304800"/>
          </a:xfrm>
        </p:spPr>
        <p:txBody>
          <a:bodyPr/>
          <a:lstStyle/>
          <a:p>
            <a:r>
              <a:rPr lang="en-US"/>
              <a:t>Section name</a:t>
            </a:r>
            <a:br>
              <a:rPr lang="en-US"/>
            </a:br>
            <a:r>
              <a:rPr lang="en-US"/>
              <a:t>can be two lines</a:t>
            </a:r>
            <a:endParaRPr lang="en-US" dirty="0"/>
          </a:p>
        </p:txBody>
      </p:sp>
      <p:sp>
        <p:nvSpPr>
          <p:cNvPr id="24" name="Text Placeholder 23">
            <a:extLst>
              <a:ext uri="{FF2B5EF4-FFF2-40B4-BE49-F238E27FC236}">
                <a16:creationId xmlns:a16="http://schemas.microsoft.com/office/drawing/2014/main" id="{515FBD02-7E8F-AABA-217F-B25EC4E4C89B}"/>
              </a:ext>
            </a:extLst>
          </p:cNvPr>
          <p:cNvSpPr>
            <a:spLocks noGrp="1"/>
          </p:cNvSpPr>
          <p:nvPr>
            <p:ph type="body" sz="quarter" idx="25"/>
          </p:nvPr>
        </p:nvSpPr>
        <p:spPr/>
        <p:txBody>
          <a:bodyPr/>
          <a:lstStyle/>
          <a:p>
            <a:endParaRPr lang="en-US"/>
          </a:p>
        </p:txBody>
      </p:sp>
      <p:sp>
        <p:nvSpPr>
          <p:cNvPr id="25" name="Text Placeholder 24">
            <a:extLst>
              <a:ext uri="{FF2B5EF4-FFF2-40B4-BE49-F238E27FC236}">
                <a16:creationId xmlns:a16="http://schemas.microsoft.com/office/drawing/2014/main" id="{6577635F-CB15-2EA4-BD20-CC9C0502164B}"/>
              </a:ext>
            </a:extLst>
          </p:cNvPr>
          <p:cNvSpPr>
            <a:spLocks noGrp="1"/>
          </p:cNvSpPr>
          <p:nvPr>
            <p:ph type="body" sz="quarter" idx="26"/>
          </p:nvPr>
        </p:nvSpPr>
        <p:spPr/>
        <p:txBody>
          <a:bodyPr/>
          <a:lstStyle/>
          <a:p>
            <a:endParaRPr lang="en-US"/>
          </a:p>
        </p:txBody>
      </p:sp>
      <p:sp>
        <p:nvSpPr>
          <p:cNvPr id="45" name="Text Placeholder 44">
            <a:extLst>
              <a:ext uri="{FF2B5EF4-FFF2-40B4-BE49-F238E27FC236}">
                <a16:creationId xmlns:a16="http://schemas.microsoft.com/office/drawing/2014/main" id="{0E6E4113-73AF-3121-38A0-35C6E2BAB82F}"/>
              </a:ext>
            </a:extLst>
          </p:cNvPr>
          <p:cNvSpPr>
            <a:spLocks noGrp="1"/>
          </p:cNvSpPr>
          <p:nvPr>
            <p:ph type="body" sz="quarter" idx="12"/>
          </p:nvPr>
        </p:nvSpPr>
        <p:spPr>
          <a:xfrm>
            <a:off x="5270393" y="1160295"/>
            <a:ext cx="2616307" cy="969863"/>
          </a:xfrm>
        </p:spPr>
        <p:txBody>
          <a:bodyPr/>
          <a:lstStyle/>
          <a:p>
            <a:r>
              <a:rPr lang="en-US" dirty="0"/>
              <a:t>Please delete the unused section </a:t>
            </a:r>
            <a:br>
              <a:rPr lang="en-US" dirty="0"/>
            </a:br>
            <a:r>
              <a:rPr lang="en-US" dirty="0"/>
              <a:t>boxes when using this table of contents layout.</a:t>
            </a:r>
          </a:p>
        </p:txBody>
      </p:sp>
      <p:sp>
        <p:nvSpPr>
          <p:cNvPr id="48" name="Text Placeholder 47">
            <a:extLst>
              <a:ext uri="{FF2B5EF4-FFF2-40B4-BE49-F238E27FC236}">
                <a16:creationId xmlns:a16="http://schemas.microsoft.com/office/drawing/2014/main" id="{FC423F1C-EA9A-CE2F-2CED-47C92CB1807E}"/>
              </a:ext>
            </a:extLst>
          </p:cNvPr>
          <p:cNvSpPr>
            <a:spLocks noGrp="1"/>
          </p:cNvSpPr>
          <p:nvPr>
            <p:ph type="body" sz="quarter" idx="15"/>
          </p:nvPr>
        </p:nvSpPr>
        <p:spPr>
          <a:xfrm>
            <a:off x="5270393" y="3142211"/>
            <a:ext cx="2616307" cy="969863"/>
          </a:xfrm>
        </p:spPr>
        <p:txBody>
          <a:bodyPr/>
          <a:lstStyle/>
          <a:p>
            <a:r>
              <a:rPr lang="en-US" dirty="0"/>
              <a:t>Please keep each section summary short and concise.</a:t>
            </a:r>
          </a:p>
          <a:p>
            <a:r>
              <a:rPr lang="en-US" dirty="0"/>
              <a:t>These boxes contain the appropriate paragraph spacing.</a:t>
            </a:r>
          </a:p>
        </p:txBody>
      </p:sp>
      <p:sp>
        <p:nvSpPr>
          <p:cNvPr id="23" name="Text Placeholder 22">
            <a:extLst>
              <a:ext uri="{FF2B5EF4-FFF2-40B4-BE49-F238E27FC236}">
                <a16:creationId xmlns:a16="http://schemas.microsoft.com/office/drawing/2014/main" id="{8C38FDBC-E19E-864B-4183-49F2049E41F4}"/>
              </a:ext>
            </a:extLst>
          </p:cNvPr>
          <p:cNvSpPr>
            <a:spLocks noGrp="1"/>
          </p:cNvSpPr>
          <p:nvPr>
            <p:ph type="body" sz="quarter" idx="18"/>
          </p:nvPr>
        </p:nvSpPr>
        <p:spPr/>
        <p:txBody>
          <a:bodyPr/>
          <a:lstStyle/>
          <a:p>
            <a:endParaRPr lang="en-US"/>
          </a:p>
        </p:txBody>
      </p:sp>
      <p:sp>
        <p:nvSpPr>
          <p:cNvPr id="54" name="Text Placeholder 53">
            <a:extLst>
              <a:ext uri="{FF2B5EF4-FFF2-40B4-BE49-F238E27FC236}">
                <a16:creationId xmlns:a16="http://schemas.microsoft.com/office/drawing/2014/main" id="{5DF1AEFF-87EB-DF44-1A08-7ED3632D921F}"/>
              </a:ext>
            </a:extLst>
          </p:cNvPr>
          <p:cNvSpPr>
            <a:spLocks noGrp="1"/>
          </p:cNvSpPr>
          <p:nvPr>
            <p:ph type="body" sz="quarter" idx="21"/>
          </p:nvPr>
        </p:nvSpPr>
        <p:spPr>
          <a:xfrm>
            <a:off x="9067800" y="1160295"/>
            <a:ext cx="2666907" cy="969863"/>
          </a:xfrm>
        </p:spPr>
        <p:txBody>
          <a:bodyPr/>
          <a:lstStyle/>
          <a:p>
            <a:r>
              <a:rPr lang="en-US" dirty="0"/>
              <a:t>Please keep each section summary short and concise.</a:t>
            </a:r>
          </a:p>
          <a:p>
            <a:r>
              <a:rPr lang="en-US" dirty="0"/>
              <a:t>These boxes contain the appropriate paragraph spacing.</a:t>
            </a:r>
          </a:p>
        </p:txBody>
      </p:sp>
      <p:sp>
        <p:nvSpPr>
          <p:cNvPr id="57" name="Text Placeholder 56">
            <a:extLst>
              <a:ext uri="{FF2B5EF4-FFF2-40B4-BE49-F238E27FC236}">
                <a16:creationId xmlns:a16="http://schemas.microsoft.com/office/drawing/2014/main" id="{767E8082-6C4E-069D-C427-B57E54F0FA07}"/>
              </a:ext>
            </a:extLst>
          </p:cNvPr>
          <p:cNvSpPr>
            <a:spLocks noGrp="1"/>
          </p:cNvSpPr>
          <p:nvPr>
            <p:ph type="body" sz="quarter" idx="24"/>
          </p:nvPr>
        </p:nvSpPr>
        <p:spPr>
          <a:xfrm>
            <a:off x="9067800" y="3142211"/>
            <a:ext cx="2666907" cy="969863"/>
          </a:xfrm>
        </p:spPr>
        <p:txBody>
          <a:bodyPr/>
          <a:lstStyle/>
          <a:p>
            <a:r>
              <a:rPr lang="en-US" dirty="0"/>
              <a:t>Please keep each section summary short and concise.</a:t>
            </a:r>
          </a:p>
          <a:p>
            <a:r>
              <a:rPr lang="en-US" dirty="0"/>
              <a:t>These boxes contain the appropriate paragraph spacing.</a:t>
            </a:r>
          </a:p>
        </p:txBody>
      </p:sp>
      <p:sp>
        <p:nvSpPr>
          <p:cNvPr id="31" name="Text Placeholder 30">
            <a:extLst>
              <a:ext uri="{FF2B5EF4-FFF2-40B4-BE49-F238E27FC236}">
                <a16:creationId xmlns:a16="http://schemas.microsoft.com/office/drawing/2014/main" id="{66997A55-E041-6C46-BD46-82D7E6B73FD0}"/>
              </a:ext>
            </a:extLst>
          </p:cNvPr>
          <p:cNvSpPr>
            <a:spLocks noGrp="1"/>
          </p:cNvSpPr>
          <p:nvPr>
            <p:ph type="body" sz="quarter" idx="27"/>
          </p:nvPr>
        </p:nvSpPr>
        <p:spPr/>
        <p:txBody>
          <a:bodyPr/>
          <a:lstStyle/>
          <a:p>
            <a:endParaRPr lang="en-US"/>
          </a:p>
        </p:txBody>
      </p:sp>
      <p:sp>
        <p:nvSpPr>
          <p:cNvPr id="2" name="Footer Placeholder 1">
            <a:extLst>
              <a:ext uri="{FF2B5EF4-FFF2-40B4-BE49-F238E27FC236}">
                <a16:creationId xmlns:a16="http://schemas.microsoft.com/office/drawing/2014/main" id="{0A0E71BF-99B5-7100-A098-29A28150F987}"/>
              </a:ext>
            </a:extLst>
          </p:cNvPr>
          <p:cNvSpPr>
            <a:spLocks noGrp="1"/>
          </p:cNvSpPr>
          <p:nvPr>
            <p:ph type="ftr" sz="quarter" idx="3"/>
          </p:nvPr>
        </p:nvSpPr>
        <p:spPr>
          <a:xfrm>
            <a:off x="4662742" y="6566446"/>
            <a:ext cx="5748083" cy="102336"/>
          </a:xfrm>
        </p:spPr>
        <p:txBody>
          <a:bodyPr/>
          <a:lstStyle/>
          <a:p>
            <a:endParaRPr lang="en-US" dirty="0"/>
          </a:p>
        </p:txBody>
      </p:sp>
      <p:sp>
        <p:nvSpPr>
          <p:cNvPr id="42" name="Title 41">
            <a:extLst>
              <a:ext uri="{FF2B5EF4-FFF2-40B4-BE49-F238E27FC236}">
                <a16:creationId xmlns:a16="http://schemas.microsoft.com/office/drawing/2014/main" id="{3FD26C19-FF43-F169-2504-EBA572824C3D}"/>
              </a:ext>
            </a:extLst>
          </p:cNvPr>
          <p:cNvSpPr>
            <a:spLocks noGrp="1"/>
          </p:cNvSpPr>
          <p:nvPr>
            <p:ph type="title"/>
          </p:nvPr>
        </p:nvSpPr>
        <p:spPr>
          <a:xfrm>
            <a:off x="470061" y="747247"/>
            <a:ext cx="3231989" cy="1520670"/>
          </a:xfrm>
        </p:spPr>
        <p:txBody>
          <a:bodyPr/>
          <a:lstStyle/>
          <a:p>
            <a:r>
              <a:rPr lang="en-US"/>
              <a:t>Table of Contents</a:t>
            </a:r>
            <a:endParaRPr lang="en-US" dirty="0"/>
          </a:p>
        </p:txBody>
      </p:sp>
      <p:sp>
        <p:nvSpPr>
          <p:cNvPr id="14" name="Rectangle 13">
            <a:extLst>
              <a:ext uri="{FF2B5EF4-FFF2-40B4-BE49-F238E27FC236}">
                <a16:creationId xmlns:a16="http://schemas.microsoft.com/office/drawing/2014/main" id="{B5AB3952-3230-8B68-BD29-DABAB4475A12}"/>
              </a:ext>
            </a:extLst>
          </p:cNvPr>
          <p:cNvSpPr/>
          <p:nvPr/>
        </p:nvSpPr>
        <p:spPr bwMode="auto">
          <a:xfrm>
            <a:off x="806826" y="3811774"/>
            <a:ext cx="2892056" cy="2445080"/>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rPr>
              <a:t>Note for the user: Please delete this note after reading. </a:t>
            </a:r>
          </a:p>
          <a:p>
            <a:pPr marL="0" marR="0" indent="0" defTabSz="914400" rtl="0" eaLnBrk="0" fontAlgn="base" latinLnBrk="0" hangingPunct="0">
              <a:lnSpc>
                <a:spcPct val="100000"/>
              </a:lnSpc>
              <a:spcBef>
                <a:spcPct val="0"/>
              </a:spcBef>
              <a:spcAft>
                <a:spcPct val="0"/>
              </a:spcAft>
              <a:buClrTx/>
              <a:buSzTx/>
              <a:buFontTx/>
              <a:buNone/>
              <a:tabLst/>
            </a:pPr>
            <a:endParaRPr lang="en-US" sz="1600" dirty="0"/>
          </a:p>
          <a:p>
            <a:pPr marL="0" marR="0" indent="0"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effectLst/>
              </a:rPr>
              <a:t>This is what an unused box looks like. Please delete them when they are not used. You can also leave them as is and they will not show when you save a PDF or present the file.</a:t>
            </a:r>
          </a:p>
        </p:txBody>
      </p:sp>
      <p:cxnSp>
        <p:nvCxnSpPr>
          <p:cNvPr id="16" name="Straight Arrow Connector 15">
            <a:extLst>
              <a:ext uri="{FF2B5EF4-FFF2-40B4-BE49-F238E27FC236}">
                <a16:creationId xmlns:a16="http://schemas.microsoft.com/office/drawing/2014/main" id="{CBD8AA69-36D1-083E-11E6-B6279261C0EA}"/>
              </a:ext>
            </a:extLst>
          </p:cNvPr>
          <p:cNvCxnSpPr>
            <a:cxnSpLocks/>
          </p:cNvCxnSpPr>
          <p:nvPr/>
        </p:nvCxnSpPr>
        <p:spPr>
          <a:xfrm>
            <a:off x="3698882" y="4806580"/>
            <a:ext cx="798690"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74E536-EFFF-556A-D842-8796768D32F2}"/>
              </a:ext>
            </a:extLst>
          </p:cNvPr>
          <p:cNvCxnSpPr>
            <a:cxnSpLocks/>
          </p:cNvCxnSpPr>
          <p:nvPr/>
        </p:nvCxnSpPr>
        <p:spPr>
          <a:xfrm>
            <a:off x="3698882" y="5599867"/>
            <a:ext cx="1334300"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402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6AB4812-87B8-F83D-6509-B54AE904A5F6}"/>
              </a:ext>
            </a:extLst>
          </p:cNvPr>
          <p:cNvSpPr>
            <a:spLocks noGrp="1"/>
          </p:cNvSpPr>
          <p:nvPr>
            <p:ph type="title"/>
          </p:nvPr>
        </p:nvSpPr>
        <p:spPr>
          <a:xfrm>
            <a:off x="470061" y="747247"/>
            <a:ext cx="3231989" cy="1520670"/>
          </a:xfrm>
        </p:spPr>
        <p:txBody>
          <a:bodyPr/>
          <a:lstStyle/>
          <a:p>
            <a:r>
              <a:rPr lang="en-US" dirty="0"/>
              <a:t>Table of contents</a:t>
            </a:r>
          </a:p>
        </p:txBody>
      </p:sp>
      <p:sp>
        <p:nvSpPr>
          <p:cNvPr id="20" name="Footer Placeholder 19">
            <a:extLst>
              <a:ext uri="{FF2B5EF4-FFF2-40B4-BE49-F238E27FC236}">
                <a16:creationId xmlns:a16="http://schemas.microsoft.com/office/drawing/2014/main" id="{6F049A14-2D58-2B05-4F5E-EAD052E841C6}"/>
              </a:ext>
            </a:extLst>
          </p:cNvPr>
          <p:cNvSpPr>
            <a:spLocks noGrp="1"/>
          </p:cNvSpPr>
          <p:nvPr>
            <p:ph type="ftr" sz="quarter" idx="3"/>
          </p:nvPr>
        </p:nvSpPr>
        <p:spPr>
          <a:xfrm>
            <a:off x="4662742" y="6566446"/>
            <a:ext cx="5748083" cy="102336"/>
          </a:xfrm>
        </p:spPr>
        <p:txBody>
          <a:bodyPr/>
          <a:lstStyle/>
          <a:p>
            <a:endParaRPr lang="en-US" dirty="0"/>
          </a:p>
        </p:txBody>
      </p:sp>
      <p:sp>
        <p:nvSpPr>
          <p:cNvPr id="23" name="Text Placeholder 22">
            <a:extLst>
              <a:ext uri="{FF2B5EF4-FFF2-40B4-BE49-F238E27FC236}">
                <a16:creationId xmlns:a16="http://schemas.microsoft.com/office/drawing/2014/main" id="{322C375E-A1B9-7E33-92FD-4D407851FE5B}"/>
              </a:ext>
            </a:extLst>
          </p:cNvPr>
          <p:cNvSpPr>
            <a:spLocks noGrp="1"/>
          </p:cNvSpPr>
          <p:nvPr>
            <p:ph type="body" sz="quarter" idx="12"/>
          </p:nvPr>
        </p:nvSpPr>
        <p:spPr>
          <a:xfrm>
            <a:off x="4662742" y="733563"/>
            <a:ext cx="6113208" cy="5392600"/>
          </a:xfrm>
        </p:spPr>
        <p:txBody>
          <a:bodyPr/>
          <a:lstStyle/>
          <a:p>
            <a:r>
              <a:rPr lang="en-US" dirty="0"/>
              <a:t>THIS TABLE OF CONTENTS LAYOUT ALLOWS FOR LONGER</a:t>
            </a:r>
            <a:br>
              <a:rPr lang="en-US" dirty="0"/>
            </a:br>
            <a:r>
              <a:rPr lang="en-US" dirty="0"/>
              <a:t>SECTION TITLES</a:t>
            </a:r>
          </a:p>
          <a:p>
            <a:r>
              <a:rPr lang="en-US" dirty="0"/>
              <a:t>THIS LAYOUT ALSO LETS you HAVE MORE THAN SIX ITEMS IN THE TABLE OF CONTENTS</a:t>
            </a:r>
          </a:p>
          <a:p>
            <a:r>
              <a:rPr lang="en-US" dirty="0"/>
              <a:t>LOREM IPSUM DOLOR SIT AMET, CONSECTETUR ADIPISCING </a:t>
            </a:r>
          </a:p>
          <a:p>
            <a:r>
              <a:rPr lang="en-US" dirty="0"/>
              <a:t>LOREM IPSUM DOLOR SIT AMET, CONSECTETUR ADIPISCING</a:t>
            </a:r>
          </a:p>
          <a:p>
            <a:r>
              <a:rPr lang="en-US" dirty="0"/>
              <a:t>LOREM IPSUM DOLOR SIT AMET, CONSECTETUR ADIPISCING </a:t>
            </a:r>
          </a:p>
          <a:p>
            <a:r>
              <a:rPr lang="en-US" dirty="0"/>
              <a:t>LOREM IPSUM DOLOR SIT AMET, CONSECTETUR ADIPISCING</a:t>
            </a:r>
          </a:p>
          <a:p>
            <a:r>
              <a:rPr lang="en-US" dirty="0"/>
              <a:t>LOREM IPSUM DOLOR SIT AMET, CONSECTETUR ADIPISCING</a:t>
            </a:r>
          </a:p>
          <a:p>
            <a:r>
              <a:rPr lang="en-US" dirty="0"/>
              <a:t>LOREM IPSUM DOLOR SIT AMET, CONSECTETUR ADIPISCING</a:t>
            </a:r>
          </a:p>
        </p:txBody>
      </p:sp>
    </p:spTree>
    <p:extLst>
      <p:ext uri="{BB962C8B-B14F-4D97-AF65-F5344CB8AC3E}">
        <p14:creationId xmlns:p14="http://schemas.microsoft.com/office/powerpoint/2010/main" val="8254249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51F575-FECD-3305-B97D-69E4F06C42B4}"/>
              </a:ext>
            </a:extLst>
          </p:cNvPr>
          <p:cNvSpPr>
            <a:spLocks noGrp="1"/>
          </p:cNvSpPr>
          <p:nvPr>
            <p:ph sz="quarter" idx="11"/>
          </p:nvPr>
        </p:nvSpPr>
        <p:spPr>
          <a:xfrm>
            <a:off x="457200" y="1649412"/>
            <a:ext cx="11283950" cy="4475163"/>
          </a:xfrm>
        </p:spPr>
        <p:txBody>
          <a:bodyPr/>
          <a:lstStyle/>
          <a:p>
            <a:r>
              <a:rPr lang="en-US" dirty="0"/>
              <a:t>Paragraph or section header at 18pt, Best kept to one line.</a:t>
            </a:r>
          </a:p>
          <a:p>
            <a:pPr lvl="1"/>
            <a:r>
              <a:rPr lang="en-US" dirty="0"/>
              <a:t>When using this layout please consider your viewer. Please reduce the length of your paragraphs by manually resizing the</a:t>
            </a:r>
            <a:br>
              <a:rPr lang="en-US" dirty="0"/>
            </a:br>
            <a:r>
              <a:rPr lang="en-US" dirty="0"/>
              <a:t>placeholder box to be smaller or create paragraph breaks by holding Shift and then hitting Return to get a soft return on your text.</a:t>
            </a:r>
          </a:p>
          <a:p>
            <a:pPr lvl="2"/>
            <a:r>
              <a:rPr lang="en-US" dirty="0"/>
              <a:t>Lorem ipsum dolor sit amet, consectetur adipiscing elit. Fusce gravida fringilla ipsum, a pretium sem luctus a. Suspendisse</a:t>
            </a:r>
            <a:br>
              <a:rPr lang="en-US" dirty="0"/>
            </a:br>
            <a:r>
              <a:rPr lang="en-US" dirty="0"/>
              <a:t>potenti. Morbi interdum dolor sit amet mauris iaculis viverra eget sit amet purus. Sed congue, dui vel efficitur condimentum,</a:t>
            </a:r>
            <a:br>
              <a:rPr lang="en-US" dirty="0"/>
            </a:br>
            <a:r>
              <a:rPr lang="en-US" dirty="0"/>
              <a:t>tellus lectus </a:t>
            </a:r>
            <a:r>
              <a:rPr lang="en-US" dirty="0" err="1"/>
              <a:t>faucibus</a:t>
            </a:r>
            <a:r>
              <a:rPr lang="en-US" dirty="0"/>
              <a:t> ipsum, non consequat </a:t>
            </a:r>
            <a:r>
              <a:rPr lang="en-US" dirty="0" err="1"/>
              <a:t>velit</a:t>
            </a:r>
            <a:r>
              <a:rPr lang="en-US" dirty="0"/>
              <a:t> </a:t>
            </a:r>
            <a:r>
              <a:rPr lang="en-US" dirty="0" err="1"/>
              <a:t>nibh</a:t>
            </a:r>
            <a:r>
              <a:rPr lang="en-US" dirty="0"/>
              <a:t> id sem. Ut massa nisi, </a:t>
            </a:r>
            <a:r>
              <a:rPr lang="en-US" dirty="0" err="1"/>
              <a:t>placerat</a:t>
            </a:r>
            <a:r>
              <a:rPr lang="en-US" dirty="0"/>
              <a:t> at </a:t>
            </a:r>
            <a:r>
              <a:rPr lang="en-US" dirty="0" err="1"/>
              <a:t>hendrerit</a:t>
            </a:r>
            <a:r>
              <a:rPr lang="en-US" dirty="0"/>
              <a:t> vitae, </a:t>
            </a:r>
            <a:r>
              <a:rPr lang="en-US" dirty="0" err="1"/>
              <a:t>faucibus</a:t>
            </a:r>
            <a:r>
              <a:rPr lang="en-US" dirty="0"/>
              <a:t> quis nisi.</a:t>
            </a:r>
            <a:br>
              <a:rPr lang="en-US" dirty="0"/>
            </a:br>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a:t>
            </a:r>
          </a:p>
          <a:p>
            <a:pPr lvl="3"/>
            <a:r>
              <a:rPr lang="en-US" dirty="0"/>
              <a:t>Pellentesque habitant morbi tristique senectus et </a:t>
            </a:r>
            <a:r>
              <a:rPr lang="en-US" dirty="0" err="1"/>
              <a:t>netus</a:t>
            </a:r>
            <a:r>
              <a:rPr lang="en-US" dirty="0"/>
              <a:t> et malesuada fames egestas</a:t>
            </a:r>
          </a:p>
          <a:p>
            <a:pPr lvl="4"/>
            <a:r>
              <a:rPr lang="en-US" dirty="0"/>
              <a:t>Proin pharetra </a:t>
            </a:r>
            <a:r>
              <a:rPr lang="en-US" dirty="0" err="1"/>
              <a:t>nonummy</a:t>
            </a:r>
            <a:r>
              <a:rPr lang="en-US" dirty="0"/>
              <a:t> </a:t>
            </a:r>
            <a:r>
              <a:rPr lang="en-US" dirty="0" err="1"/>
              <a:t>pede</a:t>
            </a:r>
            <a:r>
              <a:rPr lang="en-US" dirty="0"/>
              <a:t> mauris et orci imperdiet enim fusce est vivamus a tellus</a:t>
            </a:r>
          </a:p>
          <a:p>
            <a:pPr lvl="3"/>
            <a:r>
              <a:rPr lang="en-US" dirty="0"/>
              <a:t>Purus lectus malesuada libero, sit amet commodo magna eros quis urna</a:t>
            </a:r>
          </a:p>
          <a:p>
            <a:pPr lvl="4"/>
            <a:r>
              <a:rPr lang="en-US" dirty="0"/>
              <a:t>Nunc viverra imperdiet enim fusce est vivamus a tellus congue massa fusce</a:t>
            </a:r>
          </a:p>
        </p:txBody>
      </p:sp>
      <p:sp>
        <p:nvSpPr>
          <p:cNvPr id="5" name="Title 4">
            <a:extLst>
              <a:ext uri="{FF2B5EF4-FFF2-40B4-BE49-F238E27FC236}">
                <a16:creationId xmlns:a16="http://schemas.microsoft.com/office/drawing/2014/main" id="{5B7BF640-8D7A-0D6C-BE07-70D6E9F96244}"/>
              </a:ext>
            </a:extLst>
          </p:cNvPr>
          <p:cNvSpPr>
            <a:spLocks noGrp="1"/>
          </p:cNvSpPr>
          <p:nvPr>
            <p:ph type="title"/>
          </p:nvPr>
        </p:nvSpPr>
        <p:spPr>
          <a:xfrm>
            <a:off x="457200" y="330411"/>
            <a:ext cx="11283950" cy="523220"/>
          </a:xfrm>
        </p:spPr>
        <p:txBody>
          <a:bodyPr/>
          <a:lstStyle/>
          <a:p>
            <a:r>
              <a:rPr lang="en-US"/>
              <a:t>Long title in Prudential Modern Semi Condensed 34pt</a:t>
            </a:r>
            <a:endParaRPr lang="en-US" dirty="0"/>
          </a:p>
        </p:txBody>
      </p:sp>
      <p:sp>
        <p:nvSpPr>
          <p:cNvPr id="6" name="Subtitle 5">
            <a:extLst>
              <a:ext uri="{FF2B5EF4-FFF2-40B4-BE49-F238E27FC236}">
                <a16:creationId xmlns:a16="http://schemas.microsoft.com/office/drawing/2014/main" id="{DE6B0CAB-01A1-E7EB-32B9-30065EEDF025}"/>
              </a:ext>
            </a:extLst>
          </p:cNvPr>
          <p:cNvSpPr>
            <a:spLocks noGrp="1"/>
          </p:cNvSpPr>
          <p:nvPr>
            <p:ph type="subTitle" idx="10"/>
          </p:nvPr>
        </p:nvSpPr>
        <p:spPr>
          <a:xfrm>
            <a:off x="463629" y="906740"/>
            <a:ext cx="11277600" cy="290849"/>
          </a:xfrm>
        </p:spPr>
        <p:txBody>
          <a:bodyPr/>
          <a:lstStyle/>
          <a:p>
            <a:r>
              <a:rPr lang="en-US"/>
              <a:t>Optional subtitle in sentence case, Prudential Modern Medium 18pt</a:t>
            </a:r>
            <a:endParaRPr lang="en-US" dirty="0"/>
          </a:p>
        </p:txBody>
      </p:sp>
      <p:sp>
        <p:nvSpPr>
          <p:cNvPr id="18" name="Footer Placeholder 17">
            <a:extLst>
              <a:ext uri="{FF2B5EF4-FFF2-40B4-BE49-F238E27FC236}">
                <a16:creationId xmlns:a16="http://schemas.microsoft.com/office/drawing/2014/main" id="{4F056462-7603-7032-2A00-5AE34B3C59F0}"/>
              </a:ext>
            </a:extLst>
          </p:cNvPr>
          <p:cNvSpPr>
            <a:spLocks noGrp="1"/>
          </p:cNvSpPr>
          <p:nvPr>
            <p:ph type="ftr" sz="quarter" idx="12"/>
          </p:nvPr>
        </p:nvSpPr>
        <p:spPr>
          <a:xfrm>
            <a:off x="1019486" y="6566446"/>
            <a:ext cx="9391340" cy="102336"/>
          </a:xfrm>
        </p:spPr>
        <p:txBody>
          <a:bodyPr/>
          <a:lstStyle/>
          <a:p>
            <a:endParaRPr lang="en-US" dirty="0"/>
          </a:p>
        </p:txBody>
      </p:sp>
    </p:spTree>
    <p:extLst>
      <p:ext uri="{BB962C8B-B14F-4D97-AF65-F5344CB8AC3E}">
        <p14:creationId xmlns:p14="http://schemas.microsoft.com/office/powerpoint/2010/main" val="29722340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F8995-2BA3-7085-878C-257AE3D7FBFD}"/>
              </a:ext>
            </a:extLst>
          </p:cNvPr>
          <p:cNvSpPr>
            <a:spLocks noGrp="1"/>
          </p:cNvSpPr>
          <p:nvPr>
            <p:ph type="title"/>
          </p:nvPr>
        </p:nvSpPr>
        <p:spPr>
          <a:xfrm>
            <a:off x="457200" y="330411"/>
            <a:ext cx="11283950" cy="523220"/>
          </a:xfrm>
        </p:spPr>
        <p:txBody>
          <a:bodyPr/>
          <a:lstStyle/>
          <a:p>
            <a:r>
              <a:rPr lang="en-US" dirty="0"/>
              <a:t>Three column with icons</a:t>
            </a:r>
          </a:p>
        </p:txBody>
      </p:sp>
      <p:sp>
        <p:nvSpPr>
          <p:cNvPr id="7" name="Content Placeholder 6">
            <a:extLst>
              <a:ext uri="{FF2B5EF4-FFF2-40B4-BE49-F238E27FC236}">
                <a16:creationId xmlns:a16="http://schemas.microsoft.com/office/drawing/2014/main" id="{0372A2AB-948A-B0DF-BCC6-F2256EA98860}"/>
              </a:ext>
            </a:extLst>
          </p:cNvPr>
          <p:cNvSpPr>
            <a:spLocks noGrp="1"/>
          </p:cNvSpPr>
          <p:nvPr>
            <p:ph sz="quarter" idx="13"/>
          </p:nvPr>
        </p:nvSpPr>
        <p:spPr>
          <a:xfrm>
            <a:off x="457200" y="2847975"/>
            <a:ext cx="3602736" cy="3282696"/>
          </a:xfrm>
        </p:spPr>
        <p:txBody>
          <a:bodyPr/>
          <a:lstStyle/>
          <a:p>
            <a:r>
              <a:rPr lang="en-US" sz="1800" dirty="0"/>
              <a:t>Lorem ipsum dolor sit </a:t>
            </a:r>
            <a:r>
              <a:rPr lang="en-US" sz="1800" dirty="0" err="1"/>
              <a:t>amet</a:t>
            </a:r>
            <a:r>
              <a:rPr lang="en-US" sz="1800" dirty="0"/>
              <a:t> </a:t>
            </a:r>
            <a:r>
              <a:rPr lang="en-US" sz="1800" dirty="0" err="1"/>
              <a:t>conse</a:t>
            </a:r>
            <a:r>
              <a:rPr lang="en-US" sz="1800" dirty="0"/>
              <a:t> </a:t>
            </a:r>
            <a:r>
              <a:rPr lang="en-US" sz="1800" dirty="0" err="1"/>
              <a:t>ctetuer</a:t>
            </a:r>
            <a:r>
              <a:rPr lang="en-US" sz="1800" dirty="0"/>
              <a:t> </a:t>
            </a:r>
            <a:r>
              <a:rPr lang="en-US" sz="1800" dirty="0" err="1"/>
              <a:t>adipiscing</a:t>
            </a:r>
            <a:r>
              <a:rPr lang="en-US" sz="1800" dirty="0"/>
              <a:t> elit </a:t>
            </a:r>
          </a:p>
          <a:p>
            <a:pPr lvl="1"/>
            <a:r>
              <a:rPr lang="en-US" sz="1200" dirty="0"/>
              <a:t>Maecenas porttitor congue massa fusce posuere purus. Purus lectus malesuada libero, sit amet commodo magna. Nunc viverra imperdiet.</a:t>
            </a:r>
          </a:p>
          <a:p>
            <a:pPr lvl="2"/>
            <a:r>
              <a:rPr lang="en-US" sz="1200" dirty="0"/>
              <a:t>Lorem ipsum dolor sit amet, consectetur adipiscing elit. Fusce gravida fringilla ipsum, a pretium sem luctus a. Suspendisse potenti. </a:t>
            </a:r>
          </a:p>
          <a:p>
            <a:pPr lvl="3"/>
            <a:r>
              <a:rPr lang="en-US" sz="1200" dirty="0"/>
              <a:t>Fusce posuere, magna sed pqinar ultricies, purus.</a:t>
            </a:r>
          </a:p>
          <a:p>
            <a:pPr lvl="3"/>
            <a:r>
              <a:rPr lang="en-US" sz="1200" dirty="0"/>
              <a:t>Sit amet commodo magna eros quis sed por urna.</a:t>
            </a:r>
          </a:p>
          <a:p>
            <a:pPr lvl="3"/>
            <a:r>
              <a:rPr lang="en-US" sz="1200" dirty="0"/>
              <a:t>Fusce gravida fringilla ipsum, a pretium sem.</a:t>
            </a:r>
          </a:p>
        </p:txBody>
      </p:sp>
      <p:sp>
        <p:nvSpPr>
          <p:cNvPr id="8" name="Content Placeholder 7">
            <a:extLst>
              <a:ext uri="{FF2B5EF4-FFF2-40B4-BE49-F238E27FC236}">
                <a16:creationId xmlns:a16="http://schemas.microsoft.com/office/drawing/2014/main" id="{DBFDE090-BDA2-CE50-3660-CF1B8E4A3A76}"/>
              </a:ext>
            </a:extLst>
          </p:cNvPr>
          <p:cNvSpPr>
            <a:spLocks noGrp="1"/>
          </p:cNvSpPr>
          <p:nvPr>
            <p:ph sz="quarter" idx="14"/>
          </p:nvPr>
        </p:nvSpPr>
        <p:spPr>
          <a:xfrm>
            <a:off x="4295774" y="2847975"/>
            <a:ext cx="3602736" cy="3282696"/>
          </a:xfrm>
        </p:spPr>
        <p:txBody>
          <a:bodyPr/>
          <a:lstStyle/>
          <a:p>
            <a:r>
              <a:rPr lang="en-US" sz="1800" dirty="0"/>
              <a:t>Lorem ipsum dolor sit amet conse ctetuer adipiscing elit </a:t>
            </a:r>
          </a:p>
          <a:p>
            <a:pPr lvl="1"/>
            <a:r>
              <a:rPr lang="en-US" sz="1200" dirty="0"/>
              <a:t>Maecenas porttitor congue massa fusce posuere purus. Purus lectus malesuada libero, sit amet commodo magna. Nunc viverra imperdiet.</a:t>
            </a:r>
          </a:p>
          <a:p>
            <a:pPr lvl="2"/>
            <a:r>
              <a:rPr lang="en-US" sz="1200" dirty="0"/>
              <a:t>Lorem ipsum dolor sit amet, consectetur adipiscing elit. Fusce gravida fringilla ipsum, a pretium sem luctus a. Suspendisse potenti. </a:t>
            </a:r>
          </a:p>
          <a:p>
            <a:pPr lvl="3"/>
            <a:r>
              <a:rPr lang="en-US" sz="1200" dirty="0"/>
              <a:t>Fusce posuere, magna sed pqinar ultricies, purus.</a:t>
            </a:r>
          </a:p>
          <a:p>
            <a:pPr lvl="3"/>
            <a:r>
              <a:rPr lang="en-US" sz="1200" dirty="0"/>
              <a:t>Sit amet commodo magna eros quis sed por urna.</a:t>
            </a:r>
          </a:p>
          <a:p>
            <a:pPr lvl="3"/>
            <a:r>
              <a:rPr lang="en-US" sz="1200" dirty="0"/>
              <a:t>Fusce gravida fringilla ipsum, a pretium sem.</a:t>
            </a:r>
          </a:p>
        </p:txBody>
      </p:sp>
      <p:sp>
        <p:nvSpPr>
          <p:cNvPr id="9" name="Content Placeholder 8">
            <a:extLst>
              <a:ext uri="{FF2B5EF4-FFF2-40B4-BE49-F238E27FC236}">
                <a16:creationId xmlns:a16="http://schemas.microsoft.com/office/drawing/2014/main" id="{D088BD28-8B4A-B2F0-8197-D272D63E30CB}"/>
              </a:ext>
            </a:extLst>
          </p:cNvPr>
          <p:cNvSpPr>
            <a:spLocks noGrp="1"/>
          </p:cNvSpPr>
          <p:nvPr>
            <p:ph sz="quarter" idx="15"/>
          </p:nvPr>
        </p:nvSpPr>
        <p:spPr>
          <a:xfrm>
            <a:off x="8138414" y="2847975"/>
            <a:ext cx="3602736" cy="3282696"/>
          </a:xfrm>
        </p:spPr>
        <p:txBody>
          <a:bodyPr/>
          <a:lstStyle/>
          <a:p>
            <a:r>
              <a:rPr lang="en-US" sz="1800" dirty="0"/>
              <a:t>Lorem ipsum dolor sit amet conse ctetuer adipiscing elit </a:t>
            </a:r>
          </a:p>
          <a:p>
            <a:pPr lvl="1"/>
            <a:r>
              <a:rPr lang="en-US" sz="1200" dirty="0"/>
              <a:t>Maecenas porttitor congue massa fusce posuere purus. Purus lectus malesuada libero, sit amet commodo magna. Nunc viverra imperdiet.</a:t>
            </a:r>
          </a:p>
          <a:p>
            <a:pPr lvl="2"/>
            <a:r>
              <a:rPr lang="en-US" sz="1200" dirty="0"/>
              <a:t>Lorem ipsum dolor sit amet, consectetur adipiscing elit. Fusce gravida fringilla ipsum, a pretium sem luctus a. Suspendisse potenti. </a:t>
            </a:r>
          </a:p>
          <a:p>
            <a:pPr lvl="3"/>
            <a:r>
              <a:rPr lang="en-US" sz="1200" dirty="0"/>
              <a:t>Fusce posuere, magna sed pqinar ultricies, purus.</a:t>
            </a:r>
          </a:p>
          <a:p>
            <a:pPr lvl="3"/>
            <a:r>
              <a:rPr lang="en-US" sz="1200" dirty="0"/>
              <a:t>Sit amet commodo magna eros quis sed por urna.</a:t>
            </a:r>
          </a:p>
          <a:p>
            <a:pPr lvl="3"/>
            <a:r>
              <a:rPr lang="en-US" sz="1200" dirty="0"/>
              <a:t>Fusce gravida fringilla ipsum, a pretium sem.</a:t>
            </a:r>
          </a:p>
        </p:txBody>
      </p:sp>
      <p:pic>
        <p:nvPicPr>
          <p:cNvPr id="14" name="Picture Placeholder 2075" descr="A blue circle with a globe in it&#10;&#10;Description automatically generated">
            <a:extLst>
              <a:ext uri="{FF2B5EF4-FFF2-40B4-BE49-F238E27FC236}">
                <a16:creationId xmlns:a16="http://schemas.microsoft.com/office/drawing/2014/main" id="{A8AC6FDB-75F1-5FD8-9DB7-15439F255C73}"/>
              </a:ext>
            </a:extLst>
          </p:cNvPr>
          <p:cNvPicPr>
            <a:picLocks noGrp="1" noChangeAspect="1"/>
          </p:cNvPicPr>
          <p:nvPr>
            <p:ph type="pic" sz="quarter" idx="16"/>
          </p:nvPr>
        </p:nvPicPr>
        <p:blipFill>
          <a:blip r:embed="rId2" cstate="hqprint">
            <a:extLst>
              <a:ext uri="{28A0092B-C50C-407E-A947-70E740481C1C}">
                <a14:useLocalDpi xmlns:a14="http://schemas.microsoft.com/office/drawing/2010/main"/>
              </a:ext>
            </a:extLst>
          </a:blip>
          <a:srcRect/>
          <a:stretch/>
        </p:blipFill>
        <p:spPr>
          <a:xfrm>
            <a:off x="457200" y="1653985"/>
            <a:ext cx="914400" cy="910264"/>
          </a:xfrm>
        </p:spPr>
      </p:pic>
      <p:pic>
        <p:nvPicPr>
          <p:cNvPr id="15" name="Picture Placeholder 2077" descr="A blue circle with a ribbon in it&#10;&#10;Description automatically generated">
            <a:extLst>
              <a:ext uri="{FF2B5EF4-FFF2-40B4-BE49-F238E27FC236}">
                <a16:creationId xmlns:a16="http://schemas.microsoft.com/office/drawing/2014/main" id="{B54BDD8D-47AF-A94C-5C3F-D2725A855375}"/>
              </a:ext>
            </a:extLst>
          </p:cNvPr>
          <p:cNvPicPr>
            <a:picLocks noGrp="1" noChangeAspect="1"/>
          </p:cNvPicPr>
          <p:nvPr>
            <p:ph type="pic" sz="quarter" idx="17"/>
          </p:nvPr>
        </p:nvPicPr>
        <p:blipFill>
          <a:blip r:embed="rId3" cstate="hqprint">
            <a:extLst>
              <a:ext uri="{28A0092B-C50C-407E-A947-70E740481C1C}">
                <a14:useLocalDpi xmlns:a14="http://schemas.microsoft.com/office/drawing/2010/main"/>
              </a:ext>
            </a:extLst>
          </a:blip>
          <a:srcRect/>
          <a:stretch/>
        </p:blipFill>
        <p:spPr>
          <a:xfrm>
            <a:off x="4295774" y="1653985"/>
            <a:ext cx="914400" cy="910264"/>
          </a:xfrm>
        </p:spPr>
      </p:pic>
      <p:pic>
        <p:nvPicPr>
          <p:cNvPr id="16" name="Picture Placeholder 2079" descr="A blue circle with a dart in the center&#10;&#10;Description automatically generated">
            <a:extLst>
              <a:ext uri="{FF2B5EF4-FFF2-40B4-BE49-F238E27FC236}">
                <a16:creationId xmlns:a16="http://schemas.microsoft.com/office/drawing/2014/main" id="{3186E5EB-F8D6-8ACD-C50B-DC6924681C9F}"/>
              </a:ext>
            </a:extLst>
          </p:cNvPr>
          <p:cNvPicPr>
            <a:picLocks noGrp="1" noChangeAspect="1"/>
          </p:cNvPicPr>
          <p:nvPr>
            <p:ph type="pic" sz="quarter" idx="18"/>
          </p:nvPr>
        </p:nvPicPr>
        <p:blipFill>
          <a:blip r:embed="rId4" cstate="hqprint">
            <a:extLst>
              <a:ext uri="{28A0092B-C50C-407E-A947-70E740481C1C}">
                <a14:useLocalDpi xmlns:a14="http://schemas.microsoft.com/office/drawing/2010/main"/>
              </a:ext>
            </a:extLst>
          </a:blip>
          <a:srcRect/>
          <a:stretch/>
        </p:blipFill>
        <p:spPr>
          <a:xfrm>
            <a:off x="8138414" y="1653985"/>
            <a:ext cx="914400" cy="910264"/>
          </a:xfrm>
        </p:spPr>
      </p:pic>
      <p:sp>
        <p:nvSpPr>
          <p:cNvPr id="6" name="Subtitle 5">
            <a:extLst>
              <a:ext uri="{FF2B5EF4-FFF2-40B4-BE49-F238E27FC236}">
                <a16:creationId xmlns:a16="http://schemas.microsoft.com/office/drawing/2014/main" id="{F35644E6-0639-5E7E-36B2-804944987C71}"/>
              </a:ext>
            </a:extLst>
          </p:cNvPr>
          <p:cNvSpPr>
            <a:spLocks noGrp="1"/>
          </p:cNvSpPr>
          <p:nvPr>
            <p:ph type="subTitle" idx="10"/>
          </p:nvPr>
        </p:nvSpPr>
        <p:spPr>
          <a:xfrm>
            <a:off x="463629" y="906740"/>
            <a:ext cx="11277600" cy="290849"/>
          </a:xfrm>
        </p:spPr>
        <p:txBody>
          <a:bodyPr/>
          <a:lstStyle/>
          <a:p>
            <a:r>
              <a:rPr lang="en-US" dirty="0"/>
              <a:t>With three columns you will have to reduce the amount of content for each topic</a:t>
            </a:r>
          </a:p>
        </p:txBody>
      </p:sp>
      <p:sp>
        <p:nvSpPr>
          <p:cNvPr id="41" name="Footer Placeholder 40">
            <a:extLst>
              <a:ext uri="{FF2B5EF4-FFF2-40B4-BE49-F238E27FC236}">
                <a16:creationId xmlns:a16="http://schemas.microsoft.com/office/drawing/2014/main" id="{9257E02A-5F92-D650-AE80-10C016F9E52C}"/>
              </a:ext>
            </a:extLst>
          </p:cNvPr>
          <p:cNvSpPr>
            <a:spLocks noGrp="1"/>
          </p:cNvSpPr>
          <p:nvPr>
            <p:ph type="ftr" sz="quarter" idx="19"/>
          </p:nvPr>
        </p:nvSpPr>
        <p:spPr>
          <a:xfrm>
            <a:off x="1019486" y="6566446"/>
            <a:ext cx="9391340" cy="102336"/>
          </a:xfrm>
        </p:spPr>
        <p:txBody>
          <a:bodyPr/>
          <a:lstStyle/>
          <a:p>
            <a:endParaRPr lang="en-US" dirty="0"/>
          </a:p>
        </p:txBody>
      </p:sp>
    </p:spTree>
    <p:extLst>
      <p:ext uri="{BB962C8B-B14F-4D97-AF65-F5344CB8AC3E}">
        <p14:creationId xmlns:p14="http://schemas.microsoft.com/office/powerpoint/2010/main" val="42688565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FC1EBDD-C269-9F39-2175-1BC20789346B}"/>
              </a:ext>
            </a:extLst>
          </p:cNvPr>
          <p:cNvSpPr>
            <a:spLocks noGrp="1"/>
          </p:cNvSpPr>
          <p:nvPr>
            <p:ph type="subTitle" idx="10"/>
          </p:nvPr>
        </p:nvSpPr>
        <p:spPr>
          <a:xfrm>
            <a:off x="463629" y="906740"/>
            <a:ext cx="11277600" cy="290849"/>
          </a:xfrm>
        </p:spPr>
        <p:txBody>
          <a:bodyPr/>
          <a:lstStyle/>
          <a:p>
            <a:r>
              <a:rPr lang="en-US" dirty="0"/>
              <a:t>With four columns you will have to reduce the amount of content for each topic</a:t>
            </a:r>
          </a:p>
        </p:txBody>
      </p:sp>
      <p:sp>
        <p:nvSpPr>
          <p:cNvPr id="5" name="Title 4">
            <a:extLst>
              <a:ext uri="{FF2B5EF4-FFF2-40B4-BE49-F238E27FC236}">
                <a16:creationId xmlns:a16="http://schemas.microsoft.com/office/drawing/2014/main" id="{30A8C556-BF2D-3127-0090-71253E3E5688}"/>
              </a:ext>
            </a:extLst>
          </p:cNvPr>
          <p:cNvSpPr>
            <a:spLocks noGrp="1"/>
          </p:cNvSpPr>
          <p:nvPr>
            <p:ph type="title"/>
          </p:nvPr>
        </p:nvSpPr>
        <p:spPr>
          <a:xfrm>
            <a:off x="457200" y="330411"/>
            <a:ext cx="11283950" cy="523220"/>
          </a:xfrm>
        </p:spPr>
        <p:txBody>
          <a:bodyPr/>
          <a:lstStyle/>
          <a:p>
            <a:r>
              <a:rPr lang="en-US" dirty="0"/>
              <a:t>Four column with icons</a:t>
            </a:r>
          </a:p>
        </p:txBody>
      </p:sp>
      <p:sp>
        <p:nvSpPr>
          <p:cNvPr id="22" name="Footer Placeholder 21">
            <a:extLst>
              <a:ext uri="{FF2B5EF4-FFF2-40B4-BE49-F238E27FC236}">
                <a16:creationId xmlns:a16="http://schemas.microsoft.com/office/drawing/2014/main" id="{13EB5C78-AF20-C95B-71C1-2683DAB96ED3}"/>
              </a:ext>
            </a:extLst>
          </p:cNvPr>
          <p:cNvSpPr>
            <a:spLocks noGrp="1"/>
          </p:cNvSpPr>
          <p:nvPr>
            <p:ph type="ftr" sz="quarter" idx="22"/>
          </p:nvPr>
        </p:nvSpPr>
        <p:spPr>
          <a:xfrm>
            <a:off x="1019486" y="6566446"/>
            <a:ext cx="9391340" cy="102336"/>
          </a:xfrm>
        </p:spPr>
        <p:txBody>
          <a:bodyPr/>
          <a:lstStyle/>
          <a:p>
            <a:endParaRPr lang="en-US"/>
          </a:p>
        </p:txBody>
      </p:sp>
      <p:sp>
        <p:nvSpPr>
          <p:cNvPr id="7" name="Content Placeholder 6">
            <a:extLst>
              <a:ext uri="{FF2B5EF4-FFF2-40B4-BE49-F238E27FC236}">
                <a16:creationId xmlns:a16="http://schemas.microsoft.com/office/drawing/2014/main" id="{AB434AD9-595C-AC90-38BB-02BB4C35AC48}"/>
              </a:ext>
            </a:extLst>
          </p:cNvPr>
          <p:cNvSpPr>
            <a:spLocks noGrp="1"/>
          </p:cNvSpPr>
          <p:nvPr>
            <p:ph sz="quarter" idx="14"/>
          </p:nvPr>
        </p:nvSpPr>
        <p:spPr>
          <a:xfrm>
            <a:off x="457200" y="2847975"/>
            <a:ext cx="2651125" cy="3282696"/>
          </a:xfrm>
        </p:spPr>
        <p:txBody>
          <a:bodyPr/>
          <a:lstStyle/>
          <a:p>
            <a:r>
              <a:rPr lang="en-US" sz="1800" dirty="0"/>
              <a:t>Lorem ipsum dolor sit amet conse ctetuer </a:t>
            </a:r>
          </a:p>
          <a:p>
            <a:pPr lvl="1"/>
            <a:r>
              <a:rPr lang="en-US" sz="1200" dirty="0"/>
              <a:t>Maecenas porttitor congue massa </a:t>
            </a:r>
            <a:br>
              <a:rPr lang="en-US" sz="1200" dirty="0"/>
            </a:br>
            <a:r>
              <a:rPr lang="en-US" sz="1200" dirty="0"/>
              <a:t>fusce posuere purus. Purus lectus.</a:t>
            </a:r>
          </a:p>
          <a:p>
            <a:pPr lvl="2"/>
            <a:r>
              <a:rPr lang="en-US" sz="1200" dirty="0"/>
              <a:t>Lorem ipsum dolor sit amet, conse ctetur adipiscing elit. Fusce gravida fringilla ipsum, a pretium sem lucs. Suspendisse potenti. </a:t>
            </a:r>
          </a:p>
          <a:p>
            <a:pPr lvl="3"/>
            <a:r>
              <a:rPr lang="en-US" sz="1200" dirty="0"/>
              <a:t>Fusce posuere, magna sed pqinar ultricies, purus.</a:t>
            </a:r>
          </a:p>
          <a:p>
            <a:pPr lvl="3"/>
            <a:r>
              <a:rPr lang="en-US" sz="1200" dirty="0"/>
              <a:t>Sit amet commodo magna eros </a:t>
            </a:r>
            <a:br>
              <a:rPr lang="en-US" sz="1200" dirty="0"/>
            </a:br>
            <a:r>
              <a:rPr lang="en-US" sz="1200" dirty="0"/>
              <a:t>quis sed por urna suspendisse.</a:t>
            </a:r>
          </a:p>
        </p:txBody>
      </p:sp>
      <p:sp>
        <p:nvSpPr>
          <p:cNvPr id="8" name="Content Placeholder 7">
            <a:extLst>
              <a:ext uri="{FF2B5EF4-FFF2-40B4-BE49-F238E27FC236}">
                <a16:creationId xmlns:a16="http://schemas.microsoft.com/office/drawing/2014/main" id="{9BD9244E-9193-11D2-EECD-BE4010E81921}"/>
              </a:ext>
            </a:extLst>
          </p:cNvPr>
          <p:cNvSpPr>
            <a:spLocks noGrp="1"/>
          </p:cNvSpPr>
          <p:nvPr>
            <p:ph sz="quarter" idx="15"/>
          </p:nvPr>
        </p:nvSpPr>
        <p:spPr>
          <a:xfrm>
            <a:off x="3338513" y="2847975"/>
            <a:ext cx="2651124" cy="3282696"/>
          </a:xfrm>
        </p:spPr>
        <p:txBody>
          <a:bodyPr/>
          <a:lstStyle/>
          <a:p>
            <a:r>
              <a:rPr lang="en-US" sz="1800" dirty="0"/>
              <a:t>Lorem ipsum dolor sit amet conse ctetuer </a:t>
            </a:r>
          </a:p>
          <a:p>
            <a:pPr lvl="1"/>
            <a:r>
              <a:rPr lang="en-US" sz="1200" dirty="0"/>
              <a:t>Maecenas porttitor congue massa </a:t>
            </a:r>
            <a:br>
              <a:rPr lang="en-US" sz="1200" dirty="0"/>
            </a:br>
            <a:r>
              <a:rPr lang="en-US" sz="1200" dirty="0"/>
              <a:t>fusce posuere purus. Purus lectus.</a:t>
            </a:r>
          </a:p>
          <a:p>
            <a:pPr lvl="2"/>
            <a:r>
              <a:rPr lang="en-US" sz="1200" dirty="0"/>
              <a:t>Lorem ipsum dolor sit amet, conse ctetur adipiscing elit. Fusce gravida fringilla ipsum, a pretium sem lucs. Suspendisse potenti. </a:t>
            </a:r>
          </a:p>
          <a:p>
            <a:pPr lvl="3"/>
            <a:r>
              <a:rPr lang="en-US" sz="1200" dirty="0"/>
              <a:t>Fusce posuere, magna sed pqinar ultricies, purus.</a:t>
            </a:r>
          </a:p>
          <a:p>
            <a:pPr lvl="3"/>
            <a:r>
              <a:rPr lang="en-US" sz="1200" dirty="0"/>
              <a:t>Sit amet commodo magna eros </a:t>
            </a:r>
            <a:br>
              <a:rPr lang="en-US" sz="1200" dirty="0"/>
            </a:br>
            <a:r>
              <a:rPr lang="en-US" sz="1200" dirty="0"/>
              <a:t>quis sed por urna suspendisse.</a:t>
            </a:r>
          </a:p>
        </p:txBody>
      </p:sp>
      <p:sp>
        <p:nvSpPr>
          <p:cNvPr id="9" name="Content Placeholder 8">
            <a:extLst>
              <a:ext uri="{FF2B5EF4-FFF2-40B4-BE49-F238E27FC236}">
                <a16:creationId xmlns:a16="http://schemas.microsoft.com/office/drawing/2014/main" id="{F64FDC3C-7CF3-5894-0568-38210F7BD630}"/>
              </a:ext>
            </a:extLst>
          </p:cNvPr>
          <p:cNvSpPr>
            <a:spLocks noGrp="1"/>
          </p:cNvSpPr>
          <p:nvPr>
            <p:ph sz="quarter" idx="16"/>
          </p:nvPr>
        </p:nvSpPr>
        <p:spPr>
          <a:xfrm>
            <a:off x="6216598" y="2847975"/>
            <a:ext cx="2651760" cy="3282696"/>
          </a:xfrm>
        </p:spPr>
        <p:txBody>
          <a:bodyPr/>
          <a:lstStyle/>
          <a:p>
            <a:r>
              <a:rPr lang="en-US" sz="1800" dirty="0"/>
              <a:t>Lorem ipsum dolor sit amet conse ctetuer </a:t>
            </a:r>
          </a:p>
          <a:p>
            <a:pPr lvl="1"/>
            <a:r>
              <a:rPr lang="en-US" sz="1200" dirty="0"/>
              <a:t>Maecenas porttitor congue massa </a:t>
            </a:r>
            <a:br>
              <a:rPr lang="en-US" sz="1200" dirty="0"/>
            </a:br>
            <a:r>
              <a:rPr lang="en-US" sz="1200" dirty="0"/>
              <a:t>fusce posuere purus. Purus lectus.</a:t>
            </a:r>
          </a:p>
          <a:p>
            <a:pPr lvl="2"/>
            <a:r>
              <a:rPr lang="en-US" sz="1200" dirty="0"/>
              <a:t>Lorem ipsum dolor sit amet, conse ctetur adipiscing elit. Fusce gravida fringilla ipsum, a pretium sem lucs. Suspendisse potenti. </a:t>
            </a:r>
          </a:p>
          <a:p>
            <a:pPr lvl="3"/>
            <a:r>
              <a:rPr lang="en-US" sz="1200" dirty="0"/>
              <a:t>Fusce posuere, magna sed pqinar ultricies, purus.</a:t>
            </a:r>
          </a:p>
          <a:p>
            <a:pPr lvl="3"/>
            <a:r>
              <a:rPr lang="en-US" sz="1200" dirty="0"/>
              <a:t>Sit amet commodo magna eros </a:t>
            </a:r>
            <a:br>
              <a:rPr lang="en-US" sz="1200" dirty="0"/>
            </a:br>
            <a:r>
              <a:rPr lang="en-US" sz="1200" dirty="0"/>
              <a:t>quis sed por urna suspendisse.</a:t>
            </a:r>
          </a:p>
        </p:txBody>
      </p:sp>
      <p:sp>
        <p:nvSpPr>
          <p:cNvPr id="10" name="Content Placeholder 9">
            <a:extLst>
              <a:ext uri="{FF2B5EF4-FFF2-40B4-BE49-F238E27FC236}">
                <a16:creationId xmlns:a16="http://schemas.microsoft.com/office/drawing/2014/main" id="{8BC919C9-6E06-B864-04B5-3A2D4598284F}"/>
              </a:ext>
            </a:extLst>
          </p:cNvPr>
          <p:cNvSpPr>
            <a:spLocks noGrp="1"/>
          </p:cNvSpPr>
          <p:nvPr>
            <p:ph sz="quarter" idx="17"/>
          </p:nvPr>
        </p:nvSpPr>
        <p:spPr>
          <a:xfrm>
            <a:off x="9089469" y="2847975"/>
            <a:ext cx="2651760" cy="3282696"/>
          </a:xfrm>
        </p:spPr>
        <p:txBody>
          <a:bodyPr/>
          <a:lstStyle/>
          <a:p>
            <a:r>
              <a:rPr lang="en-US" dirty="0"/>
              <a:t>Lorem ipsum dolor sit amet conse ctetuer </a:t>
            </a:r>
          </a:p>
          <a:p>
            <a:pPr lvl="1"/>
            <a:r>
              <a:rPr lang="en-US" sz="1200" dirty="0"/>
              <a:t>Maecenas porttitor congue massa </a:t>
            </a:r>
            <a:br>
              <a:rPr lang="en-US" sz="1200" dirty="0"/>
            </a:br>
            <a:r>
              <a:rPr lang="en-US" sz="1200" dirty="0"/>
              <a:t>fusce posuere purus. Purus lectus.</a:t>
            </a:r>
          </a:p>
          <a:p>
            <a:pPr lvl="2"/>
            <a:r>
              <a:rPr lang="en-US" sz="1200" dirty="0"/>
              <a:t>Lorem ipsum dolor sit amet, conse ctetur adipiscing elit. Fusce gravida fringilla ipsum, a pretium sem lucs. Suspendisse potenti. </a:t>
            </a:r>
          </a:p>
          <a:p>
            <a:pPr lvl="3"/>
            <a:r>
              <a:rPr lang="en-US" sz="1200" dirty="0"/>
              <a:t>Fusce posuere, magna sed pqinar ultricies, purus.</a:t>
            </a:r>
          </a:p>
          <a:p>
            <a:pPr lvl="3"/>
            <a:r>
              <a:rPr lang="en-US" sz="1200" dirty="0"/>
              <a:t>Sit amet commodo magna eros </a:t>
            </a:r>
            <a:br>
              <a:rPr lang="en-US" sz="1200" dirty="0"/>
            </a:br>
            <a:r>
              <a:rPr lang="en-US" sz="1200" dirty="0"/>
              <a:t>quis sed por urna suspendisse.</a:t>
            </a:r>
          </a:p>
        </p:txBody>
      </p:sp>
      <p:pic>
        <p:nvPicPr>
          <p:cNvPr id="18" name="Picture Placeholder 2075" descr="A blue circle with a globe in it&#10;&#10;Description automatically generated">
            <a:extLst>
              <a:ext uri="{FF2B5EF4-FFF2-40B4-BE49-F238E27FC236}">
                <a16:creationId xmlns:a16="http://schemas.microsoft.com/office/drawing/2014/main" id="{93C2D8E0-507E-521E-9812-9C7DC745CB16}"/>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a:ext>
            </a:extLst>
          </a:blip>
          <a:srcRect/>
          <a:stretch/>
        </p:blipFill>
        <p:spPr>
          <a:xfrm>
            <a:off x="457200" y="1653985"/>
            <a:ext cx="910265" cy="910265"/>
          </a:xfrm>
        </p:spPr>
      </p:pic>
      <p:pic>
        <p:nvPicPr>
          <p:cNvPr id="19" name="Picture Placeholder 2077" descr="A blue circle with a ribbon in it&#10;&#10;Description automatically generated">
            <a:extLst>
              <a:ext uri="{FF2B5EF4-FFF2-40B4-BE49-F238E27FC236}">
                <a16:creationId xmlns:a16="http://schemas.microsoft.com/office/drawing/2014/main" id="{6AFC623F-496F-884F-2F2D-BC41A6CBBDFA}"/>
              </a:ext>
            </a:extLst>
          </p:cNvPr>
          <p:cNvPicPr>
            <a:picLocks noGrp="1" noChangeAspect="1"/>
          </p:cNvPicPr>
          <p:nvPr>
            <p:ph type="pic" sz="quarter" idx="20"/>
          </p:nvPr>
        </p:nvPicPr>
        <p:blipFill>
          <a:blip r:embed="rId3" cstate="hqprint">
            <a:extLst>
              <a:ext uri="{28A0092B-C50C-407E-A947-70E740481C1C}">
                <a14:useLocalDpi xmlns:a14="http://schemas.microsoft.com/office/drawing/2010/main"/>
              </a:ext>
            </a:extLst>
          </a:blip>
          <a:srcRect/>
          <a:stretch/>
        </p:blipFill>
        <p:spPr>
          <a:xfrm>
            <a:off x="3338513" y="1653985"/>
            <a:ext cx="910265" cy="910265"/>
          </a:xfrm>
        </p:spPr>
      </p:pic>
      <p:pic>
        <p:nvPicPr>
          <p:cNvPr id="20" name="Picture Placeholder 2079" descr="A blue circle with a dart in the center&#10;&#10;Description automatically generated">
            <a:extLst>
              <a:ext uri="{FF2B5EF4-FFF2-40B4-BE49-F238E27FC236}">
                <a16:creationId xmlns:a16="http://schemas.microsoft.com/office/drawing/2014/main" id="{897DE75B-47BA-088C-47B2-36268D79414D}"/>
              </a:ext>
            </a:extLst>
          </p:cNvPr>
          <p:cNvPicPr>
            <a:picLocks noGrp="1" noChangeAspect="1"/>
          </p:cNvPicPr>
          <p:nvPr>
            <p:ph type="pic" sz="quarter" idx="21"/>
          </p:nvPr>
        </p:nvPicPr>
        <p:blipFill>
          <a:blip r:embed="rId4" cstate="hqprint">
            <a:extLst>
              <a:ext uri="{28A0092B-C50C-407E-A947-70E740481C1C}">
                <a14:useLocalDpi xmlns:a14="http://schemas.microsoft.com/office/drawing/2010/main"/>
              </a:ext>
            </a:extLst>
          </a:blip>
          <a:srcRect/>
          <a:stretch/>
        </p:blipFill>
        <p:spPr>
          <a:xfrm>
            <a:off x="6216598" y="1653985"/>
            <a:ext cx="910265" cy="910265"/>
          </a:xfrm>
        </p:spPr>
      </p:pic>
      <p:pic>
        <p:nvPicPr>
          <p:cNvPr id="21" name="Picture Placeholder 2081" descr="A blue and black circle with a point in the center&#10;&#10;Description automatically generated">
            <a:extLst>
              <a:ext uri="{FF2B5EF4-FFF2-40B4-BE49-F238E27FC236}">
                <a16:creationId xmlns:a16="http://schemas.microsoft.com/office/drawing/2014/main" id="{CEDB78FC-73DE-3F0D-F0E3-4F8C90DE6226}"/>
              </a:ext>
            </a:extLst>
          </p:cNvPr>
          <p:cNvPicPr>
            <a:picLocks noGrp="1" noChangeAspect="1"/>
          </p:cNvPicPr>
          <p:nvPr>
            <p:ph type="pic" sz="quarter" idx="23"/>
          </p:nvPr>
        </p:nvPicPr>
        <p:blipFill>
          <a:blip r:embed="rId5" cstate="hqprint">
            <a:extLst>
              <a:ext uri="{28A0092B-C50C-407E-A947-70E740481C1C}">
                <a14:useLocalDpi xmlns:a14="http://schemas.microsoft.com/office/drawing/2010/main"/>
              </a:ext>
            </a:extLst>
          </a:blip>
          <a:srcRect/>
          <a:stretch/>
        </p:blipFill>
        <p:spPr>
          <a:xfrm>
            <a:off x="9089469" y="1653985"/>
            <a:ext cx="910265" cy="910265"/>
          </a:xfrm>
        </p:spPr>
      </p:pic>
    </p:spTree>
    <p:extLst>
      <p:ext uri="{BB962C8B-B14F-4D97-AF65-F5344CB8AC3E}">
        <p14:creationId xmlns:p14="http://schemas.microsoft.com/office/powerpoint/2010/main" val="8597368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1D668E-2B28-93BA-DE69-B45B82FA5289}"/>
              </a:ext>
            </a:extLst>
          </p:cNvPr>
          <p:cNvSpPr>
            <a:spLocks noGrp="1"/>
          </p:cNvSpPr>
          <p:nvPr>
            <p:ph sz="quarter" idx="12"/>
          </p:nvPr>
        </p:nvSpPr>
        <p:spPr>
          <a:xfrm>
            <a:off x="457201" y="1947863"/>
            <a:ext cx="5395440" cy="4178808"/>
          </a:xfrm>
        </p:spPr>
        <p:txBody>
          <a:bodyPr/>
          <a:lstStyle/>
          <a:p>
            <a:r>
              <a:rPr lang="en-US" sz="1800" dirty="0"/>
              <a:t>Lorem ipsum dolor sit </a:t>
            </a:r>
            <a:r>
              <a:rPr lang="en-US" sz="1800" dirty="0" err="1"/>
              <a:t>amet</a:t>
            </a:r>
            <a:r>
              <a:rPr lang="en-US" sz="1800" dirty="0"/>
              <a:t>, </a:t>
            </a:r>
            <a:r>
              <a:rPr lang="en-US" sz="1800" dirty="0" err="1"/>
              <a:t>conse</a:t>
            </a:r>
            <a:br>
              <a:rPr lang="en-US" sz="1800" dirty="0"/>
            </a:br>
            <a:r>
              <a:rPr lang="en-US" sz="1800" dirty="0" err="1"/>
              <a:t>ctetuer</a:t>
            </a:r>
            <a:r>
              <a:rPr lang="en-US" sz="1800" dirty="0"/>
              <a:t> </a:t>
            </a:r>
            <a:r>
              <a:rPr lang="en-US" sz="1800" dirty="0" err="1"/>
              <a:t>adipiscing</a:t>
            </a:r>
            <a:r>
              <a:rPr lang="en-US" sz="1800" dirty="0"/>
              <a:t> </a:t>
            </a:r>
            <a:r>
              <a:rPr lang="en-US" sz="1800" dirty="0" err="1"/>
              <a:t>elit</a:t>
            </a:r>
            <a:r>
              <a:rPr lang="en-US" sz="1800" dirty="0"/>
              <a:t> </a:t>
            </a:r>
            <a:r>
              <a:rPr lang="en-US" sz="1800" dirty="0" err="1"/>
              <a:t>purus</a:t>
            </a:r>
            <a:r>
              <a:rPr lang="en-US" sz="1800" dirty="0"/>
              <a:t> </a:t>
            </a:r>
            <a:r>
              <a:rPr lang="en-US" sz="1800" dirty="0" err="1"/>
              <a:t>lectus</a:t>
            </a:r>
            <a:r>
              <a:rPr lang="en-US" sz="1800" dirty="0"/>
              <a:t>.</a:t>
            </a:r>
          </a:p>
          <a:p>
            <a:pPr lvl="1"/>
            <a:r>
              <a:rPr lang="en-US" sz="1400" dirty="0"/>
              <a:t>Maecenas </a:t>
            </a:r>
            <a:r>
              <a:rPr lang="en-US" sz="1400" dirty="0" err="1"/>
              <a:t>porttitor</a:t>
            </a:r>
            <a:r>
              <a:rPr lang="en-US" sz="1400" dirty="0"/>
              <a:t> </a:t>
            </a:r>
            <a:r>
              <a:rPr lang="en-US" sz="1400" dirty="0" err="1"/>
              <a:t>congue</a:t>
            </a:r>
            <a:r>
              <a:rPr lang="en-US" sz="1400" dirty="0"/>
              <a:t> </a:t>
            </a:r>
            <a:r>
              <a:rPr lang="en-US" sz="1400" dirty="0" err="1"/>
              <a:t>massa</a:t>
            </a:r>
            <a:r>
              <a:rPr lang="en-US" sz="1400" dirty="0"/>
              <a:t> </a:t>
            </a:r>
            <a:r>
              <a:rPr lang="en-US" sz="1400" dirty="0" err="1"/>
              <a:t>fusce</a:t>
            </a:r>
            <a:r>
              <a:rPr lang="en-US" sz="1400" dirty="0"/>
              <a:t> </a:t>
            </a:r>
            <a:r>
              <a:rPr lang="en-US" sz="1400" dirty="0" err="1"/>
              <a:t>posuere</a:t>
            </a:r>
            <a:r>
              <a:rPr lang="en-US" sz="1400" dirty="0"/>
              <a:t> </a:t>
            </a:r>
            <a:r>
              <a:rPr lang="en-US" sz="1400" dirty="0" err="1"/>
              <a:t>purus</a:t>
            </a:r>
            <a:r>
              <a:rPr lang="en-US" sz="1400" dirty="0"/>
              <a:t>. Purus </a:t>
            </a:r>
            <a:r>
              <a:rPr lang="en-US" sz="1400" dirty="0" err="1"/>
              <a:t>lectus</a:t>
            </a:r>
            <a:r>
              <a:rPr lang="en-US" sz="1400" dirty="0"/>
              <a:t> </a:t>
            </a:r>
            <a:r>
              <a:rPr lang="en-US" sz="1400" dirty="0" err="1"/>
              <a:t>malesuada</a:t>
            </a:r>
            <a:r>
              <a:rPr lang="en-US" sz="1400" dirty="0"/>
              <a:t> libero. </a:t>
            </a:r>
          </a:p>
          <a:p>
            <a:pPr lvl="2"/>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Fusce</a:t>
            </a:r>
            <a:r>
              <a:rPr lang="en-US" sz="1400" dirty="0"/>
              <a:t> gravida </a:t>
            </a:r>
            <a:r>
              <a:rPr lang="en-US" sz="1400" dirty="0" err="1"/>
              <a:t>fringilla</a:t>
            </a:r>
            <a:r>
              <a:rPr lang="en-US" sz="1400" dirty="0"/>
              <a:t> ipsum, a </a:t>
            </a:r>
            <a:r>
              <a:rPr lang="en-US" sz="1400" dirty="0" err="1"/>
              <a:t>pretium</a:t>
            </a:r>
            <a:r>
              <a:rPr lang="en-US" sz="1400" dirty="0"/>
              <a:t> </a:t>
            </a:r>
            <a:r>
              <a:rPr lang="en-US" sz="1400" dirty="0" err="1"/>
              <a:t>sem</a:t>
            </a:r>
            <a:r>
              <a:rPr lang="en-US" sz="1400" dirty="0"/>
              <a:t> </a:t>
            </a:r>
            <a:r>
              <a:rPr lang="en-US" sz="1400" dirty="0" err="1"/>
              <a:t>luctus</a:t>
            </a:r>
            <a:r>
              <a:rPr lang="en-US" sz="1400" dirty="0"/>
              <a:t> a. </a:t>
            </a:r>
            <a:r>
              <a:rPr lang="en-US" sz="1400" dirty="0" err="1"/>
              <a:t>Suspendisse</a:t>
            </a:r>
            <a:r>
              <a:rPr lang="en-US" sz="1400" dirty="0"/>
              <a:t> </a:t>
            </a:r>
            <a:r>
              <a:rPr lang="en-US" sz="1400" dirty="0" err="1"/>
              <a:t>potenti</a:t>
            </a:r>
            <a:r>
              <a:rPr lang="en-US" sz="1400" dirty="0"/>
              <a:t>. </a:t>
            </a:r>
            <a:r>
              <a:rPr lang="en-US" sz="1400" dirty="0" err="1"/>
              <a:t>Pellentesque</a:t>
            </a:r>
            <a:r>
              <a:rPr lang="en-US" sz="1400" dirty="0"/>
              <a:t> habitant </a:t>
            </a:r>
            <a:r>
              <a:rPr lang="en-US" sz="1400" dirty="0" err="1"/>
              <a:t>morbi</a:t>
            </a:r>
            <a:r>
              <a:rPr lang="en-US" sz="1400" dirty="0"/>
              <a:t> </a:t>
            </a:r>
            <a:r>
              <a:rPr lang="en-US" sz="1400" dirty="0" err="1"/>
              <a:t>tristique</a:t>
            </a:r>
            <a:r>
              <a:rPr lang="en-US" sz="1400" dirty="0"/>
              <a:t> </a:t>
            </a:r>
            <a:r>
              <a:rPr lang="en-US" sz="1400" dirty="0" err="1"/>
              <a:t>senectus</a:t>
            </a:r>
            <a:r>
              <a:rPr lang="en-US" sz="1400" dirty="0"/>
              <a:t> et sed et </a:t>
            </a:r>
            <a:r>
              <a:rPr lang="en-US" sz="1400" dirty="0" err="1"/>
              <a:t>malesuada</a:t>
            </a:r>
            <a:r>
              <a:rPr lang="en-US" sz="1400" dirty="0"/>
              <a:t> fames</a:t>
            </a:r>
          </a:p>
          <a:p>
            <a:pPr lvl="3"/>
            <a:r>
              <a:rPr lang="en-US" sz="1200" dirty="0" err="1"/>
              <a:t>Nulla</a:t>
            </a:r>
            <a:r>
              <a:rPr lang="en-US" sz="1200" dirty="0"/>
              <a:t> </a:t>
            </a:r>
            <a:r>
              <a:rPr lang="en-US" sz="1200" dirty="0" err="1"/>
              <a:t>egestas</a:t>
            </a:r>
            <a:r>
              <a:rPr lang="en-US" sz="1200" dirty="0"/>
              <a:t> </a:t>
            </a:r>
            <a:r>
              <a:rPr lang="en-US" sz="1200" dirty="0" err="1"/>
              <a:t>quam</a:t>
            </a:r>
            <a:r>
              <a:rPr lang="en-US" sz="1200" dirty="0"/>
              <a:t> vel </a:t>
            </a:r>
            <a:r>
              <a:rPr lang="en-US" sz="1200" dirty="0" err="1"/>
              <a:t>turpis</a:t>
            </a:r>
            <a:r>
              <a:rPr lang="en-US" sz="1200" dirty="0"/>
              <a:t> Bibendum</a:t>
            </a:r>
          </a:p>
        </p:txBody>
      </p:sp>
      <p:sp>
        <p:nvSpPr>
          <p:cNvPr id="10" name="Content Placeholder 9">
            <a:extLst>
              <a:ext uri="{FF2B5EF4-FFF2-40B4-BE49-F238E27FC236}">
                <a16:creationId xmlns:a16="http://schemas.microsoft.com/office/drawing/2014/main" id="{4A52A36B-BFDA-C4CE-1E58-CD7ECE1F4262}"/>
              </a:ext>
            </a:extLst>
          </p:cNvPr>
          <p:cNvSpPr>
            <a:spLocks noGrp="1"/>
          </p:cNvSpPr>
          <p:nvPr>
            <p:ph sz="quarter" idx="13"/>
          </p:nvPr>
        </p:nvSpPr>
        <p:spPr>
          <a:xfrm>
            <a:off x="6345709" y="1947863"/>
            <a:ext cx="5395441" cy="4178808"/>
          </a:xfrm>
        </p:spPr>
        <p:txBody>
          <a:bodyPr/>
          <a:lstStyle/>
          <a:p>
            <a:r>
              <a:rPr lang="en-US" dirty="0"/>
              <a:t> </a:t>
            </a:r>
          </a:p>
        </p:txBody>
      </p:sp>
      <p:sp>
        <p:nvSpPr>
          <p:cNvPr id="9" name="Footer Placeholder 8">
            <a:extLst>
              <a:ext uri="{FF2B5EF4-FFF2-40B4-BE49-F238E27FC236}">
                <a16:creationId xmlns:a16="http://schemas.microsoft.com/office/drawing/2014/main" id="{38D3D32C-ECF7-B5F3-B2CF-66719B78090D}"/>
              </a:ext>
            </a:extLst>
          </p:cNvPr>
          <p:cNvSpPr>
            <a:spLocks noGrp="1"/>
          </p:cNvSpPr>
          <p:nvPr>
            <p:ph type="ftr" sz="quarter" idx="14"/>
          </p:nvPr>
        </p:nvSpPr>
        <p:spPr>
          <a:xfrm>
            <a:off x="1019486" y="6566446"/>
            <a:ext cx="9391340" cy="102336"/>
          </a:xfrm>
        </p:spPr>
        <p:txBody>
          <a:bodyPr/>
          <a:lstStyle/>
          <a:p>
            <a:endParaRPr lang="en-US" dirty="0"/>
          </a:p>
        </p:txBody>
      </p:sp>
      <p:sp>
        <p:nvSpPr>
          <p:cNvPr id="6" name="Subtitle 5">
            <a:extLst>
              <a:ext uri="{FF2B5EF4-FFF2-40B4-BE49-F238E27FC236}">
                <a16:creationId xmlns:a16="http://schemas.microsoft.com/office/drawing/2014/main" id="{1232E3AD-67FF-DB64-6B5C-417EF9DFD7B6}"/>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
        <p:nvSpPr>
          <p:cNvPr id="5" name="Title 4">
            <a:extLst>
              <a:ext uri="{FF2B5EF4-FFF2-40B4-BE49-F238E27FC236}">
                <a16:creationId xmlns:a16="http://schemas.microsoft.com/office/drawing/2014/main" id="{4FCC0E33-5F7B-5AAE-8C23-2B0388B08403}"/>
              </a:ext>
            </a:extLst>
          </p:cNvPr>
          <p:cNvSpPr>
            <a:spLocks noGrp="1"/>
          </p:cNvSpPr>
          <p:nvPr>
            <p:ph type="title"/>
          </p:nvPr>
        </p:nvSpPr>
        <p:spPr>
          <a:xfrm>
            <a:off x="457200" y="371702"/>
            <a:ext cx="11274374" cy="553998"/>
          </a:xfrm>
        </p:spPr>
        <p:txBody>
          <a:bodyPr/>
          <a:lstStyle/>
          <a:p>
            <a:r>
              <a:rPr lang="en-US"/>
              <a:t>Two column content layout</a:t>
            </a:r>
            <a:endParaRPr lang="en-US" dirty="0"/>
          </a:p>
        </p:txBody>
      </p:sp>
      <p:pic>
        <p:nvPicPr>
          <p:cNvPr id="22" name="Content Placeholder 18" descr="A person holding a computer&#10;&#10;Description automatically generated">
            <a:extLst>
              <a:ext uri="{FF2B5EF4-FFF2-40B4-BE49-F238E27FC236}">
                <a16:creationId xmlns:a16="http://schemas.microsoft.com/office/drawing/2014/main" id="{BCA09A2B-3AF1-0988-5581-732BD7A00A8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191965" y="1316785"/>
            <a:ext cx="3702458" cy="4809378"/>
          </a:xfrm>
          <a:prstGeom prst="rect">
            <a:avLst/>
          </a:prstGeom>
        </p:spPr>
      </p:pic>
    </p:spTree>
    <p:extLst>
      <p:ext uri="{BB962C8B-B14F-4D97-AF65-F5344CB8AC3E}">
        <p14:creationId xmlns:p14="http://schemas.microsoft.com/office/powerpoint/2010/main" val="31990623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ED30521A-C121-4D2F-617E-DFD5802684D0}"/>
              </a:ext>
            </a:extLst>
          </p:cNvPr>
          <p:cNvSpPr>
            <a:spLocks noGrp="1"/>
          </p:cNvSpPr>
          <p:nvPr>
            <p:ph sz="quarter" idx="12"/>
          </p:nvPr>
        </p:nvSpPr>
        <p:spPr>
          <a:xfrm>
            <a:off x="457200" y="1947863"/>
            <a:ext cx="6713538" cy="4178808"/>
          </a:xfrm>
        </p:spPr>
        <p:txBody>
          <a:bodyPr/>
          <a:lstStyle/>
          <a:p>
            <a:pPr lvl="5"/>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Fusce</a:t>
            </a:r>
            <a:r>
              <a:rPr lang="en-US" sz="1400" dirty="0"/>
              <a:t> gravida </a:t>
            </a:r>
            <a:r>
              <a:rPr lang="en-US" sz="1400" dirty="0" err="1"/>
              <a:t>fringilla</a:t>
            </a:r>
            <a:r>
              <a:rPr lang="en-US" sz="1400" dirty="0"/>
              <a:t> ipsum, a </a:t>
            </a:r>
            <a:r>
              <a:rPr lang="en-US" sz="1400" dirty="0" err="1"/>
              <a:t>pretium</a:t>
            </a:r>
            <a:r>
              <a:rPr lang="en-US" sz="1400" dirty="0"/>
              <a:t> </a:t>
            </a:r>
            <a:r>
              <a:rPr lang="en-US" sz="1400" dirty="0" err="1"/>
              <a:t>sem</a:t>
            </a:r>
            <a:r>
              <a:rPr lang="en-US" sz="1400" dirty="0"/>
              <a:t> </a:t>
            </a:r>
            <a:r>
              <a:rPr lang="en-US" sz="1400" dirty="0" err="1"/>
              <a:t>luctus</a:t>
            </a:r>
            <a:r>
              <a:rPr lang="en-US" sz="1400" dirty="0"/>
              <a:t> a </a:t>
            </a:r>
            <a:r>
              <a:rPr lang="en-US" sz="1400" dirty="0" err="1"/>
              <a:t>Suspendisse</a:t>
            </a:r>
            <a:r>
              <a:rPr lang="en-US" sz="1400" dirty="0"/>
              <a:t> </a:t>
            </a:r>
            <a:r>
              <a:rPr lang="en-US" sz="1400" dirty="0" err="1"/>
              <a:t>potenti</a:t>
            </a:r>
            <a:r>
              <a:rPr lang="en-US" sz="1400" dirty="0"/>
              <a:t>. Morbi </a:t>
            </a:r>
            <a:r>
              <a:rPr lang="en-US" sz="1400" dirty="0" err="1"/>
              <a:t>interdum</a:t>
            </a:r>
            <a:r>
              <a:rPr lang="en-US" sz="1400" dirty="0"/>
              <a:t> dolor sit </a:t>
            </a:r>
            <a:r>
              <a:rPr lang="en-US" sz="1400" dirty="0" err="1"/>
              <a:t>amet</a:t>
            </a:r>
            <a:r>
              <a:rPr lang="en-US" sz="1400" dirty="0"/>
              <a:t> </a:t>
            </a:r>
            <a:r>
              <a:rPr lang="en-US" sz="1400" dirty="0" err="1"/>
              <a:t>mauris</a:t>
            </a:r>
            <a:r>
              <a:rPr lang="en-US" sz="1400" dirty="0"/>
              <a:t> </a:t>
            </a:r>
            <a:r>
              <a:rPr lang="en-US" sz="1400" dirty="0" err="1"/>
              <a:t>iaculis</a:t>
            </a:r>
            <a:r>
              <a:rPr lang="en-US" sz="1400" dirty="0"/>
              <a:t> </a:t>
            </a:r>
            <a:r>
              <a:rPr lang="en-US" sz="1400" dirty="0" err="1"/>
              <a:t>viv</a:t>
            </a:r>
            <a:r>
              <a:rPr lang="en-US" sz="1400" dirty="0"/>
              <a:t> </a:t>
            </a:r>
            <a:r>
              <a:rPr lang="en-US" sz="1400" dirty="0" err="1"/>
              <a:t>erra</a:t>
            </a:r>
            <a:r>
              <a:rPr lang="en-US" sz="1400" dirty="0"/>
              <a:t> </a:t>
            </a:r>
            <a:r>
              <a:rPr lang="en-US" sz="1400" dirty="0" err="1"/>
              <a:t>eget</a:t>
            </a:r>
            <a:r>
              <a:rPr lang="en-US" sz="1400" dirty="0"/>
              <a:t> sit </a:t>
            </a:r>
            <a:r>
              <a:rPr lang="en-US" sz="1400" dirty="0" err="1"/>
              <a:t>amet</a:t>
            </a:r>
            <a:r>
              <a:rPr lang="en-US" sz="1400" dirty="0"/>
              <a:t> </a:t>
            </a:r>
            <a:r>
              <a:rPr lang="en-US" sz="1400" dirty="0" err="1"/>
              <a:t>purus</a:t>
            </a:r>
            <a:r>
              <a:rPr lang="en-US" sz="1400" dirty="0"/>
              <a:t>.</a:t>
            </a:r>
          </a:p>
          <a:p>
            <a:pPr lvl="5"/>
            <a:r>
              <a:rPr lang="en-US" sz="1400" dirty="0" err="1"/>
              <a:t>Fusce</a:t>
            </a:r>
            <a:r>
              <a:rPr lang="en-US" sz="1400" dirty="0"/>
              <a:t> gravida </a:t>
            </a:r>
            <a:r>
              <a:rPr lang="en-US" sz="1400" dirty="0" err="1"/>
              <a:t>fringilla</a:t>
            </a:r>
            <a:r>
              <a:rPr lang="en-US" sz="1400" dirty="0"/>
              <a:t> ipsum, a </a:t>
            </a:r>
            <a:r>
              <a:rPr lang="en-US" sz="1400" dirty="0" err="1"/>
              <a:t>pretium</a:t>
            </a:r>
            <a:r>
              <a:rPr lang="en-US" sz="1400" dirty="0"/>
              <a:t> </a:t>
            </a:r>
            <a:r>
              <a:rPr lang="en-US" sz="1400" dirty="0" err="1"/>
              <a:t>sem</a:t>
            </a:r>
            <a:r>
              <a:rPr lang="en-US" sz="1400" dirty="0"/>
              <a:t> </a:t>
            </a:r>
            <a:r>
              <a:rPr lang="en-US" sz="1400" dirty="0" err="1"/>
              <a:t>luctus</a:t>
            </a:r>
            <a:r>
              <a:rPr lang="en-US" sz="1400" dirty="0"/>
              <a:t> a. </a:t>
            </a:r>
            <a:r>
              <a:rPr lang="en-US" sz="1400" dirty="0" err="1"/>
              <a:t>Suspendisse</a:t>
            </a:r>
            <a:r>
              <a:rPr lang="en-US" sz="1400" dirty="0"/>
              <a:t> </a:t>
            </a:r>
            <a:r>
              <a:rPr lang="en-US" sz="1400" dirty="0" err="1"/>
              <a:t>potenti</a:t>
            </a:r>
            <a:r>
              <a:rPr lang="en-US" sz="1400" dirty="0"/>
              <a:t>. Morbi </a:t>
            </a:r>
            <a:r>
              <a:rPr lang="en-US" sz="1400" dirty="0" err="1"/>
              <a:t>interdum</a:t>
            </a:r>
            <a:r>
              <a:rPr lang="en-US" sz="1400" dirty="0"/>
              <a:t> dolor sit </a:t>
            </a:r>
            <a:r>
              <a:rPr lang="en-US" sz="1400" dirty="0" err="1"/>
              <a:t>amet</a:t>
            </a:r>
            <a:r>
              <a:rPr lang="en-US" sz="1400" dirty="0"/>
              <a:t> </a:t>
            </a:r>
            <a:r>
              <a:rPr lang="en-US" sz="1400" dirty="0" err="1"/>
              <a:t>mauris</a:t>
            </a:r>
            <a:r>
              <a:rPr lang="en-US" sz="1400" dirty="0"/>
              <a:t> </a:t>
            </a:r>
            <a:r>
              <a:rPr lang="en-US" sz="1400" dirty="0" err="1"/>
              <a:t>iaculis</a:t>
            </a:r>
            <a:r>
              <a:rPr lang="en-US" sz="1400" dirty="0"/>
              <a:t> </a:t>
            </a:r>
            <a:r>
              <a:rPr lang="en-US" sz="1400" dirty="0" err="1"/>
              <a:t>viverra</a:t>
            </a:r>
            <a:r>
              <a:rPr lang="en-US" sz="1400" dirty="0"/>
              <a:t> </a:t>
            </a:r>
            <a:r>
              <a:rPr lang="en-US" sz="1400" dirty="0" err="1"/>
              <a:t>eget</a:t>
            </a:r>
            <a:r>
              <a:rPr lang="en-US" sz="1400" dirty="0"/>
              <a:t>.</a:t>
            </a:r>
          </a:p>
          <a:p>
            <a:pPr lvl="8"/>
            <a:endParaRPr lang="en-US" sz="3800" dirty="0"/>
          </a:p>
        </p:txBody>
      </p:sp>
      <p:sp>
        <p:nvSpPr>
          <p:cNvPr id="12" name="Footer Placeholder 11">
            <a:extLst>
              <a:ext uri="{FF2B5EF4-FFF2-40B4-BE49-F238E27FC236}">
                <a16:creationId xmlns:a16="http://schemas.microsoft.com/office/drawing/2014/main" id="{81BEC1C6-7343-180E-0FEB-53DC1B25F3F6}"/>
              </a:ext>
            </a:extLst>
          </p:cNvPr>
          <p:cNvSpPr>
            <a:spLocks noGrp="1"/>
          </p:cNvSpPr>
          <p:nvPr>
            <p:ph type="ftr" sz="quarter" idx="14"/>
          </p:nvPr>
        </p:nvSpPr>
        <p:spPr>
          <a:xfrm>
            <a:off x="1019486" y="6566446"/>
            <a:ext cx="6151251" cy="102336"/>
          </a:xfrm>
        </p:spPr>
        <p:txBody>
          <a:bodyPr/>
          <a:lstStyle/>
          <a:p>
            <a:endParaRPr lang="en-US" dirty="0"/>
          </a:p>
        </p:txBody>
      </p:sp>
      <p:pic>
        <p:nvPicPr>
          <p:cNvPr id="6" name="Picture Placeholder 5" descr="A person with her arms crossed&#10;&#10;Description automatically generated">
            <a:extLst>
              <a:ext uri="{FF2B5EF4-FFF2-40B4-BE49-F238E27FC236}">
                <a16:creationId xmlns:a16="http://schemas.microsoft.com/office/drawing/2014/main" id="{31EBF4C3-AC6A-CB47-5E66-E152EBC1DCAB}"/>
              </a:ext>
            </a:extLst>
          </p:cNvPr>
          <p:cNvPicPr>
            <a:picLocks noGrp="1" noChangeAspect="1"/>
          </p:cNvPicPr>
          <p:nvPr>
            <p:ph type="pic" sz="quarter" idx="15"/>
          </p:nvPr>
        </p:nvPicPr>
        <p:blipFill>
          <a:blip r:embed="rId2" cstate="hqprint">
            <a:extLst>
              <a:ext uri="{28A0092B-C50C-407E-A947-70E740481C1C}">
                <a14:useLocalDpi xmlns:a14="http://schemas.microsoft.com/office/drawing/2010/main"/>
              </a:ext>
            </a:extLst>
          </a:blip>
          <a:srcRect/>
          <a:stretch/>
        </p:blipFill>
        <p:spPr>
          <a:xfrm>
            <a:off x="7535863" y="0"/>
            <a:ext cx="4656137" cy="6858000"/>
          </a:xfrm>
        </p:spPr>
      </p:pic>
      <p:sp>
        <p:nvSpPr>
          <p:cNvPr id="21" name="Subtitle 20">
            <a:extLst>
              <a:ext uri="{FF2B5EF4-FFF2-40B4-BE49-F238E27FC236}">
                <a16:creationId xmlns:a16="http://schemas.microsoft.com/office/drawing/2014/main" id="{ABCDE8ED-BD84-3A4D-C5E8-CC047136597E}"/>
              </a:ext>
            </a:extLst>
          </p:cNvPr>
          <p:cNvSpPr>
            <a:spLocks noGrp="1"/>
          </p:cNvSpPr>
          <p:nvPr>
            <p:ph type="subTitle" idx="10"/>
          </p:nvPr>
        </p:nvSpPr>
        <p:spPr>
          <a:xfrm>
            <a:off x="463629" y="957943"/>
            <a:ext cx="6707108" cy="290849"/>
          </a:xfrm>
        </p:spPr>
        <p:txBody>
          <a:bodyPr/>
          <a:lstStyle/>
          <a:p>
            <a:r>
              <a:rPr lang="en-US" dirty="0"/>
              <a:t>Subtitle and title will need to be shorter in this layout</a:t>
            </a:r>
          </a:p>
        </p:txBody>
      </p:sp>
      <p:sp>
        <p:nvSpPr>
          <p:cNvPr id="20" name="Title 19">
            <a:extLst>
              <a:ext uri="{FF2B5EF4-FFF2-40B4-BE49-F238E27FC236}">
                <a16:creationId xmlns:a16="http://schemas.microsoft.com/office/drawing/2014/main" id="{86ACEBA4-9CB0-277A-0347-AEF8AF487204}"/>
              </a:ext>
            </a:extLst>
          </p:cNvPr>
          <p:cNvSpPr>
            <a:spLocks noGrp="1"/>
          </p:cNvSpPr>
          <p:nvPr>
            <p:ph type="title"/>
          </p:nvPr>
        </p:nvSpPr>
        <p:spPr>
          <a:xfrm>
            <a:off x="457200" y="371702"/>
            <a:ext cx="6713537" cy="553998"/>
          </a:xfrm>
        </p:spPr>
        <p:txBody>
          <a:bodyPr/>
          <a:lstStyle/>
          <a:p>
            <a:r>
              <a:rPr lang="en-US" dirty="0"/>
              <a:t>Content with Image Right</a:t>
            </a:r>
          </a:p>
        </p:txBody>
      </p:sp>
      <p:sp>
        <p:nvSpPr>
          <p:cNvPr id="9" name="Rectangle 8">
            <a:extLst>
              <a:ext uri="{FF2B5EF4-FFF2-40B4-BE49-F238E27FC236}">
                <a16:creationId xmlns:a16="http://schemas.microsoft.com/office/drawing/2014/main" id="{7E9E3B2B-DD90-ED35-6ABA-A0379B6903AF}"/>
              </a:ext>
            </a:extLst>
          </p:cNvPr>
          <p:cNvSpPr/>
          <p:nvPr/>
        </p:nvSpPr>
        <p:spPr bwMode="auto">
          <a:xfrm>
            <a:off x="7900988" y="4716539"/>
            <a:ext cx="2892056" cy="1833486"/>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rPr>
              <a:t>Note for the user: Please delete this note after reading. </a:t>
            </a:r>
          </a:p>
          <a:p>
            <a:pPr marL="0" marR="0" indent="0" defTabSz="914400" rtl="0" eaLnBrk="0" fontAlgn="base" latinLnBrk="0" hangingPunct="0">
              <a:lnSpc>
                <a:spcPct val="100000"/>
              </a:lnSpc>
              <a:spcBef>
                <a:spcPct val="0"/>
              </a:spcBef>
              <a:spcAft>
                <a:spcPct val="0"/>
              </a:spcAft>
              <a:buClrTx/>
              <a:buSzTx/>
              <a:buFontTx/>
              <a:buNone/>
              <a:tabLst/>
            </a:pPr>
            <a:endParaRPr lang="en-US" sz="1600" dirty="0"/>
          </a:p>
          <a:p>
            <a:pPr marL="0" marR="0" indent="0"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effectLst/>
              </a:rPr>
              <a:t>Photography can be swapped out for imagery relevant to your presentation.</a:t>
            </a:r>
          </a:p>
        </p:txBody>
      </p:sp>
    </p:spTree>
    <p:extLst>
      <p:ext uri="{BB962C8B-B14F-4D97-AF65-F5344CB8AC3E}">
        <p14:creationId xmlns:p14="http://schemas.microsoft.com/office/powerpoint/2010/main" val="9978835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0A2847-1DF2-3C57-5B13-BF78E154E48A}"/>
              </a:ext>
            </a:extLst>
          </p:cNvPr>
          <p:cNvSpPr>
            <a:spLocks noGrp="1"/>
          </p:cNvSpPr>
          <p:nvPr>
            <p:ph sz="quarter" idx="13"/>
          </p:nvPr>
        </p:nvSpPr>
        <p:spPr>
          <a:xfrm>
            <a:off x="457200" y="4335463"/>
            <a:ext cx="3429000" cy="1795208"/>
          </a:xfrm>
        </p:spPr>
        <p:txBody>
          <a:bodyPr/>
          <a:lstStyle/>
          <a:p>
            <a:r>
              <a:rPr lang="en-US" sz="1800" dirty="0"/>
              <a:t>Lorem ipsum dolor sit </a:t>
            </a:r>
            <a:r>
              <a:rPr lang="en-US" sz="1800" dirty="0" err="1"/>
              <a:t>amet</a:t>
            </a:r>
            <a:r>
              <a:rPr lang="en-US" sz="1800" dirty="0"/>
              <a:t>, </a:t>
            </a:r>
            <a:r>
              <a:rPr lang="en-US" sz="1800" dirty="0" err="1"/>
              <a:t>conse</a:t>
            </a:r>
            <a:r>
              <a:rPr lang="en-US" sz="1800" dirty="0"/>
              <a:t> </a:t>
            </a:r>
            <a:r>
              <a:rPr lang="en-US" sz="1800" dirty="0" err="1"/>
              <a:t>ctetuer</a:t>
            </a:r>
            <a:r>
              <a:rPr lang="en-US" sz="1800" dirty="0"/>
              <a:t> </a:t>
            </a:r>
          </a:p>
          <a:p>
            <a:pPr lvl="2"/>
            <a:r>
              <a:rPr lang="en-US" sz="1200" dirty="0"/>
              <a:t>Maecenas </a:t>
            </a:r>
            <a:r>
              <a:rPr lang="en-US" sz="1200" dirty="0" err="1"/>
              <a:t>porttitor</a:t>
            </a:r>
            <a:r>
              <a:rPr lang="en-US" sz="1200" dirty="0"/>
              <a:t> </a:t>
            </a:r>
            <a:r>
              <a:rPr lang="en-US" sz="1200" dirty="0" err="1"/>
              <a:t>congue</a:t>
            </a:r>
            <a:r>
              <a:rPr lang="en-US" sz="1200" dirty="0"/>
              <a:t> </a:t>
            </a:r>
            <a:r>
              <a:rPr lang="en-US" sz="1200" dirty="0" err="1"/>
              <a:t>massa</a:t>
            </a:r>
            <a:r>
              <a:rPr lang="en-US" sz="1200" dirty="0"/>
              <a:t> </a:t>
            </a:r>
            <a:r>
              <a:rPr lang="en-US" sz="1200" dirty="0" err="1"/>
              <a:t>fusce</a:t>
            </a:r>
            <a:r>
              <a:rPr lang="en-US" sz="1200" dirty="0"/>
              <a:t> </a:t>
            </a:r>
            <a:r>
              <a:rPr lang="en-US" sz="1200" dirty="0" err="1"/>
              <a:t>posuere</a:t>
            </a:r>
            <a:r>
              <a:rPr lang="en-US" sz="1200" dirty="0"/>
              <a:t> </a:t>
            </a:r>
            <a:r>
              <a:rPr lang="en-US" sz="1200" dirty="0" err="1"/>
              <a:t>purus</a:t>
            </a:r>
            <a:r>
              <a:rPr lang="en-US" sz="1200" dirty="0"/>
              <a:t>. Purus </a:t>
            </a:r>
            <a:r>
              <a:rPr lang="en-US" sz="1200" dirty="0" err="1"/>
              <a:t>lectus</a:t>
            </a:r>
            <a:r>
              <a:rPr lang="en-US" sz="1200" dirty="0"/>
              <a:t> </a:t>
            </a:r>
            <a:r>
              <a:rPr lang="en-US" sz="1200" dirty="0" err="1"/>
              <a:t>malesuada</a:t>
            </a:r>
            <a:r>
              <a:rPr lang="en-US" sz="1200" dirty="0"/>
              <a:t> libero.</a:t>
            </a:r>
          </a:p>
        </p:txBody>
      </p:sp>
      <p:sp>
        <p:nvSpPr>
          <p:cNvPr id="7" name="Content Placeholder 6">
            <a:extLst>
              <a:ext uri="{FF2B5EF4-FFF2-40B4-BE49-F238E27FC236}">
                <a16:creationId xmlns:a16="http://schemas.microsoft.com/office/drawing/2014/main" id="{1C16F81D-86CA-FF38-66D9-42B8F1B8E718}"/>
              </a:ext>
            </a:extLst>
          </p:cNvPr>
          <p:cNvSpPr>
            <a:spLocks noGrp="1"/>
          </p:cNvSpPr>
          <p:nvPr>
            <p:ph sz="quarter" idx="14"/>
          </p:nvPr>
        </p:nvSpPr>
        <p:spPr>
          <a:xfrm>
            <a:off x="4379887" y="4335463"/>
            <a:ext cx="3429000" cy="1795208"/>
          </a:xfrm>
        </p:spPr>
        <p:txBody>
          <a:bodyPr/>
          <a:lstStyle/>
          <a:p>
            <a:r>
              <a:rPr lang="en-US" sz="1800" dirty="0"/>
              <a:t>Lorem ipsum dolor sit </a:t>
            </a:r>
            <a:r>
              <a:rPr lang="en-US" sz="1800" dirty="0" err="1"/>
              <a:t>amet</a:t>
            </a:r>
            <a:r>
              <a:rPr lang="en-US" sz="1800" dirty="0"/>
              <a:t>, </a:t>
            </a:r>
            <a:r>
              <a:rPr lang="en-US" sz="1800" dirty="0" err="1"/>
              <a:t>conse</a:t>
            </a:r>
            <a:r>
              <a:rPr lang="en-US" sz="1800" dirty="0"/>
              <a:t> </a:t>
            </a:r>
            <a:r>
              <a:rPr lang="en-US" sz="1800" dirty="0" err="1"/>
              <a:t>ctetuer</a:t>
            </a:r>
            <a:r>
              <a:rPr lang="en-US" sz="1800" dirty="0"/>
              <a:t> </a:t>
            </a:r>
          </a:p>
          <a:p>
            <a:pPr lvl="2"/>
            <a:r>
              <a:rPr lang="en-US" sz="1200" dirty="0"/>
              <a:t>Maecenas </a:t>
            </a:r>
            <a:r>
              <a:rPr lang="en-US" sz="1200" dirty="0" err="1"/>
              <a:t>porttitor</a:t>
            </a:r>
            <a:r>
              <a:rPr lang="en-US" sz="1200" dirty="0"/>
              <a:t> </a:t>
            </a:r>
            <a:r>
              <a:rPr lang="en-US" sz="1200" dirty="0" err="1"/>
              <a:t>congue</a:t>
            </a:r>
            <a:r>
              <a:rPr lang="en-US" sz="1200" dirty="0"/>
              <a:t> </a:t>
            </a:r>
            <a:r>
              <a:rPr lang="en-US" sz="1200" dirty="0" err="1"/>
              <a:t>massa</a:t>
            </a:r>
            <a:r>
              <a:rPr lang="en-US" sz="1200" dirty="0"/>
              <a:t> </a:t>
            </a:r>
            <a:r>
              <a:rPr lang="en-US" sz="1200" dirty="0" err="1"/>
              <a:t>fusce</a:t>
            </a:r>
            <a:r>
              <a:rPr lang="en-US" sz="1200" dirty="0"/>
              <a:t> </a:t>
            </a:r>
            <a:r>
              <a:rPr lang="en-US" sz="1200" dirty="0" err="1"/>
              <a:t>posuere</a:t>
            </a:r>
            <a:r>
              <a:rPr lang="en-US" sz="1200" dirty="0"/>
              <a:t> </a:t>
            </a:r>
            <a:r>
              <a:rPr lang="en-US" sz="1200" dirty="0" err="1"/>
              <a:t>purus</a:t>
            </a:r>
            <a:r>
              <a:rPr lang="en-US" sz="1200" dirty="0"/>
              <a:t>. Purus </a:t>
            </a:r>
            <a:r>
              <a:rPr lang="en-US" sz="1200" dirty="0" err="1"/>
              <a:t>lectus</a:t>
            </a:r>
            <a:r>
              <a:rPr lang="en-US" sz="1200" dirty="0"/>
              <a:t> </a:t>
            </a:r>
            <a:r>
              <a:rPr lang="en-US" sz="1200" dirty="0" err="1"/>
              <a:t>malesuada</a:t>
            </a:r>
            <a:r>
              <a:rPr lang="en-US" sz="1200" dirty="0"/>
              <a:t> libero.</a:t>
            </a:r>
          </a:p>
        </p:txBody>
      </p:sp>
      <p:sp>
        <p:nvSpPr>
          <p:cNvPr id="8" name="Content Placeholder 7">
            <a:extLst>
              <a:ext uri="{FF2B5EF4-FFF2-40B4-BE49-F238E27FC236}">
                <a16:creationId xmlns:a16="http://schemas.microsoft.com/office/drawing/2014/main" id="{77B1EB60-FE71-BA5B-9895-C23BA7E61E8D}"/>
              </a:ext>
            </a:extLst>
          </p:cNvPr>
          <p:cNvSpPr>
            <a:spLocks noGrp="1"/>
          </p:cNvSpPr>
          <p:nvPr>
            <p:ph sz="quarter" idx="15"/>
          </p:nvPr>
        </p:nvSpPr>
        <p:spPr>
          <a:xfrm>
            <a:off x="8302574" y="4335463"/>
            <a:ext cx="3429000" cy="1795208"/>
          </a:xfrm>
        </p:spPr>
        <p:txBody>
          <a:bodyPr/>
          <a:lstStyle/>
          <a:p>
            <a:r>
              <a:rPr lang="en-US" sz="1800" dirty="0"/>
              <a:t>Lorem ipsum dolor sit </a:t>
            </a:r>
            <a:r>
              <a:rPr lang="en-US" sz="1800" dirty="0" err="1"/>
              <a:t>amet</a:t>
            </a:r>
            <a:r>
              <a:rPr lang="en-US" sz="1800" dirty="0"/>
              <a:t>, </a:t>
            </a:r>
            <a:r>
              <a:rPr lang="en-US" sz="1800" dirty="0" err="1"/>
              <a:t>conse</a:t>
            </a:r>
            <a:r>
              <a:rPr lang="en-US" sz="1800" dirty="0"/>
              <a:t> </a:t>
            </a:r>
            <a:r>
              <a:rPr lang="en-US" sz="1800" dirty="0" err="1"/>
              <a:t>ctetuer</a:t>
            </a:r>
            <a:r>
              <a:rPr lang="en-US" sz="1800" dirty="0"/>
              <a:t> </a:t>
            </a:r>
          </a:p>
          <a:p>
            <a:pPr lvl="2"/>
            <a:r>
              <a:rPr lang="en-US" sz="1200" dirty="0"/>
              <a:t>Maecenas </a:t>
            </a:r>
            <a:r>
              <a:rPr lang="en-US" sz="1200" dirty="0" err="1"/>
              <a:t>porttitor</a:t>
            </a:r>
            <a:r>
              <a:rPr lang="en-US" sz="1200" dirty="0"/>
              <a:t> </a:t>
            </a:r>
            <a:r>
              <a:rPr lang="en-US" sz="1200" dirty="0" err="1"/>
              <a:t>congue</a:t>
            </a:r>
            <a:r>
              <a:rPr lang="en-US" sz="1200" dirty="0"/>
              <a:t> </a:t>
            </a:r>
            <a:r>
              <a:rPr lang="en-US" sz="1200" dirty="0" err="1"/>
              <a:t>massa</a:t>
            </a:r>
            <a:r>
              <a:rPr lang="en-US" sz="1200" dirty="0"/>
              <a:t> </a:t>
            </a:r>
            <a:r>
              <a:rPr lang="en-US" sz="1200" dirty="0" err="1"/>
              <a:t>fusce</a:t>
            </a:r>
            <a:r>
              <a:rPr lang="en-US" sz="1200" dirty="0"/>
              <a:t> </a:t>
            </a:r>
            <a:r>
              <a:rPr lang="en-US" sz="1200" dirty="0" err="1"/>
              <a:t>posuere</a:t>
            </a:r>
            <a:r>
              <a:rPr lang="en-US" sz="1200" dirty="0"/>
              <a:t> </a:t>
            </a:r>
            <a:r>
              <a:rPr lang="en-US" sz="1200" dirty="0" err="1"/>
              <a:t>purus</a:t>
            </a:r>
            <a:r>
              <a:rPr lang="en-US" sz="1200" dirty="0"/>
              <a:t>. Purus </a:t>
            </a:r>
            <a:r>
              <a:rPr lang="en-US" sz="1200" dirty="0" err="1"/>
              <a:t>lectus</a:t>
            </a:r>
            <a:r>
              <a:rPr lang="en-US" sz="1200" dirty="0"/>
              <a:t> </a:t>
            </a:r>
            <a:r>
              <a:rPr lang="en-US" sz="1200" dirty="0" err="1"/>
              <a:t>malesuada</a:t>
            </a:r>
            <a:r>
              <a:rPr lang="en-US" sz="1200" dirty="0"/>
              <a:t> libero.</a:t>
            </a:r>
          </a:p>
        </p:txBody>
      </p:sp>
      <p:pic>
        <p:nvPicPr>
          <p:cNvPr id="12" name="Picture Placeholder 6" descr="Women looking at a tablet&#10;&#10;Description automatically generated">
            <a:extLst>
              <a:ext uri="{FF2B5EF4-FFF2-40B4-BE49-F238E27FC236}">
                <a16:creationId xmlns:a16="http://schemas.microsoft.com/office/drawing/2014/main" id="{FB79A04A-2886-5749-8D36-9B720EB2BA4D}"/>
              </a:ext>
            </a:extLst>
          </p:cNvPr>
          <p:cNvPicPr>
            <a:picLocks noGrp="1" noChangeAspect="1"/>
          </p:cNvPicPr>
          <p:nvPr>
            <p:ph type="pic" sz="quarter" idx="16"/>
          </p:nvPr>
        </p:nvPicPr>
        <p:blipFill rotWithShape="1">
          <a:blip r:embed="rId2" cstate="hqprint">
            <a:extLst>
              <a:ext uri="{28A0092B-C50C-407E-A947-70E740481C1C}">
                <a14:useLocalDpi xmlns:a14="http://schemas.microsoft.com/office/drawing/2010/main"/>
              </a:ext>
            </a:extLst>
          </a:blip>
          <a:srcRect/>
          <a:stretch/>
        </p:blipFill>
        <p:spPr>
          <a:xfrm>
            <a:off x="463629" y="1610323"/>
            <a:ext cx="2286000" cy="2286000"/>
          </a:xfrm>
        </p:spPr>
      </p:pic>
      <p:pic>
        <p:nvPicPr>
          <p:cNvPr id="13" name="Picture Placeholder 4">
            <a:extLst>
              <a:ext uri="{FF2B5EF4-FFF2-40B4-BE49-F238E27FC236}">
                <a16:creationId xmlns:a16="http://schemas.microsoft.com/office/drawing/2014/main" id="{84448B4E-9B4B-48C2-3743-B6DA58E6E7C3}"/>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a:ext>
            </a:extLst>
          </a:blip>
          <a:srcRect/>
          <a:stretch/>
        </p:blipFill>
        <p:spPr>
          <a:xfrm>
            <a:off x="4386316" y="1613634"/>
            <a:ext cx="2286000" cy="2286000"/>
          </a:xfrm>
        </p:spPr>
      </p:pic>
      <p:pic>
        <p:nvPicPr>
          <p:cNvPr id="14" name="Picture Placeholder 4" descr="A person and child cooking in a kitchen&#10;&#10;Description automatically generated">
            <a:extLst>
              <a:ext uri="{FF2B5EF4-FFF2-40B4-BE49-F238E27FC236}">
                <a16:creationId xmlns:a16="http://schemas.microsoft.com/office/drawing/2014/main" id="{DAF15D89-B091-1166-1500-4F1161BACFE9}"/>
              </a:ext>
            </a:extLst>
          </p:cNvPr>
          <p:cNvPicPr>
            <a:picLocks noGrp="1" noChangeAspect="1"/>
          </p:cNvPicPr>
          <p:nvPr>
            <p:ph type="pic" sz="quarter" idx="18"/>
          </p:nvPr>
        </p:nvPicPr>
        <p:blipFill rotWithShape="1">
          <a:blip r:embed="rId4" cstate="hqprint">
            <a:extLst>
              <a:ext uri="{28A0092B-C50C-407E-A947-70E740481C1C}">
                <a14:useLocalDpi xmlns:a14="http://schemas.microsoft.com/office/drawing/2010/main"/>
              </a:ext>
            </a:extLst>
          </a:blip>
          <a:srcRect/>
          <a:stretch/>
        </p:blipFill>
        <p:spPr>
          <a:xfrm>
            <a:off x="8309003" y="1605751"/>
            <a:ext cx="2286000" cy="2286000"/>
          </a:xfrm>
        </p:spPr>
      </p:pic>
      <p:sp>
        <p:nvSpPr>
          <p:cNvPr id="2" name="Footer Placeholder 1">
            <a:extLst>
              <a:ext uri="{FF2B5EF4-FFF2-40B4-BE49-F238E27FC236}">
                <a16:creationId xmlns:a16="http://schemas.microsoft.com/office/drawing/2014/main" id="{46573780-EF7B-D68A-A62B-03183D003357}"/>
              </a:ext>
            </a:extLst>
          </p:cNvPr>
          <p:cNvSpPr>
            <a:spLocks noGrp="1"/>
          </p:cNvSpPr>
          <p:nvPr>
            <p:ph type="ftr" sz="quarter" idx="19"/>
          </p:nvPr>
        </p:nvSpPr>
        <p:spPr>
          <a:xfrm>
            <a:off x="1019486" y="6566446"/>
            <a:ext cx="9391340" cy="102336"/>
          </a:xfrm>
        </p:spPr>
        <p:txBody>
          <a:bodyPr/>
          <a:lstStyle/>
          <a:p>
            <a:endParaRPr lang="en-US" dirty="0"/>
          </a:p>
        </p:txBody>
      </p:sp>
      <p:sp>
        <p:nvSpPr>
          <p:cNvPr id="5" name="Subtitle 4">
            <a:extLst>
              <a:ext uri="{FF2B5EF4-FFF2-40B4-BE49-F238E27FC236}">
                <a16:creationId xmlns:a16="http://schemas.microsoft.com/office/drawing/2014/main" id="{14FD68D1-19C6-0059-4CD9-124A8CB0CF5B}"/>
              </a:ext>
            </a:extLst>
          </p:cNvPr>
          <p:cNvSpPr>
            <a:spLocks noGrp="1"/>
          </p:cNvSpPr>
          <p:nvPr>
            <p:ph type="subTitle" idx="10"/>
          </p:nvPr>
        </p:nvSpPr>
        <p:spPr>
          <a:xfrm>
            <a:off x="463629" y="957943"/>
            <a:ext cx="11277600" cy="290849"/>
          </a:xfrm>
        </p:spPr>
        <p:txBody>
          <a:bodyPr/>
          <a:lstStyle/>
          <a:p>
            <a:r>
              <a:rPr lang="en-US" dirty="0"/>
              <a:t> </a:t>
            </a:r>
          </a:p>
        </p:txBody>
      </p:sp>
      <p:sp>
        <p:nvSpPr>
          <p:cNvPr id="4" name="Title 3">
            <a:extLst>
              <a:ext uri="{FF2B5EF4-FFF2-40B4-BE49-F238E27FC236}">
                <a16:creationId xmlns:a16="http://schemas.microsoft.com/office/drawing/2014/main" id="{A92B3DB1-A2AE-C2BE-FE7D-82D17DD55483}"/>
              </a:ext>
            </a:extLst>
          </p:cNvPr>
          <p:cNvSpPr>
            <a:spLocks noGrp="1"/>
          </p:cNvSpPr>
          <p:nvPr>
            <p:ph type="title"/>
          </p:nvPr>
        </p:nvSpPr>
        <p:spPr>
          <a:xfrm>
            <a:off x="457200" y="371702"/>
            <a:ext cx="11274374" cy="553998"/>
          </a:xfrm>
        </p:spPr>
        <p:txBody>
          <a:bodyPr/>
          <a:lstStyle/>
          <a:p>
            <a:r>
              <a:rPr lang="en-US" dirty="0"/>
              <a:t>Three column layout for photos or illustrations</a:t>
            </a:r>
          </a:p>
        </p:txBody>
      </p:sp>
      <p:sp>
        <p:nvSpPr>
          <p:cNvPr id="10" name="Subtitle 5">
            <a:extLst>
              <a:ext uri="{FF2B5EF4-FFF2-40B4-BE49-F238E27FC236}">
                <a16:creationId xmlns:a16="http://schemas.microsoft.com/office/drawing/2014/main" id="{9F8D609D-3C2E-FDBB-78CC-F4971297DE30}"/>
              </a:ext>
            </a:extLst>
          </p:cNvPr>
          <p:cNvSpPr txBox="1">
            <a:spLocks/>
          </p:cNvSpPr>
          <p:nvPr/>
        </p:nvSpPr>
        <p:spPr>
          <a:xfrm>
            <a:off x="450771" y="981796"/>
            <a:ext cx="11277600" cy="290849"/>
          </a:xfrm>
          <a:prstGeom prst="rect">
            <a:avLst/>
          </a:prstGeom>
        </p:spPr>
        <p:txBody>
          <a:bodyPr vert="horz" lIns="0" tIns="0" rIns="0" bIns="0" rtlCol="0" anchor="t">
            <a:noAutofit/>
          </a:bodyPr>
          <a:lstStyle>
            <a:lvl1pPr marL="0" indent="0" algn="l" defTabSz="914400" rtl="0" eaLnBrk="1" latinLnBrk="0" hangingPunct="1">
              <a:lnSpc>
                <a:spcPct val="103000"/>
              </a:lnSpc>
              <a:spcBef>
                <a:spcPts val="1500"/>
              </a:spcBef>
              <a:spcAft>
                <a:spcPts val="0"/>
              </a:spcAft>
              <a:buClrTx/>
              <a:buSzPct val="80000"/>
              <a:buFont typeface="PrudentialModern Med" pitchFamily="2" charset="0"/>
              <a:buNone/>
              <a:tabLst/>
              <a:defRPr lang="en-US" sz="1800" b="0" i="0" kern="1200" cap="none" baseline="0">
                <a:solidFill>
                  <a:schemeClr val="accent2"/>
                </a:solidFill>
                <a:latin typeface="+mn-lt"/>
                <a:ea typeface="+mn-ea"/>
                <a:cs typeface="+mn-cs"/>
              </a:defRPr>
            </a:lvl1pPr>
            <a:lvl2pPr marL="457200" indent="0" algn="ctr" defTabSz="914400" rtl="0" eaLnBrk="1" latinLnBrk="0" hangingPunct="1">
              <a:lnSpc>
                <a:spcPct val="105000"/>
              </a:lnSpc>
              <a:spcBef>
                <a:spcPts val="800"/>
              </a:spcBef>
              <a:spcAft>
                <a:spcPts val="0"/>
              </a:spcAft>
              <a:buClrTx/>
              <a:buFont typeface="PrudentialModern Med" pitchFamily="2" charset="0"/>
              <a:buNone/>
              <a:tabLst/>
              <a:defRPr lang="en-US" sz="2000" b="1" kern="1200">
                <a:solidFill>
                  <a:schemeClr val="tx1"/>
                </a:solidFill>
                <a:latin typeface="PrudentialModern" pitchFamily="2" charset="0"/>
                <a:ea typeface="+mn-ea"/>
                <a:cs typeface="+mn-cs"/>
              </a:defRPr>
            </a:lvl2pPr>
            <a:lvl3pPr marL="914400" indent="0" algn="ctr" defTabSz="914400" rtl="0" eaLnBrk="1" latinLnBrk="0" hangingPunct="1">
              <a:lnSpc>
                <a:spcPct val="105000"/>
              </a:lnSpc>
              <a:spcBef>
                <a:spcPts val="1200"/>
              </a:spcBef>
              <a:spcAft>
                <a:spcPts val="0"/>
              </a:spcAft>
              <a:buClrTx/>
              <a:buFont typeface="PrudentialModern Med" pitchFamily="2" charset="0"/>
              <a:buNone/>
              <a:tabLst/>
              <a:defRPr lang="en-US" sz="1800" b="0" kern="1200">
                <a:solidFill>
                  <a:schemeClr val="tx1"/>
                </a:solidFill>
                <a:latin typeface="+mn-lt"/>
                <a:ea typeface="+mn-ea"/>
                <a:cs typeface="+mn-cs"/>
              </a:defRPr>
            </a:lvl3pPr>
            <a:lvl4pPr marL="1371600" indent="0" algn="ctr" defTabSz="914400" rtl="0" eaLnBrk="1" latinLnBrk="0" hangingPunct="1">
              <a:lnSpc>
                <a:spcPct val="105000"/>
              </a:lnSpc>
              <a:spcBef>
                <a:spcPts val="1200"/>
              </a:spcBef>
              <a:spcAft>
                <a:spcPts val="0"/>
              </a:spcAft>
              <a:buClrTx/>
              <a:buFont typeface="Arial" panose="020B0604020202020204" pitchFamily="34" charset="0"/>
              <a:buNone/>
              <a:tabLst/>
              <a:defRPr lang="en-US" sz="1600" b="0" kern="1200">
                <a:solidFill>
                  <a:schemeClr val="tx1"/>
                </a:solidFill>
                <a:latin typeface="+mn-lt"/>
                <a:ea typeface="+mn-ea"/>
                <a:cs typeface="+mn-cs"/>
              </a:defRPr>
            </a:lvl4pPr>
            <a:lvl5pPr marL="1828800" indent="0" algn="ctr" defTabSz="914400" rtl="0" eaLnBrk="1" latinLnBrk="0" hangingPunct="1">
              <a:lnSpc>
                <a:spcPct val="105000"/>
              </a:lnSpc>
              <a:spcBef>
                <a:spcPts val="400"/>
              </a:spcBef>
              <a:spcAft>
                <a:spcPts val="0"/>
              </a:spcAft>
              <a:buClrTx/>
              <a:buFont typeface="Microsoft Sans Serif" panose="020B0604020202020204" pitchFamily="34" charset="0"/>
              <a:buNone/>
              <a:tabLst/>
              <a:defRPr lang="en-US" sz="1600" b="0" kern="1200">
                <a:solidFill>
                  <a:schemeClr val="tx1"/>
                </a:solidFill>
                <a:latin typeface="+mn-lt"/>
                <a:ea typeface="+mn-ea"/>
                <a:cs typeface="+mn-cs"/>
              </a:defRPr>
            </a:lvl5pPr>
            <a:lvl6pPr marL="2286000" indent="0" algn="ctr" defTabSz="914400" rtl="0" eaLnBrk="1" latinLnBrk="0" hangingPunct="1">
              <a:lnSpc>
                <a:spcPct val="105000"/>
              </a:lnSpc>
              <a:spcBef>
                <a:spcPts val="2400"/>
              </a:spcBef>
              <a:spcAft>
                <a:spcPts val="0"/>
              </a:spcAft>
              <a:buClrTx/>
              <a:buSzPct val="75000"/>
              <a:buFont typeface="Calibri" panose="020F0502020204030204" pitchFamily="34" charset="0"/>
              <a:buNone/>
              <a:tabLst/>
              <a:defRPr sz="1600" kern="1200">
                <a:solidFill>
                  <a:schemeClr val="tx1"/>
                </a:solidFill>
                <a:latin typeface="+mn-lt"/>
                <a:ea typeface="+mn-ea"/>
                <a:cs typeface="+mn-cs"/>
              </a:defRPr>
            </a:lvl6pPr>
            <a:lvl7pPr marL="2743200" indent="0" algn="ctr" defTabSz="914400" rtl="0" eaLnBrk="1" latinLnBrk="0" hangingPunct="1">
              <a:lnSpc>
                <a:spcPct val="105000"/>
              </a:lnSpc>
              <a:spcBef>
                <a:spcPts val="800"/>
              </a:spcBef>
              <a:spcAft>
                <a:spcPts val="0"/>
              </a:spcAft>
              <a:buClr>
                <a:srgbClr val="FA0057"/>
              </a:buClr>
              <a:buSzPct val="120000"/>
              <a:buFont typeface="PrudentialModern Med" pitchFamily="2" charset="0"/>
              <a:buNone/>
              <a:tabLst/>
              <a:defRPr sz="1600" b="0" kern="1200" cap="none" spc="0" baseline="0">
                <a:solidFill>
                  <a:schemeClr val="tx1"/>
                </a:solidFill>
                <a:latin typeface="+mn-lt"/>
                <a:ea typeface="+mn-ea"/>
                <a:cs typeface="+mn-cs"/>
              </a:defRPr>
            </a:lvl7pPr>
            <a:lvl8pPr marL="3200400" indent="0" algn="ctr" defTabSz="914400" rtl="0" eaLnBrk="1" latinLnBrk="0" hangingPunct="1">
              <a:lnSpc>
                <a:spcPct val="105000"/>
              </a:lnSpc>
              <a:spcBef>
                <a:spcPts val="800"/>
              </a:spcBef>
              <a:spcAft>
                <a:spcPts val="0"/>
              </a:spcAft>
              <a:buClr>
                <a:schemeClr val="accent6"/>
              </a:buClr>
              <a:buSzPct val="120000"/>
              <a:buFont typeface="PrudentialModern Med" pitchFamily="2" charset="0"/>
              <a:buNone/>
              <a:tabLst/>
              <a:defRPr sz="1600" kern="1200">
                <a:solidFill>
                  <a:schemeClr val="tx1"/>
                </a:solidFill>
                <a:latin typeface="+mn-lt"/>
                <a:ea typeface="+mn-ea"/>
                <a:cs typeface="+mn-cs"/>
              </a:defRPr>
            </a:lvl8pPr>
            <a:lvl9pPr marL="3657600" indent="0" algn="ctr" defTabSz="914400" rtl="0" eaLnBrk="1" latinLnBrk="0" hangingPunct="1">
              <a:lnSpc>
                <a:spcPct val="80000"/>
              </a:lnSpc>
              <a:spcBef>
                <a:spcPts val="3400"/>
              </a:spcBef>
              <a:spcAft>
                <a:spcPts val="0"/>
              </a:spcAft>
              <a:buClrTx/>
              <a:buSzPct val="120000"/>
              <a:buFont typeface="PrudentialModern Med" pitchFamily="2" charset="0"/>
              <a:buNone/>
              <a:tabLst/>
              <a:defRPr sz="1600" kern="1200" cap="all" spc="-110" baseline="0">
                <a:solidFill>
                  <a:schemeClr val="tx1"/>
                </a:solidFill>
                <a:latin typeface="+mj-lt"/>
                <a:ea typeface="+mn-ea"/>
                <a:cs typeface="+mn-cs"/>
              </a:defRPr>
            </a:lvl9pPr>
          </a:lstStyle>
          <a:p>
            <a:r>
              <a:rPr lang="en-US" dirty="0"/>
              <a:t>Optional subtitle in sentence case, Prudential Modern Medium 18pt</a:t>
            </a:r>
          </a:p>
        </p:txBody>
      </p:sp>
    </p:spTree>
    <p:extLst>
      <p:ext uri="{BB962C8B-B14F-4D97-AF65-F5344CB8AC3E}">
        <p14:creationId xmlns:p14="http://schemas.microsoft.com/office/powerpoint/2010/main" val="28495391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tablet&#10;&#10;Description automatically generated">
            <a:extLst>
              <a:ext uri="{FF2B5EF4-FFF2-40B4-BE49-F238E27FC236}">
                <a16:creationId xmlns:a16="http://schemas.microsoft.com/office/drawing/2014/main" id="{892F9B9A-33C2-AC5B-1A90-0878969A1FED}"/>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p:blipFill>
        <p:spPr>
          <a:xfrm>
            <a:off x="759527" y="1083564"/>
            <a:ext cx="4690872" cy="4690872"/>
          </a:xfrm>
        </p:spPr>
      </p:pic>
      <p:sp>
        <p:nvSpPr>
          <p:cNvPr id="3" name="Footer Placeholder 2">
            <a:extLst>
              <a:ext uri="{FF2B5EF4-FFF2-40B4-BE49-F238E27FC236}">
                <a16:creationId xmlns:a16="http://schemas.microsoft.com/office/drawing/2014/main" id="{1C329B3D-C249-ADEE-7499-354BA8CA4F7E}"/>
              </a:ext>
            </a:extLst>
          </p:cNvPr>
          <p:cNvSpPr>
            <a:spLocks noGrp="1"/>
          </p:cNvSpPr>
          <p:nvPr>
            <p:ph type="ftr" sz="quarter" idx="14"/>
          </p:nvPr>
        </p:nvSpPr>
        <p:spPr>
          <a:xfrm>
            <a:off x="6577013" y="6555628"/>
            <a:ext cx="4600264" cy="102336"/>
          </a:xfrm>
        </p:spPr>
        <p:txBody>
          <a:bodyPr/>
          <a:lstStyle/>
          <a:p>
            <a:endParaRPr lang="en-US"/>
          </a:p>
        </p:txBody>
      </p:sp>
      <p:sp>
        <p:nvSpPr>
          <p:cNvPr id="5" name="Title 4">
            <a:extLst>
              <a:ext uri="{FF2B5EF4-FFF2-40B4-BE49-F238E27FC236}">
                <a16:creationId xmlns:a16="http://schemas.microsoft.com/office/drawing/2014/main" id="{322A8161-3370-8D72-68BB-2AD4F859A0DE}"/>
              </a:ext>
            </a:extLst>
          </p:cNvPr>
          <p:cNvSpPr>
            <a:spLocks noGrp="1"/>
          </p:cNvSpPr>
          <p:nvPr>
            <p:ph type="title"/>
          </p:nvPr>
        </p:nvSpPr>
        <p:spPr>
          <a:xfrm>
            <a:off x="6929971" y="1972910"/>
            <a:ext cx="4803854" cy="1362456"/>
          </a:xfrm>
        </p:spPr>
        <p:txBody>
          <a:bodyPr/>
          <a:lstStyle/>
          <a:p>
            <a:r>
              <a:rPr lang="en-US" dirty="0"/>
              <a:t>Large statement with supporting text and relevant image</a:t>
            </a:r>
          </a:p>
        </p:txBody>
      </p:sp>
      <p:sp>
        <p:nvSpPr>
          <p:cNvPr id="6" name="Subtitle 5">
            <a:extLst>
              <a:ext uri="{FF2B5EF4-FFF2-40B4-BE49-F238E27FC236}">
                <a16:creationId xmlns:a16="http://schemas.microsoft.com/office/drawing/2014/main" id="{28F4EED3-D693-EECE-BDA8-21BCD3ED1104}"/>
              </a:ext>
            </a:extLst>
          </p:cNvPr>
          <p:cNvSpPr>
            <a:spLocks noGrp="1"/>
          </p:cNvSpPr>
          <p:nvPr>
            <p:ph type="subTitle" idx="10"/>
          </p:nvPr>
        </p:nvSpPr>
        <p:spPr>
          <a:xfrm>
            <a:off x="6937296" y="3493454"/>
            <a:ext cx="4803854" cy="1359819"/>
          </a:xfrm>
        </p:spPr>
        <p:txBody>
          <a:bodyPr/>
          <a:lstStyle/>
          <a:p>
            <a:r>
              <a:rPr lang="en-US" dirty="0"/>
              <a:t>Additional supporting information for the</a:t>
            </a:r>
            <a:br>
              <a:rPr lang="en-US" dirty="0"/>
            </a:br>
            <a:r>
              <a:rPr lang="en-US" dirty="0"/>
              <a:t>stat. Two short paragraph maximum.</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gravida </a:t>
            </a:r>
            <a:r>
              <a:rPr lang="en-US" dirty="0" err="1"/>
              <a:t>fringilla</a:t>
            </a:r>
            <a:r>
              <a:rPr lang="en-US" dirty="0"/>
              <a:t> ipsum, a </a:t>
            </a:r>
            <a:r>
              <a:rPr lang="en-US" dirty="0" err="1"/>
              <a:t>pretium</a:t>
            </a:r>
            <a:r>
              <a:rPr lang="en-US" dirty="0"/>
              <a:t> </a:t>
            </a:r>
            <a:r>
              <a:rPr lang="en-US" dirty="0" err="1"/>
              <a:t>sem</a:t>
            </a:r>
            <a:r>
              <a:rPr lang="en-US" dirty="0"/>
              <a:t> </a:t>
            </a:r>
            <a:r>
              <a:rPr lang="en-US" dirty="0" err="1"/>
              <a:t>luctus</a:t>
            </a:r>
            <a:r>
              <a:rPr lang="en-US" dirty="0"/>
              <a:t>.</a:t>
            </a:r>
          </a:p>
        </p:txBody>
      </p:sp>
    </p:spTree>
    <p:extLst>
      <p:ext uri="{BB962C8B-B14F-4D97-AF65-F5344CB8AC3E}">
        <p14:creationId xmlns:p14="http://schemas.microsoft.com/office/powerpoint/2010/main" val="10627894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3C04039-EEB1-3776-7F56-46CEF27644E6}"/>
              </a:ext>
            </a:extLst>
          </p:cNvPr>
          <p:cNvSpPr>
            <a:spLocks noGrp="1"/>
          </p:cNvSpPr>
          <p:nvPr>
            <p:ph sz="quarter" idx="12"/>
          </p:nvPr>
        </p:nvSpPr>
        <p:spPr>
          <a:xfrm>
            <a:off x="457201" y="1947863"/>
            <a:ext cx="5395440" cy="4178808"/>
          </a:xfrm>
        </p:spPr>
        <p:txBody>
          <a:bodyPr/>
          <a:lstStyle/>
          <a:p>
            <a:r>
              <a:rPr lang="en-US" dirty="0"/>
              <a:t>Make sure you have the fonts installed</a:t>
            </a:r>
          </a:p>
          <a:p>
            <a:pPr lvl="2"/>
            <a:r>
              <a:rPr lang="en-US" dirty="0"/>
              <a:t>If the live text on the left does not look the same as the image on the right, then you need to install the font and restart PowerPoint.</a:t>
            </a:r>
          </a:p>
          <a:p>
            <a:pPr lvl="2"/>
            <a:r>
              <a:rPr lang="en-US" dirty="0"/>
              <a:t>Please reach out to Global Technology or your Prudential contact if you need help accessing the </a:t>
            </a:r>
            <a:r>
              <a:rPr lang="en-US" dirty="0" err="1"/>
              <a:t>PruModern</a:t>
            </a:r>
            <a:r>
              <a:rPr lang="en-US" dirty="0"/>
              <a:t> font.</a:t>
            </a:r>
          </a:p>
        </p:txBody>
      </p:sp>
      <p:sp>
        <p:nvSpPr>
          <p:cNvPr id="10" name="Content Placeholder 9">
            <a:extLst>
              <a:ext uri="{FF2B5EF4-FFF2-40B4-BE49-F238E27FC236}">
                <a16:creationId xmlns:a16="http://schemas.microsoft.com/office/drawing/2014/main" id="{66245891-998C-A595-6B9F-0F3F6C3240BA}"/>
              </a:ext>
            </a:extLst>
          </p:cNvPr>
          <p:cNvSpPr>
            <a:spLocks noGrp="1"/>
          </p:cNvSpPr>
          <p:nvPr>
            <p:ph sz="quarter" idx="13"/>
          </p:nvPr>
        </p:nvSpPr>
        <p:spPr>
          <a:xfrm>
            <a:off x="6345709" y="1947863"/>
            <a:ext cx="5395441" cy="4178808"/>
          </a:xfrm>
        </p:spPr>
        <p:txBody>
          <a:bodyPr/>
          <a:lstStyle/>
          <a:p>
            <a:r>
              <a:rPr lang="en-US"/>
              <a:t> </a:t>
            </a:r>
            <a:endParaRPr lang="en-US" dirty="0"/>
          </a:p>
        </p:txBody>
      </p:sp>
      <p:sp>
        <p:nvSpPr>
          <p:cNvPr id="7" name="Footer Placeholder 6">
            <a:extLst>
              <a:ext uri="{FF2B5EF4-FFF2-40B4-BE49-F238E27FC236}">
                <a16:creationId xmlns:a16="http://schemas.microsoft.com/office/drawing/2014/main" id="{EFC742A5-787A-AB1E-9453-B471E5827CD2}"/>
              </a:ext>
            </a:extLst>
          </p:cNvPr>
          <p:cNvSpPr>
            <a:spLocks noGrp="1"/>
          </p:cNvSpPr>
          <p:nvPr>
            <p:ph type="ftr" sz="quarter" idx="14"/>
          </p:nvPr>
        </p:nvSpPr>
        <p:spPr>
          <a:xfrm>
            <a:off x="1019486" y="6566446"/>
            <a:ext cx="9391340" cy="102336"/>
          </a:xfrm>
        </p:spPr>
        <p:txBody>
          <a:bodyPr/>
          <a:lstStyle/>
          <a:p>
            <a:endParaRPr lang="en-US" dirty="0"/>
          </a:p>
        </p:txBody>
      </p:sp>
      <p:sp>
        <p:nvSpPr>
          <p:cNvPr id="9" name="Subtitle 8">
            <a:extLst>
              <a:ext uri="{FF2B5EF4-FFF2-40B4-BE49-F238E27FC236}">
                <a16:creationId xmlns:a16="http://schemas.microsoft.com/office/drawing/2014/main" id="{72DBA974-2292-2D2A-9297-82A2803388BF}"/>
              </a:ext>
            </a:extLst>
          </p:cNvPr>
          <p:cNvSpPr>
            <a:spLocks noGrp="1"/>
          </p:cNvSpPr>
          <p:nvPr>
            <p:ph type="subTitle" idx="10"/>
          </p:nvPr>
        </p:nvSpPr>
        <p:spPr>
          <a:xfrm>
            <a:off x="463629" y="957943"/>
            <a:ext cx="11277600" cy="290849"/>
          </a:xfrm>
        </p:spPr>
        <p:txBody>
          <a:bodyPr/>
          <a:lstStyle/>
          <a:p>
            <a:r>
              <a:rPr lang="en-US" dirty="0"/>
              <a:t>This template uses a custom font. Let's check to see if you have the fonts installed.</a:t>
            </a:r>
          </a:p>
        </p:txBody>
      </p:sp>
      <p:sp>
        <p:nvSpPr>
          <p:cNvPr id="8" name="Title 7">
            <a:extLst>
              <a:ext uri="{FF2B5EF4-FFF2-40B4-BE49-F238E27FC236}">
                <a16:creationId xmlns:a16="http://schemas.microsoft.com/office/drawing/2014/main" id="{6CA68233-35EC-B3FA-268E-6A5BE8EC001D}"/>
              </a:ext>
            </a:extLst>
          </p:cNvPr>
          <p:cNvSpPr>
            <a:spLocks noGrp="1"/>
          </p:cNvSpPr>
          <p:nvPr>
            <p:ph type="title"/>
          </p:nvPr>
        </p:nvSpPr>
        <p:spPr>
          <a:xfrm>
            <a:off x="457200" y="371702"/>
            <a:ext cx="11274374" cy="553998"/>
          </a:xfrm>
        </p:spPr>
        <p:txBody>
          <a:bodyPr/>
          <a:lstStyle/>
          <a:p>
            <a:r>
              <a:rPr lang="en-US" dirty="0"/>
              <a:t>Font Check</a:t>
            </a:r>
          </a:p>
        </p:txBody>
      </p:sp>
      <p:graphicFrame>
        <p:nvGraphicFramePr>
          <p:cNvPr id="13" name="Table 23">
            <a:extLst>
              <a:ext uri="{FF2B5EF4-FFF2-40B4-BE49-F238E27FC236}">
                <a16:creationId xmlns:a16="http://schemas.microsoft.com/office/drawing/2014/main" id="{780A7D7C-2AFA-26F6-B48E-22D8C22D6A3E}"/>
              </a:ext>
            </a:extLst>
          </p:cNvPr>
          <p:cNvGraphicFramePr>
            <a:graphicFrameLocks noGrp="1"/>
          </p:cNvGraphicFramePr>
          <p:nvPr>
            <p:extLst>
              <p:ext uri="{D42A27DB-BD31-4B8C-83A1-F6EECF244321}">
                <p14:modId xmlns:p14="http://schemas.microsoft.com/office/powerpoint/2010/main" val="3257912255"/>
              </p:ext>
            </p:extLst>
          </p:nvPr>
        </p:nvGraphicFramePr>
        <p:xfrm>
          <a:off x="457200" y="4627103"/>
          <a:ext cx="5463835" cy="1770114"/>
        </p:xfrm>
        <a:graphic>
          <a:graphicData uri="http://schemas.openxmlformats.org/drawingml/2006/table">
            <a:tbl>
              <a:tblPr firstRow="1" bandRow="1">
                <a:tableStyleId>{2D5ABB26-0587-4C30-8999-92F81FD0307C}</a:tableStyleId>
              </a:tblPr>
              <a:tblGrid>
                <a:gridCol w="5463835">
                  <a:extLst>
                    <a:ext uri="{9D8B030D-6E8A-4147-A177-3AD203B41FA5}">
                      <a16:colId xmlns:a16="http://schemas.microsoft.com/office/drawing/2014/main" val="2032145131"/>
                    </a:ext>
                  </a:extLst>
                </a:gridCol>
              </a:tblGrid>
              <a:tr h="590038">
                <a:tc>
                  <a:txBody>
                    <a:bodyPr/>
                    <a:lstStyle/>
                    <a:p>
                      <a:r>
                        <a:rPr lang="en-US" sz="2400" cap="all" baseline="0" dirty="0">
                          <a:latin typeface="+mj-lt"/>
                        </a:rPr>
                        <a:t>Prudential modern semi condensed</a:t>
                      </a:r>
                    </a:p>
                  </a:txBody>
                  <a:tcPr marL="0" marR="0"/>
                </a:tc>
                <a:extLst>
                  <a:ext uri="{0D108BD9-81ED-4DB2-BD59-A6C34878D82A}">
                    <a16:rowId xmlns:a16="http://schemas.microsoft.com/office/drawing/2014/main" val="476103175"/>
                  </a:ext>
                </a:extLst>
              </a:tr>
              <a:tr h="590038">
                <a:tc>
                  <a:txBody>
                    <a:bodyPr/>
                    <a:lstStyle/>
                    <a:p>
                      <a:r>
                        <a:rPr lang="en-US" sz="2400" b="0" dirty="0">
                          <a:latin typeface="PrudentialModern" pitchFamily="2" charset="0"/>
                        </a:rPr>
                        <a:t>Prudential Modern Bold</a:t>
                      </a:r>
                    </a:p>
                  </a:txBody>
                  <a:tcPr marL="0" marR="0"/>
                </a:tc>
                <a:extLst>
                  <a:ext uri="{0D108BD9-81ED-4DB2-BD59-A6C34878D82A}">
                    <a16:rowId xmlns:a16="http://schemas.microsoft.com/office/drawing/2014/main" val="3996191657"/>
                  </a:ext>
                </a:extLst>
              </a:tr>
              <a:tr h="590038">
                <a:tc>
                  <a:txBody>
                    <a:bodyPr/>
                    <a:lstStyle/>
                    <a:p>
                      <a:r>
                        <a:rPr lang="en-US" sz="2400" dirty="0">
                          <a:latin typeface="+mn-lt"/>
                        </a:rPr>
                        <a:t>Prudential Modern Medium</a:t>
                      </a:r>
                    </a:p>
                  </a:txBody>
                  <a:tcPr marL="0" marR="0"/>
                </a:tc>
                <a:extLst>
                  <a:ext uri="{0D108BD9-81ED-4DB2-BD59-A6C34878D82A}">
                    <a16:rowId xmlns:a16="http://schemas.microsoft.com/office/drawing/2014/main" val="261566059"/>
                  </a:ext>
                </a:extLst>
              </a:tr>
            </a:tbl>
          </a:graphicData>
        </a:graphic>
      </p:graphicFrame>
      <p:pic>
        <p:nvPicPr>
          <p:cNvPr id="19" name="Picture 18">
            <a:extLst>
              <a:ext uri="{FF2B5EF4-FFF2-40B4-BE49-F238E27FC236}">
                <a16:creationId xmlns:a16="http://schemas.microsoft.com/office/drawing/2014/main" id="{7B17F27E-DC79-F6A2-35A9-BADF3CDB40A6}"/>
              </a:ext>
            </a:extLst>
          </p:cNvPr>
          <p:cNvPicPr>
            <a:picLocks noChangeAspect="1"/>
          </p:cNvPicPr>
          <p:nvPr/>
        </p:nvPicPr>
        <p:blipFill>
          <a:blip r:embed="rId2"/>
          <a:stretch>
            <a:fillRect/>
          </a:stretch>
        </p:blipFill>
        <p:spPr>
          <a:xfrm>
            <a:off x="6266468" y="4573055"/>
            <a:ext cx="5474682" cy="1828959"/>
          </a:xfrm>
          <a:prstGeom prst="rect">
            <a:avLst/>
          </a:prstGeom>
        </p:spPr>
      </p:pic>
      <p:sp>
        <p:nvSpPr>
          <p:cNvPr id="4" name="TextBox 3">
            <a:extLst>
              <a:ext uri="{FF2B5EF4-FFF2-40B4-BE49-F238E27FC236}">
                <a16:creationId xmlns:a16="http://schemas.microsoft.com/office/drawing/2014/main" id="{4C050276-45CE-6AA9-960C-B6749B00DECD}"/>
              </a:ext>
            </a:extLst>
          </p:cNvPr>
          <p:cNvSpPr txBox="1"/>
          <p:nvPr/>
        </p:nvSpPr>
        <p:spPr>
          <a:xfrm>
            <a:off x="457200" y="4138461"/>
            <a:ext cx="3983726" cy="369332"/>
          </a:xfrm>
          <a:prstGeom prst="rect">
            <a:avLst/>
          </a:prstGeom>
          <a:noFill/>
        </p:spPr>
        <p:txBody>
          <a:bodyPr wrap="square" lIns="0" tIns="0" rIns="0" bIns="0" anchor="t">
            <a:spAutoFit/>
          </a:bodyPr>
          <a:lstStyle/>
          <a:p>
            <a:r>
              <a:rPr lang="en-US" sz="1200" dirty="0"/>
              <a:t>This text should match the text on the right, if it is visually different, you need to install the </a:t>
            </a:r>
            <a:r>
              <a:rPr lang="en-US" sz="1200" dirty="0" err="1"/>
              <a:t>PruModern</a:t>
            </a:r>
            <a:r>
              <a:rPr lang="en-US" sz="1200" dirty="0"/>
              <a:t> font. </a:t>
            </a:r>
          </a:p>
        </p:txBody>
      </p:sp>
      <p:cxnSp>
        <p:nvCxnSpPr>
          <p:cNvPr id="12" name="Connector: Elbow 11">
            <a:extLst>
              <a:ext uri="{FF2B5EF4-FFF2-40B4-BE49-F238E27FC236}">
                <a16:creationId xmlns:a16="http://schemas.microsoft.com/office/drawing/2014/main" id="{EE890A6E-5C13-C810-DC4E-1AB1C636A573}"/>
              </a:ext>
            </a:extLst>
          </p:cNvPr>
          <p:cNvCxnSpPr/>
          <p:nvPr/>
        </p:nvCxnSpPr>
        <p:spPr>
          <a:xfrm>
            <a:off x="4440927" y="4226384"/>
            <a:ext cx="1881853" cy="29407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8117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8AFAC7-3EEA-871B-89D1-1C0C6532AB23}"/>
              </a:ext>
            </a:extLst>
          </p:cNvPr>
          <p:cNvSpPr txBox="1"/>
          <p:nvPr/>
        </p:nvSpPr>
        <p:spPr>
          <a:xfrm>
            <a:off x="432882" y="624069"/>
            <a:ext cx="4909295" cy="677108"/>
          </a:xfrm>
          <a:prstGeom prst="rect">
            <a:avLst/>
          </a:prstGeom>
          <a:noFill/>
        </p:spPr>
        <p:txBody>
          <a:bodyPr wrap="square" lIns="0" tIns="0" rIns="0" bIns="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j-lt"/>
                <a:ea typeface="+mn-ea"/>
                <a:cs typeface="+mn-cs"/>
              </a:rPr>
              <a:t>OUR TEAM</a:t>
            </a:r>
          </a:p>
        </p:txBody>
      </p:sp>
      <p:sp>
        <p:nvSpPr>
          <p:cNvPr id="2" name="TextBox 1">
            <a:extLst>
              <a:ext uri="{FF2B5EF4-FFF2-40B4-BE49-F238E27FC236}">
                <a16:creationId xmlns:a16="http://schemas.microsoft.com/office/drawing/2014/main" id="{09A48372-307C-D43F-BEB9-5276F808635C}"/>
              </a:ext>
            </a:extLst>
          </p:cNvPr>
          <p:cNvSpPr txBox="1"/>
          <p:nvPr/>
        </p:nvSpPr>
        <p:spPr>
          <a:xfrm>
            <a:off x="432883" y="1587102"/>
            <a:ext cx="3664556" cy="2585323"/>
          </a:xfrm>
          <a:prstGeom prst="rect">
            <a:avLst/>
          </a:prstGeom>
          <a:noFill/>
        </p:spPr>
        <p:txBody>
          <a:bodyPr wrap="square" lIns="0" tIns="0" rIns="0" bIns="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ea typeface="+mn-ea"/>
                <a:cs typeface="+mn-cs"/>
              </a:rPr>
              <a:t>Lorem ipsum dolor </a:t>
            </a:r>
            <a:br>
              <a:rPr kumimoji="0" lang="en-US" sz="2800" b="0" i="0" u="none" strike="noStrike" kern="1200" cap="none" spc="0" normalizeH="0" baseline="0" noProof="0" dirty="0">
                <a:ln>
                  <a:noFill/>
                </a:ln>
                <a:solidFill>
                  <a:schemeClr val="bg1"/>
                </a:solidFill>
                <a:effectLst/>
                <a:uLnTx/>
                <a:uFillTx/>
                <a:ea typeface="+mn-ea"/>
                <a:cs typeface="+mn-cs"/>
              </a:rPr>
            </a:br>
            <a:r>
              <a:rPr kumimoji="0" lang="en-US" sz="2800" b="0" i="0" u="none" strike="noStrike" kern="1200" cap="none" spc="0" normalizeH="0" baseline="0" noProof="0" dirty="0">
                <a:ln>
                  <a:noFill/>
                </a:ln>
                <a:solidFill>
                  <a:schemeClr val="bg1"/>
                </a:solidFill>
                <a:effectLst/>
                <a:uLnTx/>
                <a:uFillTx/>
                <a:ea typeface="+mn-ea"/>
                <a:cs typeface="+mn-cs"/>
              </a:rPr>
              <a:t>sit amet, consectetur adipiscing elit, sed </a:t>
            </a:r>
            <a:br>
              <a:rPr kumimoji="0" lang="en-US" sz="2800" b="0" i="0" u="none" strike="noStrike" kern="1200" cap="none" spc="0" normalizeH="0" baseline="0" noProof="0" dirty="0">
                <a:ln>
                  <a:noFill/>
                </a:ln>
                <a:solidFill>
                  <a:schemeClr val="bg1"/>
                </a:solidFill>
                <a:effectLst/>
                <a:uLnTx/>
                <a:uFillTx/>
                <a:ea typeface="+mn-ea"/>
                <a:cs typeface="+mn-cs"/>
              </a:rPr>
            </a:br>
            <a:r>
              <a:rPr kumimoji="0" lang="en-US" sz="2800" b="0" i="0" u="none" strike="noStrike" kern="1200" cap="none" spc="0" normalizeH="0" baseline="0" noProof="0" dirty="0">
                <a:ln>
                  <a:noFill/>
                </a:ln>
                <a:solidFill>
                  <a:schemeClr val="bg1"/>
                </a:solidFill>
                <a:effectLst/>
                <a:uLnTx/>
                <a:uFillTx/>
                <a:ea typeface="+mn-ea"/>
                <a:cs typeface="+mn-cs"/>
              </a:rPr>
              <a:t>do </a:t>
            </a:r>
            <a:r>
              <a:rPr kumimoji="0" lang="en-US" sz="2800" b="0" i="0" u="none" strike="noStrike" kern="1200" cap="none" spc="0" normalizeH="0" baseline="0" noProof="0" dirty="0" err="1">
                <a:ln>
                  <a:noFill/>
                </a:ln>
                <a:solidFill>
                  <a:schemeClr val="bg1"/>
                </a:solidFill>
                <a:effectLst/>
                <a:uLnTx/>
                <a:uFillTx/>
                <a:ea typeface="+mn-ea"/>
                <a:cs typeface="+mn-cs"/>
              </a:rPr>
              <a:t>eiusmod</a:t>
            </a:r>
            <a:r>
              <a:rPr kumimoji="0" lang="en-US" sz="2800" b="0" i="0" u="none" strike="noStrike" kern="1200" cap="none" spc="0" normalizeH="0" baseline="0" noProof="0" dirty="0">
                <a:ln>
                  <a:noFill/>
                </a:ln>
                <a:solidFill>
                  <a:schemeClr val="bg1"/>
                </a:solidFill>
                <a:effectLst/>
                <a:uLnTx/>
                <a:uFillTx/>
                <a:ea typeface="+mn-ea"/>
                <a:cs typeface="+mn-cs"/>
              </a:rPr>
              <a:t> tempor </a:t>
            </a:r>
            <a:r>
              <a:rPr kumimoji="0" lang="en-US" sz="2800" b="0" i="0" u="none" strike="noStrike" kern="1200" cap="none" spc="0" normalizeH="0" baseline="0" noProof="0" dirty="0" err="1">
                <a:ln>
                  <a:noFill/>
                </a:ln>
                <a:solidFill>
                  <a:schemeClr val="bg1"/>
                </a:solidFill>
                <a:effectLst/>
                <a:uLnTx/>
                <a:uFillTx/>
                <a:ea typeface="+mn-ea"/>
                <a:cs typeface="+mn-cs"/>
              </a:rPr>
              <a:t>incididunt</a:t>
            </a:r>
            <a:r>
              <a:rPr kumimoji="0" lang="en-US" sz="2800" b="0" i="0" u="none" strike="noStrike" kern="1200" cap="none" spc="0" normalizeH="0" baseline="0" noProof="0" dirty="0">
                <a:ln>
                  <a:noFill/>
                </a:ln>
                <a:solidFill>
                  <a:schemeClr val="bg1"/>
                </a:solidFill>
                <a:effectLst/>
                <a:uLnTx/>
                <a:uFillTx/>
                <a:ea typeface="+mn-ea"/>
                <a:cs typeface="+mn-cs"/>
              </a:rPr>
              <a:t> </a:t>
            </a:r>
            <a:r>
              <a:rPr kumimoji="0" lang="en-US" sz="2800" b="0" i="0" u="none" strike="noStrike" kern="1200" cap="none" spc="0" normalizeH="0" baseline="0" noProof="0" dirty="0" err="1">
                <a:ln>
                  <a:noFill/>
                </a:ln>
                <a:solidFill>
                  <a:schemeClr val="bg1"/>
                </a:solidFill>
                <a:effectLst/>
                <a:uLnTx/>
                <a:uFillTx/>
                <a:ea typeface="+mn-ea"/>
                <a:cs typeface="+mn-cs"/>
              </a:rPr>
              <a:t>ut</a:t>
            </a:r>
            <a:r>
              <a:rPr kumimoji="0" lang="en-US" sz="2800" b="0" i="0" u="none" strike="noStrike" kern="1200" cap="none" spc="0" normalizeH="0" baseline="0" noProof="0" dirty="0">
                <a:ln>
                  <a:noFill/>
                </a:ln>
                <a:solidFill>
                  <a:schemeClr val="bg1"/>
                </a:solidFill>
                <a:effectLst/>
                <a:uLnTx/>
                <a:uFillTx/>
                <a:ea typeface="+mn-ea"/>
                <a:cs typeface="+mn-cs"/>
              </a:rPr>
              <a:t> labore et dolore magna </a:t>
            </a:r>
            <a:r>
              <a:rPr kumimoji="0" lang="en-US" sz="2800" b="0" i="0" u="none" strike="noStrike" kern="1200" cap="none" spc="0" normalizeH="0" baseline="0" noProof="0" dirty="0" err="1">
                <a:ln>
                  <a:noFill/>
                </a:ln>
                <a:solidFill>
                  <a:schemeClr val="bg1"/>
                </a:solidFill>
                <a:effectLst/>
                <a:uLnTx/>
                <a:uFillTx/>
                <a:ea typeface="+mn-ea"/>
                <a:cs typeface="+mn-cs"/>
              </a:rPr>
              <a:t>aliqua</a:t>
            </a:r>
            <a:r>
              <a:rPr kumimoji="0" lang="en-US" sz="2800" b="0" i="0" u="none" strike="noStrike" kern="1200" cap="none" spc="0" normalizeH="0" baseline="0" noProof="0" dirty="0">
                <a:ln>
                  <a:noFill/>
                </a:ln>
                <a:solidFill>
                  <a:schemeClr val="bg1"/>
                </a:solidFill>
                <a:effectLst/>
                <a:uLnTx/>
                <a:uFillTx/>
                <a:ea typeface="+mn-ea"/>
                <a:cs typeface="+mn-cs"/>
              </a:rPr>
              <a:t>. </a:t>
            </a:r>
          </a:p>
        </p:txBody>
      </p:sp>
      <p:sp>
        <p:nvSpPr>
          <p:cNvPr id="42" name="TextBox 41">
            <a:extLst>
              <a:ext uri="{FF2B5EF4-FFF2-40B4-BE49-F238E27FC236}">
                <a16:creationId xmlns:a16="http://schemas.microsoft.com/office/drawing/2014/main" id="{16448847-D5C9-4E02-6895-DCE30C65F61C}"/>
              </a:ext>
            </a:extLst>
          </p:cNvPr>
          <p:cNvSpPr txBox="1"/>
          <p:nvPr/>
        </p:nvSpPr>
        <p:spPr>
          <a:xfrm>
            <a:off x="4594558" y="2329595"/>
            <a:ext cx="2341988" cy="654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7BC3"/>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Title goes here, </a:t>
            </a:r>
            <a:b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b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on one or two lines</a:t>
            </a:r>
            <a:endParaRPr kumimoji="0" lang="en-US" sz="1050" b="0" i="0" u="none" strike="noStrike" kern="1200" cap="none" spc="0" normalizeH="0" baseline="0" noProof="0" dirty="0">
              <a:ln>
                <a:noFill/>
              </a:ln>
              <a:solidFill>
                <a:srgbClr val="FFFFFF"/>
              </a:solidFill>
              <a:effectLst/>
              <a:uLnTx/>
              <a:uFillTx/>
              <a:latin typeface="PrudentialModern Med"/>
              <a:ea typeface="+mn-ea"/>
              <a:cs typeface="+mn-cs"/>
            </a:endParaRPr>
          </a:p>
        </p:txBody>
      </p:sp>
      <p:sp>
        <p:nvSpPr>
          <p:cNvPr id="43" name="TextBox 42">
            <a:extLst>
              <a:ext uri="{FF2B5EF4-FFF2-40B4-BE49-F238E27FC236}">
                <a16:creationId xmlns:a16="http://schemas.microsoft.com/office/drawing/2014/main" id="{EA276E04-5EBE-893E-70AB-776BCDCC3BA0}"/>
              </a:ext>
            </a:extLst>
          </p:cNvPr>
          <p:cNvSpPr txBox="1"/>
          <p:nvPr/>
        </p:nvSpPr>
        <p:spPr>
          <a:xfrm>
            <a:off x="7115651" y="2329595"/>
            <a:ext cx="2341988" cy="654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7BC3"/>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Title goes here, </a:t>
            </a:r>
            <a:b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b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on one or two lines</a:t>
            </a:r>
            <a:endParaRPr kumimoji="0" lang="en-US" sz="1050" b="0" i="0" u="none" strike="noStrike" kern="1200" cap="none" spc="0" normalizeH="0" baseline="0" noProof="0" dirty="0">
              <a:ln>
                <a:noFill/>
              </a:ln>
              <a:solidFill>
                <a:srgbClr val="FFFFFF"/>
              </a:solidFill>
              <a:effectLst/>
              <a:uLnTx/>
              <a:uFillTx/>
              <a:latin typeface="PrudentialModern Med"/>
              <a:ea typeface="+mn-ea"/>
              <a:cs typeface="+mn-cs"/>
            </a:endParaRPr>
          </a:p>
        </p:txBody>
      </p:sp>
      <p:sp>
        <p:nvSpPr>
          <p:cNvPr id="44" name="TextBox 43">
            <a:extLst>
              <a:ext uri="{FF2B5EF4-FFF2-40B4-BE49-F238E27FC236}">
                <a16:creationId xmlns:a16="http://schemas.microsoft.com/office/drawing/2014/main" id="{5FB8A319-B8FE-603B-161E-C492D2A7F6AF}"/>
              </a:ext>
            </a:extLst>
          </p:cNvPr>
          <p:cNvSpPr txBox="1"/>
          <p:nvPr/>
        </p:nvSpPr>
        <p:spPr>
          <a:xfrm>
            <a:off x="9636749" y="2329595"/>
            <a:ext cx="2341988" cy="654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7BC3"/>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Title goes here, </a:t>
            </a:r>
            <a:b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b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on one or two lines</a:t>
            </a:r>
            <a:endParaRPr kumimoji="0" lang="en-US" sz="1050" b="0" i="0" u="none" strike="noStrike" kern="1200" cap="none" spc="0" normalizeH="0" baseline="0" noProof="0" dirty="0">
              <a:ln>
                <a:noFill/>
              </a:ln>
              <a:solidFill>
                <a:srgbClr val="FFFFFF"/>
              </a:solidFill>
              <a:effectLst/>
              <a:uLnTx/>
              <a:uFillTx/>
              <a:latin typeface="PrudentialModern Med"/>
              <a:ea typeface="+mn-ea"/>
              <a:cs typeface="+mn-cs"/>
            </a:endParaRPr>
          </a:p>
        </p:txBody>
      </p:sp>
      <p:pic>
        <p:nvPicPr>
          <p:cNvPr id="45" name="Picture Placeholder 4">
            <a:extLst>
              <a:ext uri="{FF2B5EF4-FFF2-40B4-BE49-F238E27FC236}">
                <a16:creationId xmlns:a16="http://schemas.microsoft.com/office/drawing/2014/main" id="{446F540D-FE7C-610C-8E2B-C286BA05CB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27531" y="743883"/>
            <a:ext cx="1477506" cy="1477502"/>
          </a:xfrm>
          <a:prstGeom prst="ellipse">
            <a:avLst/>
          </a:prstGeom>
        </p:spPr>
      </p:pic>
      <p:pic>
        <p:nvPicPr>
          <p:cNvPr id="46" name="Picture Placeholder 4">
            <a:extLst>
              <a:ext uri="{FF2B5EF4-FFF2-40B4-BE49-F238E27FC236}">
                <a16:creationId xmlns:a16="http://schemas.microsoft.com/office/drawing/2014/main" id="{8CA24E33-F924-641A-0CF4-CC6A330999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48628" y="743883"/>
            <a:ext cx="1477506" cy="1477502"/>
          </a:xfrm>
          <a:prstGeom prst="ellipse">
            <a:avLst/>
          </a:prstGeom>
        </p:spPr>
      </p:pic>
      <p:pic>
        <p:nvPicPr>
          <p:cNvPr id="47" name="Picture Placeholder 4">
            <a:extLst>
              <a:ext uri="{FF2B5EF4-FFF2-40B4-BE49-F238E27FC236}">
                <a16:creationId xmlns:a16="http://schemas.microsoft.com/office/drawing/2014/main" id="{A0F44AE9-AF91-E4C2-12BE-40DB9F408DB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069725" y="743883"/>
            <a:ext cx="1477506" cy="1477502"/>
          </a:xfrm>
          <a:prstGeom prst="ellipse">
            <a:avLst/>
          </a:prstGeom>
        </p:spPr>
      </p:pic>
      <p:sp>
        <p:nvSpPr>
          <p:cNvPr id="62" name="TextBox 61">
            <a:extLst>
              <a:ext uri="{FF2B5EF4-FFF2-40B4-BE49-F238E27FC236}">
                <a16:creationId xmlns:a16="http://schemas.microsoft.com/office/drawing/2014/main" id="{667958E2-313F-9D3F-3E85-2A754A5570A8}"/>
              </a:ext>
            </a:extLst>
          </p:cNvPr>
          <p:cNvSpPr txBox="1"/>
          <p:nvPr/>
        </p:nvSpPr>
        <p:spPr>
          <a:xfrm>
            <a:off x="4594554" y="5258897"/>
            <a:ext cx="2341988" cy="654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7BC3"/>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Title goes here, </a:t>
            </a:r>
            <a:b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b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on one or two lines</a:t>
            </a:r>
            <a:endParaRPr kumimoji="0" lang="en-US" sz="1050" b="0" i="0" u="none" strike="noStrike" kern="1200" cap="none" spc="0" normalizeH="0" baseline="0" noProof="0" dirty="0">
              <a:ln>
                <a:noFill/>
              </a:ln>
              <a:solidFill>
                <a:srgbClr val="FFFFFF"/>
              </a:solidFill>
              <a:effectLst/>
              <a:uLnTx/>
              <a:uFillTx/>
              <a:latin typeface="PrudentialModern Med"/>
              <a:ea typeface="+mn-ea"/>
              <a:cs typeface="+mn-cs"/>
            </a:endParaRPr>
          </a:p>
        </p:txBody>
      </p:sp>
      <p:sp>
        <p:nvSpPr>
          <p:cNvPr id="63" name="TextBox 62">
            <a:extLst>
              <a:ext uri="{FF2B5EF4-FFF2-40B4-BE49-F238E27FC236}">
                <a16:creationId xmlns:a16="http://schemas.microsoft.com/office/drawing/2014/main" id="{91AF9DA1-D3D5-69FB-03A1-F2554FBDB2AA}"/>
              </a:ext>
            </a:extLst>
          </p:cNvPr>
          <p:cNvSpPr txBox="1"/>
          <p:nvPr/>
        </p:nvSpPr>
        <p:spPr>
          <a:xfrm>
            <a:off x="7115651" y="5258897"/>
            <a:ext cx="2341988" cy="654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7BC3"/>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Title goes here, </a:t>
            </a:r>
            <a:b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b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on one or two lines</a:t>
            </a:r>
            <a:endParaRPr kumimoji="0" lang="en-US" sz="1050" b="0" i="0" u="none" strike="noStrike" kern="1200" cap="none" spc="0" normalizeH="0" baseline="0" noProof="0" dirty="0">
              <a:ln>
                <a:noFill/>
              </a:ln>
              <a:solidFill>
                <a:srgbClr val="FFFFFF"/>
              </a:solidFill>
              <a:effectLst/>
              <a:uLnTx/>
              <a:uFillTx/>
              <a:latin typeface="PrudentialModern Med"/>
              <a:ea typeface="+mn-ea"/>
              <a:cs typeface="+mn-cs"/>
            </a:endParaRPr>
          </a:p>
        </p:txBody>
      </p:sp>
      <p:sp>
        <p:nvSpPr>
          <p:cNvPr id="64" name="TextBox 63">
            <a:extLst>
              <a:ext uri="{FF2B5EF4-FFF2-40B4-BE49-F238E27FC236}">
                <a16:creationId xmlns:a16="http://schemas.microsoft.com/office/drawing/2014/main" id="{44EB1786-8680-3DEA-3B99-E2628F78E968}"/>
              </a:ext>
            </a:extLst>
          </p:cNvPr>
          <p:cNvSpPr txBox="1"/>
          <p:nvPr/>
        </p:nvSpPr>
        <p:spPr>
          <a:xfrm>
            <a:off x="9636749" y="5258897"/>
            <a:ext cx="2341988" cy="654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7BC3"/>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Title goes here, </a:t>
            </a:r>
            <a:b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br>
            <a:r>
              <a:rPr kumimoji="0" lang="en-US" sz="1000" b="0" i="0" u="none" strike="noStrike" kern="1200" cap="none" spc="0" normalizeH="0" baseline="0" noProof="0" dirty="0">
                <a:ln>
                  <a:noFill/>
                </a:ln>
                <a:solidFill>
                  <a:srgbClr val="FFFFFF"/>
                </a:solidFill>
                <a:effectLst/>
                <a:uLnTx/>
                <a:uFillTx/>
                <a:latin typeface="PrudentialModern Med"/>
                <a:ea typeface="+mn-ea"/>
                <a:cs typeface="+mn-cs"/>
              </a:rPr>
              <a:t>on one or two lines</a:t>
            </a:r>
            <a:endParaRPr kumimoji="0" lang="en-US" sz="1050" b="0" i="0" u="none" strike="noStrike" kern="1200" cap="none" spc="0" normalizeH="0" baseline="0" noProof="0" dirty="0">
              <a:ln>
                <a:noFill/>
              </a:ln>
              <a:solidFill>
                <a:srgbClr val="FFFFFF"/>
              </a:solidFill>
              <a:effectLst/>
              <a:uLnTx/>
              <a:uFillTx/>
              <a:latin typeface="PrudentialModern Med"/>
              <a:ea typeface="+mn-ea"/>
              <a:cs typeface="+mn-cs"/>
            </a:endParaRPr>
          </a:p>
        </p:txBody>
      </p:sp>
      <p:pic>
        <p:nvPicPr>
          <p:cNvPr id="65" name="Picture Placeholder 4">
            <a:extLst>
              <a:ext uri="{FF2B5EF4-FFF2-40B4-BE49-F238E27FC236}">
                <a16:creationId xmlns:a16="http://schemas.microsoft.com/office/drawing/2014/main" id="{5E920F50-3A2C-6A40-1DE9-08C12A6D88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27531" y="3673185"/>
            <a:ext cx="1477506" cy="1477502"/>
          </a:xfrm>
          <a:prstGeom prst="ellipse">
            <a:avLst/>
          </a:prstGeom>
        </p:spPr>
      </p:pic>
      <p:pic>
        <p:nvPicPr>
          <p:cNvPr id="66" name="Picture Placeholder 4">
            <a:extLst>
              <a:ext uri="{FF2B5EF4-FFF2-40B4-BE49-F238E27FC236}">
                <a16:creationId xmlns:a16="http://schemas.microsoft.com/office/drawing/2014/main" id="{5C8154F5-2F67-5490-3CAD-337CFFBCC61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48628" y="3673185"/>
            <a:ext cx="1477506" cy="1477502"/>
          </a:xfrm>
          <a:prstGeom prst="ellipse">
            <a:avLst/>
          </a:prstGeom>
        </p:spPr>
      </p:pic>
      <p:pic>
        <p:nvPicPr>
          <p:cNvPr id="67" name="Picture Placeholder 4">
            <a:extLst>
              <a:ext uri="{FF2B5EF4-FFF2-40B4-BE49-F238E27FC236}">
                <a16:creationId xmlns:a16="http://schemas.microsoft.com/office/drawing/2014/main" id="{0D6C7F4D-12E0-19E5-FA0F-2E9CB00F7D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069725" y="3673185"/>
            <a:ext cx="1477506" cy="1477502"/>
          </a:xfrm>
          <a:prstGeom prst="ellipse">
            <a:avLst/>
          </a:prstGeom>
        </p:spPr>
      </p:pic>
      <p:grpSp>
        <p:nvGrpSpPr>
          <p:cNvPr id="3" name="Group 2">
            <a:extLst>
              <a:ext uri="{FF2B5EF4-FFF2-40B4-BE49-F238E27FC236}">
                <a16:creationId xmlns:a16="http://schemas.microsoft.com/office/drawing/2014/main" id="{ED9AA2F7-8127-F306-647B-95E1FCDE08EF}"/>
              </a:ext>
            </a:extLst>
          </p:cNvPr>
          <p:cNvGrpSpPr/>
          <p:nvPr/>
        </p:nvGrpSpPr>
        <p:grpSpPr>
          <a:xfrm>
            <a:off x="11059886" y="1054249"/>
            <a:ext cx="3682564" cy="3053294"/>
            <a:chOff x="11059886" y="1054249"/>
            <a:chExt cx="3682564" cy="3053294"/>
          </a:xfrm>
        </p:grpSpPr>
        <p:sp>
          <p:nvSpPr>
            <p:cNvPr id="4" name="Rectangle 3">
              <a:extLst>
                <a:ext uri="{FF2B5EF4-FFF2-40B4-BE49-F238E27FC236}">
                  <a16:creationId xmlns:a16="http://schemas.microsoft.com/office/drawing/2014/main" id="{78418CF0-7BC9-64C1-F8CF-90D4B5DDB884}"/>
                </a:ext>
              </a:extLst>
            </p:cNvPr>
            <p:cNvSpPr/>
            <p:nvPr/>
          </p:nvSpPr>
          <p:spPr bwMode="auto">
            <a:xfrm>
              <a:off x="12005022" y="1054249"/>
              <a:ext cx="2737428" cy="3053294"/>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ts val="1200"/>
                </a:spcAft>
                <a:buClrTx/>
                <a:buSzTx/>
                <a:buFontTx/>
                <a:buNone/>
                <a:tabLst/>
              </a:pPr>
              <a:r>
                <a:rPr kumimoji="0" lang="en-US" sz="1600" i="0" u="none" strike="noStrike" cap="none" normalizeH="0" baseline="0" dirty="0">
                  <a:ln>
                    <a:noFill/>
                  </a:ln>
                  <a:effectLst/>
                  <a:latin typeface="+mj-lt"/>
                </a:rPr>
                <a:t>PLEASE DELETE THIS NOTE</a:t>
              </a:r>
              <a:br>
                <a:rPr kumimoji="0" lang="en-US" sz="1600" i="0" u="none" strike="noStrike" cap="none" normalizeH="0" baseline="0" dirty="0">
                  <a:ln>
                    <a:noFill/>
                  </a:ln>
                  <a:effectLst/>
                  <a:latin typeface="+mj-lt"/>
                </a:rPr>
              </a:br>
              <a:r>
                <a:rPr kumimoji="0" lang="en-US" sz="1600" i="0" u="none" strike="noStrike" cap="none" normalizeH="0" baseline="0" dirty="0">
                  <a:ln>
                    <a:noFill/>
                  </a:ln>
                  <a:effectLst/>
                  <a:latin typeface="+mj-lt"/>
                </a:rPr>
                <a:t>AFTER READING</a:t>
              </a:r>
            </a:p>
            <a:p>
              <a:pPr marL="0" marR="0" indent="0" defTabSz="914400" rtl="0" eaLnBrk="0" fontAlgn="base" latinLnBrk="0" hangingPunct="0">
                <a:lnSpc>
                  <a:spcPct val="100000"/>
                </a:lnSpc>
                <a:spcBef>
                  <a:spcPct val="0"/>
                </a:spcBef>
                <a:spcAft>
                  <a:spcPts val="1200"/>
                </a:spcAft>
                <a:buClrTx/>
                <a:buSzTx/>
                <a:buFontTx/>
                <a:buNone/>
                <a:tabLst/>
              </a:pPr>
              <a:r>
                <a:rPr kumimoji="0" lang="en-US" sz="1600" i="0" u="none" strike="noStrike" cap="none" normalizeH="0" baseline="0" dirty="0">
                  <a:ln>
                    <a:noFill/>
                  </a:ln>
                  <a:effectLst/>
                </a:rPr>
                <a:t>To replace the placeholder image, right click on the image, next click “change picture,” and then select “From File.”</a:t>
              </a:r>
            </a:p>
            <a:p>
              <a:pPr marL="0" marR="0" indent="0" defTabSz="914400" rtl="0" eaLnBrk="0" fontAlgn="base" latinLnBrk="0" hangingPunct="0">
                <a:lnSpc>
                  <a:spcPct val="100000"/>
                </a:lnSpc>
                <a:spcBef>
                  <a:spcPct val="0"/>
                </a:spcBef>
                <a:spcAft>
                  <a:spcPts val="1200"/>
                </a:spcAft>
                <a:buClrTx/>
                <a:buSzTx/>
                <a:buFontTx/>
                <a:buNone/>
                <a:tabLst/>
              </a:pPr>
              <a:r>
                <a:rPr lang="en-US" sz="1600" dirty="0"/>
                <a:t>From there you can select a photo from your computer.</a:t>
              </a:r>
              <a:endParaRPr kumimoji="0" lang="en-US" sz="1600" i="0" u="none" strike="noStrike" cap="none" normalizeH="0" baseline="0" dirty="0">
                <a:ln>
                  <a:noFill/>
                </a:ln>
                <a:effectLst/>
              </a:endParaRPr>
            </a:p>
          </p:txBody>
        </p:sp>
        <p:cxnSp>
          <p:nvCxnSpPr>
            <p:cNvPr id="5" name="Straight Arrow Connector 4">
              <a:extLst>
                <a:ext uri="{FF2B5EF4-FFF2-40B4-BE49-F238E27FC236}">
                  <a16:creationId xmlns:a16="http://schemas.microsoft.com/office/drawing/2014/main" id="{8C5B771F-7B1D-A1E9-E041-210393016CB4}"/>
                </a:ext>
              </a:extLst>
            </p:cNvPr>
            <p:cNvCxnSpPr>
              <a:cxnSpLocks/>
            </p:cNvCxnSpPr>
            <p:nvPr/>
          </p:nvCxnSpPr>
          <p:spPr>
            <a:xfrm flipH="1">
              <a:off x="11059886" y="1248792"/>
              <a:ext cx="1010535" cy="0"/>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7" name="Footer Placeholder 2">
            <a:extLst>
              <a:ext uri="{FF2B5EF4-FFF2-40B4-BE49-F238E27FC236}">
                <a16:creationId xmlns:a16="http://schemas.microsoft.com/office/drawing/2014/main" id="{A4CEF89C-3B82-5BD4-2DE4-29C091AC1206}"/>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25878840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54E1E0-8D5D-A16F-68C3-FA8DE62B5C60}"/>
              </a:ext>
            </a:extLst>
          </p:cNvPr>
          <p:cNvSpPr>
            <a:spLocks noGrp="1"/>
          </p:cNvSpPr>
          <p:nvPr>
            <p:ph type="ftr" sz="quarter" idx="11"/>
          </p:nvPr>
        </p:nvSpPr>
        <p:spPr/>
        <p:txBody>
          <a:bodyPr/>
          <a:lstStyle/>
          <a:p>
            <a:pPr defTabSz="685800">
              <a:lnSpc>
                <a:spcPct val="95000"/>
              </a:lnSpc>
              <a:spcBef>
                <a:spcPts val="1200"/>
              </a:spcBef>
              <a:buClr>
                <a:srgbClr val="3253DC"/>
              </a:buClr>
              <a:buFont typeface="Arial" panose="020B0604020202020204" pitchFamily="34" charset="0"/>
              <a:buNone/>
            </a:pPr>
            <a:endParaRPr lang="en-US"/>
          </a:p>
        </p:txBody>
      </p:sp>
      <p:sp>
        <p:nvSpPr>
          <p:cNvPr id="4" name="Title 3">
            <a:extLst>
              <a:ext uri="{FF2B5EF4-FFF2-40B4-BE49-F238E27FC236}">
                <a16:creationId xmlns:a16="http://schemas.microsoft.com/office/drawing/2014/main" id="{02B8ABCD-059B-A741-89AB-DB1D4B2F7317}"/>
              </a:ext>
            </a:extLst>
          </p:cNvPr>
          <p:cNvSpPr>
            <a:spLocks noGrp="1"/>
          </p:cNvSpPr>
          <p:nvPr>
            <p:ph type="title"/>
          </p:nvPr>
        </p:nvSpPr>
        <p:spPr/>
        <p:txBody>
          <a:bodyPr/>
          <a:lstStyle/>
          <a:p>
            <a:r>
              <a:rPr lang="en-US" dirty="0"/>
              <a:t>Strategic Priorities</a:t>
            </a:r>
          </a:p>
        </p:txBody>
      </p:sp>
      <p:sp>
        <p:nvSpPr>
          <p:cNvPr id="5" name="Rectangle 4">
            <a:extLst>
              <a:ext uri="{FF2B5EF4-FFF2-40B4-BE49-F238E27FC236}">
                <a16:creationId xmlns:a16="http://schemas.microsoft.com/office/drawing/2014/main" id="{212078E8-8785-7B82-0189-B1057D24C987}"/>
              </a:ext>
            </a:extLst>
          </p:cNvPr>
          <p:cNvSpPr/>
          <p:nvPr/>
        </p:nvSpPr>
        <p:spPr bwMode="auto">
          <a:xfrm>
            <a:off x="457200" y="1774018"/>
            <a:ext cx="2165159" cy="3200317"/>
          </a:xfrm>
          <a:prstGeom prst="rect">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6" name="Rectangle 5">
            <a:extLst>
              <a:ext uri="{FF2B5EF4-FFF2-40B4-BE49-F238E27FC236}">
                <a16:creationId xmlns:a16="http://schemas.microsoft.com/office/drawing/2014/main" id="{EF7E196B-AEC0-3563-3A1D-14CEF1FF30B0}"/>
              </a:ext>
            </a:extLst>
          </p:cNvPr>
          <p:cNvSpPr/>
          <p:nvPr/>
        </p:nvSpPr>
        <p:spPr bwMode="auto">
          <a:xfrm>
            <a:off x="2736918" y="1774018"/>
            <a:ext cx="2165159" cy="3200317"/>
          </a:xfrm>
          <a:prstGeom prst="rect">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7" name="Rectangle 6">
            <a:extLst>
              <a:ext uri="{FF2B5EF4-FFF2-40B4-BE49-F238E27FC236}">
                <a16:creationId xmlns:a16="http://schemas.microsoft.com/office/drawing/2014/main" id="{7D8C5277-50A7-E01F-E963-8AD9366C6994}"/>
              </a:ext>
            </a:extLst>
          </p:cNvPr>
          <p:cNvSpPr/>
          <p:nvPr/>
        </p:nvSpPr>
        <p:spPr bwMode="auto">
          <a:xfrm>
            <a:off x="5016635" y="1774018"/>
            <a:ext cx="2165159" cy="3200317"/>
          </a:xfrm>
          <a:prstGeom prst="rect">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8" name="Rectangle 7">
            <a:extLst>
              <a:ext uri="{FF2B5EF4-FFF2-40B4-BE49-F238E27FC236}">
                <a16:creationId xmlns:a16="http://schemas.microsoft.com/office/drawing/2014/main" id="{6283AF45-E04D-0772-6C49-D76C00D11917}"/>
              </a:ext>
            </a:extLst>
          </p:cNvPr>
          <p:cNvSpPr/>
          <p:nvPr/>
        </p:nvSpPr>
        <p:spPr bwMode="auto">
          <a:xfrm>
            <a:off x="7296353" y="1774018"/>
            <a:ext cx="2165159" cy="3200317"/>
          </a:xfrm>
          <a:prstGeom prst="rect">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9" name="Rectangle 8">
            <a:extLst>
              <a:ext uri="{FF2B5EF4-FFF2-40B4-BE49-F238E27FC236}">
                <a16:creationId xmlns:a16="http://schemas.microsoft.com/office/drawing/2014/main" id="{021DDCF4-0093-8410-15A9-A22D2183DB57}"/>
              </a:ext>
            </a:extLst>
          </p:cNvPr>
          <p:cNvSpPr/>
          <p:nvPr/>
        </p:nvSpPr>
        <p:spPr bwMode="auto">
          <a:xfrm>
            <a:off x="9576070" y="1774018"/>
            <a:ext cx="2165159" cy="3200317"/>
          </a:xfrm>
          <a:prstGeom prst="rect">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11" name="Rectangle 10">
            <a:extLst>
              <a:ext uri="{FF2B5EF4-FFF2-40B4-BE49-F238E27FC236}">
                <a16:creationId xmlns:a16="http://schemas.microsoft.com/office/drawing/2014/main" id="{847062BE-3CFD-4D42-B7E2-37CC310D32AF}"/>
              </a:ext>
            </a:extLst>
          </p:cNvPr>
          <p:cNvSpPr/>
          <p:nvPr/>
        </p:nvSpPr>
        <p:spPr bwMode="auto">
          <a:xfrm>
            <a:off x="457201" y="5080815"/>
            <a:ext cx="11284028" cy="1162539"/>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13" name="TextBox 12">
            <a:extLst>
              <a:ext uri="{FF2B5EF4-FFF2-40B4-BE49-F238E27FC236}">
                <a16:creationId xmlns:a16="http://schemas.microsoft.com/office/drawing/2014/main" id="{0C5B6EC4-ECB7-8C4D-5600-C00619BC8A13}"/>
              </a:ext>
            </a:extLst>
          </p:cNvPr>
          <p:cNvSpPr txBox="1"/>
          <p:nvPr/>
        </p:nvSpPr>
        <p:spPr>
          <a:xfrm>
            <a:off x="579453" y="2750164"/>
            <a:ext cx="1920652" cy="430887"/>
          </a:xfrm>
          <a:prstGeom prst="rect">
            <a:avLst/>
          </a:prstGeom>
          <a:noFill/>
        </p:spPr>
        <p:txBody>
          <a:bodyPr wrap="square" lIns="0" tIns="0" rIns="0" bIns="0" anchor="b">
            <a:spAutoFit/>
          </a:bodyPr>
          <a:lstStyle/>
          <a:p>
            <a:pPr marL="0" algn="l" defTabSz="914400" rtl="0" eaLnBrk="1" latinLnBrk="0" hangingPunct="1">
              <a:spcAft>
                <a:spcPts val="600"/>
              </a:spcAft>
            </a:pPr>
            <a:r>
              <a:rPr lang="en-US" sz="1400" b="1" kern="1200">
                <a:solidFill>
                  <a:schemeClr val="tx1"/>
                </a:solidFill>
                <a:latin typeface="+mj-lt"/>
                <a:ea typeface="+mn-ea"/>
                <a:cs typeface="+mn-cs"/>
              </a:rPr>
              <a:t>KEY</a:t>
            </a:r>
            <a:br>
              <a:rPr lang="en-US" sz="1400" b="1" kern="1200">
                <a:solidFill>
                  <a:schemeClr val="tx1"/>
                </a:solidFill>
                <a:latin typeface="+mj-lt"/>
                <a:ea typeface="+mn-ea"/>
                <a:cs typeface="+mn-cs"/>
              </a:rPr>
            </a:br>
            <a:r>
              <a:rPr lang="en-US" sz="1400" b="1" kern="1200">
                <a:solidFill>
                  <a:schemeClr val="tx1"/>
                </a:solidFill>
                <a:latin typeface="+mj-lt"/>
                <a:ea typeface="+mn-ea"/>
                <a:cs typeface="+mn-cs"/>
              </a:rPr>
              <a:t>AUDIENCE DETAIL</a:t>
            </a:r>
          </a:p>
        </p:txBody>
      </p:sp>
      <p:sp>
        <p:nvSpPr>
          <p:cNvPr id="14" name="TextBox 13">
            <a:extLst>
              <a:ext uri="{FF2B5EF4-FFF2-40B4-BE49-F238E27FC236}">
                <a16:creationId xmlns:a16="http://schemas.microsoft.com/office/drawing/2014/main" id="{C3AF6154-51E9-3EFB-381A-9BB0428AE39D}"/>
              </a:ext>
            </a:extLst>
          </p:cNvPr>
          <p:cNvSpPr txBox="1"/>
          <p:nvPr/>
        </p:nvSpPr>
        <p:spPr>
          <a:xfrm>
            <a:off x="579453" y="3287531"/>
            <a:ext cx="1920652" cy="1395254"/>
          </a:xfrm>
          <a:prstGeom prst="rect">
            <a:avLst/>
          </a:prstGeom>
          <a:noFill/>
        </p:spPr>
        <p:txBody>
          <a:bodyPr wrap="square" lIns="0" tIns="0" rIns="0" bIns="0">
            <a:spAutoFit/>
          </a:bodyPr>
          <a:lstStyle/>
          <a:p>
            <a:pPr marL="0" algn="l" defTabSz="914400" rtl="0" eaLnBrk="1" latinLnBrk="0" hangingPunct="1">
              <a:spcAft>
                <a:spcPts val="800"/>
              </a:spcAft>
            </a:pPr>
            <a:r>
              <a:rPr lang="en-US" sz="1200" kern="1200" dirty="0">
                <a:solidFill>
                  <a:schemeClr val="tx1"/>
                </a:solidFill>
                <a:ea typeface="+mn-ea"/>
                <a:cs typeface="+mn-cs"/>
              </a:rPr>
              <a:t>Lorem ipsum dolor sit a met, consectetur adipiscing elit. Nunc </a:t>
            </a:r>
            <a:r>
              <a:rPr lang="en-US" sz="1200" kern="1200" dirty="0" err="1">
                <a:solidFill>
                  <a:schemeClr val="tx1"/>
                </a:solidFill>
                <a:ea typeface="+mn-ea"/>
                <a:cs typeface="+mn-cs"/>
              </a:rPr>
              <a:t>adi</a:t>
            </a:r>
            <a:r>
              <a:rPr lang="en-US" sz="1200" kern="1200" dirty="0">
                <a:solidFill>
                  <a:schemeClr val="tx1"/>
                </a:solidFill>
                <a:ea typeface="+mn-ea"/>
                <a:cs typeface="+mn-cs"/>
              </a:rPr>
              <a:t> luctus ultrices mi id tempor.</a:t>
            </a:r>
          </a:p>
          <a:p>
            <a:pPr marL="0" algn="l" defTabSz="914400" rtl="0" eaLnBrk="1" latinLnBrk="0" hangingPunct="1">
              <a:spcAft>
                <a:spcPts val="800"/>
              </a:spcAft>
            </a:pPr>
            <a:r>
              <a:rPr lang="en-US" sz="1200" kern="1200" dirty="0">
                <a:solidFill>
                  <a:schemeClr val="tx1"/>
                </a:solidFill>
                <a:ea typeface="+mn-ea"/>
                <a:cs typeface="+mn-cs"/>
              </a:rPr>
              <a:t>Integer consequat comm </a:t>
            </a:r>
            <a:r>
              <a:rPr lang="en-US" sz="1200" kern="1200" dirty="0" err="1">
                <a:solidFill>
                  <a:schemeClr val="tx1"/>
                </a:solidFill>
                <a:ea typeface="+mn-ea"/>
                <a:cs typeface="+mn-cs"/>
              </a:rPr>
              <a:t>odo</a:t>
            </a:r>
            <a:r>
              <a:rPr lang="en-US" sz="1200" kern="1200" dirty="0">
                <a:solidFill>
                  <a:schemeClr val="tx1"/>
                </a:solidFill>
                <a:ea typeface="+mn-ea"/>
                <a:cs typeface="+mn-cs"/>
              </a:rPr>
              <a:t> neque vel volutpat. Morbi eu ante magna. </a:t>
            </a:r>
          </a:p>
        </p:txBody>
      </p:sp>
      <p:sp>
        <p:nvSpPr>
          <p:cNvPr id="16" name="TextBox 15">
            <a:extLst>
              <a:ext uri="{FF2B5EF4-FFF2-40B4-BE49-F238E27FC236}">
                <a16:creationId xmlns:a16="http://schemas.microsoft.com/office/drawing/2014/main" id="{8332528E-E9A5-3E28-6E84-B6C0CEED5554}"/>
              </a:ext>
            </a:extLst>
          </p:cNvPr>
          <p:cNvSpPr txBox="1"/>
          <p:nvPr/>
        </p:nvSpPr>
        <p:spPr>
          <a:xfrm>
            <a:off x="2859171" y="2750165"/>
            <a:ext cx="1920652" cy="430887"/>
          </a:xfrm>
          <a:prstGeom prst="rect">
            <a:avLst/>
          </a:prstGeom>
          <a:noFill/>
        </p:spPr>
        <p:txBody>
          <a:bodyPr wrap="square" lIns="0" tIns="0" rIns="0" bIns="0" anchor="b">
            <a:spAutoFit/>
          </a:bodyPr>
          <a:lstStyle/>
          <a:p>
            <a:pPr marL="0" algn="l" defTabSz="914400" rtl="0" eaLnBrk="1" latinLnBrk="0" hangingPunct="1">
              <a:spcAft>
                <a:spcPts val="600"/>
              </a:spcAft>
            </a:pPr>
            <a:r>
              <a:rPr lang="en-US" sz="1400" b="1" kern="1200">
                <a:solidFill>
                  <a:schemeClr val="tx1"/>
                </a:solidFill>
                <a:latin typeface="+mj-lt"/>
                <a:ea typeface="+mn-ea"/>
                <a:cs typeface="+mn-cs"/>
              </a:rPr>
              <a:t>KEY STRATEGIES</a:t>
            </a:r>
            <a:br>
              <a:rPr lang="en-US" sz="1400" b="1" kern="1200">
                <a:solidFill>
                  <a:schemeClr val="tx1"/>
                </a:solidFill>
                <a:latin typeface="+mj-lt"/>
                <a:ea typeface="+mn-ea"/>
                <a:cs typeface="+mn-cs"/>
              </a:rPr>
            </a:br>
            <a:r>
              <a:rPr lang="en-US" sz="1400" b="1" kern="1200">
                <a:solidFill>
                  <a:schemeClr val="tx1"/>
                </a:solidFill>
                <a:latin typeface="+mj-lt"/>
                <a:ea typeface="+mn-ea"/>
                <a:cs typeface="+mn-cs"/>
              </a:rPr>
              <a:t>FOR GROWTH </a:t>
            </a:r>
          </a:p>
        </p:txBody>
      </p:sp>
      <p:sp>
        <p:nvSpPr>
          <p:cNvPr id="17" name="TextBox 16">
            <a:extLst>
              <a:ext uri="{FF2B5EF4-FFF2-40B4-BE49-F238E27FC236}">
                <a16:creationId xmlns:a16="http://schemas.microsoft.com/office/drawing/2014/main" id="{726F58A0-6939-822A-EE3E-4F16A598427A}"/>
              </a:ext>
            </a:extLst>
          </p:cNvPr>
          <p:cNvSpPr txBox="1"/>
          <p:nvPr/>
        </p:nvSpPr>
        <p:spPr>
          <a:xfrm>
            <a:off x="2859171" y="3287531"/>
            <a:ext cx="1920652" cy="1395254"/>
          </a:xfrm>
          <a:prstGeom prst="rect">
            <a:avLst/>
          </a:prstGeom>
          <a:noFill/>
        </p:spPr>
        <p:txBody>
          <a:bodyPr wrap="square" lIns="0" tIns="0" rIns="0" bIns="0">
            <a:spAutoFit/>
          </a:bodyPr>
          <a:lstStyle/>
          <a:p>
            <a:pPr marL="0" algn="l" defTabSz="914400" rtl="0" eaLnBrk="1" latinLnBrk="0" hangingPunct="1">
              <a:spcAft>
                <a:spcPts val="800"/>
              </a:spcAft>
            </a:pPr>
            <a:r>
              <a:rPr lang="en-US" sz="1200" kern="1200" dirty="0">
                <a:solidFill>
                  <a:schemeClr val="tx1"/>
                </a:solidFill>
                <a:ea typeface="+mn-ea"/>
                <a:cs typeface="+mn-cs"/>
              </a:rPr>
              <a:t>Lorem ipsum dolor sit a met, consectetur adipiscing elit. Nunc </a:t>
            </a:r>
            <a:r>
              <a:rPr lang="en-US" sz="1200" kern="1200" dirty="0" err="1">
                <a:solidFill>
                  <a:schemeClr val="tx1"/>
                </a:solidFill>
                <a:ea typeface="+mn-ea"/>
                <a:cs typeface="+mn-cs"/>
              </a:rPr>
              <a:t>adi</a:t>
            </a:r>
            <a:r>
              <a:rPr lang="en-US" sz="1200" kern="1200" dirty="0">
                <a:solidFill>
                  <a:schemeClr val="tx1"/>
                </a:solidFill>
                <a:ea typeface="+mn-ea"/>
                <a:cs typeface="+mn-cs"/>
              </a:rPr>
              <a:t> luctus ultrices mi id tempor.</a:t>
            </a:r>
          </a:p>
          <a:p>
            <a:pPr marL="0" algn="l" defTabSz="914400" rtl="0" eaLnBrk="1" latinLnBrk="0" hangingPunct="1">
              <a:spcAft>
                <a:spcPts val="800"/>
              </a:spcAft>
            </a:pPr>
            <a:r>
              <a:rPr lang="en-US" sz="1200" kern="1200" dirty="0">
                <a:solidFill>
                  <a:schemeClr val="tx1"/>
                </a:solidFill>
                <a:ea typeface="+mn-ea"/>
                <a:cs typeface="+mn-cs"/>
              </a:rPr>
              <a:t>Integer consequat comm </a:t>
            </a:r>
            <a:r>
              <a:rPr lang="en-US" sz="1200" kern="1200" dirty="0" err="1">
                <a:solidFill>
                  <a:schemeClr val="tx1"/>
                </a:solidFill>
                <a:ea typeface="+mn-ea"/>
                <a:cs typeface="+mn-cs"/>
              </a:rPr>
              <a:t>odo</a:t>
            </a:r>
            <a:r>
              <a:rPr lang="en-US" sz="1200" kern="1200" dirty="0">
                <a:solidFill>
                  <a:schemeClr val="tx1"/>
                </a:solidFill>
                <a:ea typeface="+mn-ea"/>
                <a:cs typeface="+mn-cs"/>
              </a:rPr>
              <a:t> neque vel volutpat. Morbi eu ante magna. </a:t>
            </a:r>
          </a:p>
        </p:txBody>
      </p:sp>
      <p:sp>
        <p:nvSpPr>
          <p:cNvPr id="18" name="TextBox 17">
            <a:extLst>
              <a:ext uri="{FF2B5EF4-FFF2-40B4-BE49-F238E27FC236}">
                <a16:creationId xmlns:a16="http://schemas.microsoft.com/office/drawing/2014/main" id="{33E51E97-172C-A20A-C0BB-0BF8E9E334D7}"/>
              </a:ext>
            </a:extLst>
          </p:cNvPr>
          <p:cNvSpPr txBox="1"/>
          <p:nvPr/>
        </p:nvSpPr>
        <p:spPr>
          <a:xfrm>
            <a:off x="5138888" y="2750165"/>
            <a:ext cx="1920652" cy="430887"/>
          </a:xfrm>
          <a:prstGeom prst="rect">
            <a:avLst/>
          </a:prstGeom>
          <a:noFill/>
        </p:spPr>
        <p:txBody>
          <a:bodyPr wrap="square" lIns="0" tIns="0" rIns="0" bIns="0" anchor="b">
            <a:spAutoFit/>
          </a:bodyPr>
          <a:lstStyle/>
          <a:p>
            <a:pPr marL="0" algn="l" defTabSz="914400" rtl="0" eaLnBrk="1" latinLnBrk="0" hangingPunct="1">
              <a:spcAft>
                <a:spcPts val="600"/>
              </a:spcAft>
            </a:pPr>
            <a:r>
              <a:rPr lang="en-US" sz="1400" b="1" kern="1200">
                <a:solidFill>
                  <a:schemeClr val="tx1"/>
                </a:solidFill>
                <a:latin typeface="+mj-lt"/>
                <a:ea typeface="+mn-ea"/>
                <a:cs typeface="+mn-cs"/>
              </a:rPr>
              <a:t>KEY PRIORITIES /</a:t>
            </a:r>
            <a:br>
              <a:rPr lang="en-US" sz="1400" b="1" kern="1200">
                <a:solidFill>
                  <a:schemeClr val="tx1"/>
                </a:solidFill>
                <a:latin typeface="+mj-lt"/>
                <a:ea typeface="+mn-ea"/>
                <a:cs typeface="+mn-cs"/>
              </a:rPr>
            </a:br>
            <a:r>
              <a:rPr lang="en-US" sz="1400" b="1" kern="1200">
                <a:solidFill>
                  <a:schemeClr val="tx1"/>
                </a:solidFill>
                <a:latin typeface="+mj-lt"/>
                <a:ea typeface="+mn-ea"/>
                <a:cs typeface="+mn-cs"/>
              </a:rPr>
              <a:t>MUST WINS</a:t>
            </a:r>
          </a:p>
        </p:txBody>
      </p:sp>
      <p:sp>
        <p:nvSpPr>
          <p:cNvPr id="19" name="TextBox 18">
            <a:extLst>
              <a:ext uri="{FF2B5EF4-FFF2-40B4-BE49-F238E27FC236}">
                <a16:creationId xmlns:a16="http://schemas.microsoft.com/office/drawing/2014/main" id="{DD6F003C-89CE-448F-9E38-9769A27D77EA}"/>
              </a:ext>
            </a:extLst>
          </p:cNvPr>
          <p:cNvSpPr txBox="1"/>
          <p:nvPr/>
        </p:nvSpPr>
        <p:spPr>
          <a:xfrm>
            <a:off x="5138888" y="3287531"/>
            <a:ext cx="1920652" cy="1395254"/>
          </a:xfrm>
          <a:prstGeom prst="rect">
            <a:avLst/>
          </a:prstGeom>
          <a:noFill/>
        </p:spPr>
        <p:txBody>
          <a:bodyPr wrap="square" lIns="0" tIns="0" rIns="0" bIns="0">
            <a:spAutoFit/>
          </a:bodyPr>
          <a:lstStyle/>
          <a:p>
            <a:pPr marL="0" algn="l" defTabSz="914400" rtl="0" eaLnBrk="1" latinLnBrk="0" hangingPunct="1">
              <a:spcAft>
                <a:spcPts val="800"/>
              </a:spcAft>
            </a:pPr>
            <a:r>
              <a:rPr lang="en-US" sz="1200" kern="1200" dirty="0">
                <a:solidFill>
                  <a:schemeClr val="tx1"/>
                </a:solidFill>
                <a:ea typeface="+mn-ea"/>
                <a:cs typeface="+mn-cs"/>
              </a:rPr>
              <a:t>Lorem ipsum dolor sit a met, consectetur adipiscing elit. Nunc </a:t>
            </a:r>
            <a:r>
              <a:rPr lang="en-US" sz="1200" kern="1200" dirty="0" err="1">
                <a:solidFill>
                  <a:schemeClr val="tx1"/>
                </a:solidFill>
                <a:ea typeface="+mn-ea"/>
                <a:cs typeface="+mn-cs"/>
              </a:rPr>
              <a:t>adi</a:t>
            </a:r>
            <a:r>
              <a:rPr lang="en-US" sz="1200" kern="1200" dirty="0">
                <a:solidFill>
                  <a:schemeClr val="tx1"/>
                </a:solidFill>
                <a:ea typeface="+mn-ea"/>
                <a:cs typeface="+mn-cs"/>
              </a:rPr>
              <a:t> luctus ultrices mi id tempor.</a:t>
            </a:r>
          </a:p>
          <a:p>
            <a:pPr marL="0" algn="l" defTabSz="914400" rtl="0" eaLnBrk="1" latinLnBrk="0" hangingPunct="1">
              <a:spcAft>
                <a:spcPts val="800"/>
              </a:spcAft>
            </a:pPr>
            <a:r>
              <a:rPr lang="en-US" sz="1200" kern="1200" dirty="0">
                <a:solidFill>
                  <a:schemeClr val="tx1"/>
                </a:solidFill>
                <a:ea typeface="+mn-ea"/>
                <a:cs typeface="+mn-cs"/>
              </a:rPr>
              <a:t>Integer consequat comm </a:t>
            </a:r>
            <a:r>
              <a:rPr lang="en-US" sz="1200" kern="1200" dirty="0" err="1">
                <a:solidFill>
                  <a:schemeClr val="tx1"/>
                </a:solidFill>
                <a:ea typeface="+mn-ea"/>
                <a:cs typeface="+mn-cs"/>
              </a:rPr>
              <a:t>odo</a:t>
            </a:r>
            <a:r>
              <a:rPr lang="en-US" sz="1200" kern="1200" dirty="0">
                <a:solidFill>
                  <a:schemeClr val="tx1"/>
                </a:solidFill>
                <a:ea typeface="+mn-ea"/>
                <a:cs typeface="+mn-cs"/>
              </a:rPr>
              <a:t> neque vel volutpat. Morbi eu ante magna. </a:t>
            </a:r>
          </a:p>
        </p:txBody>
      </p:sp>
      <p:sp>
        <p:nvSpPr>
          <p:cNvPr id="20" name="TextBox 19">
            <a:extLst>
              <a:ext uri="{FF2B5EF4-FFF2-40B4-BE49-F238E27FC236}">
                <a16:creationId xmlns:a16="http://schemas.microsoft.com/office/drawing/2014/main" id="{D02012C7-85B3-2459-19D9-17EFDCF5D247}"/>
              </a:ext>
            </a:extLst>
          </p:cNvPr>
          <p:cNvSpPr txBox="1"/>
          <p:nvPr/>
        </p:nvSpPr>
        <p:spPr>
          <a:xfrm>
            <a:off x="7418606" y="2750164"/>
            <a:ext cx="1920652" cy="430887"/>
          </a:xfrm>
          <a:prstGeom prst="rect">
            <a:avLst/>
          </a:prstGeom>
          <a:noFill/>
        </p:spPr>
        <p:txBody>
          <a:bodyPr wrap="square" lIns="0" tIns="0" rIns="0" bIns="0" anchor="b">
            <a:spAutoFit/>
          </a:bodyPr>
          <a:lstStyle/>
          <a:p>
            <a:pPr marL="0" algn="l" defTabSz="914400" rtl="0" eaLnBrk="1" latinLnBrk="0" hangingPunct="1">
              <a:spcAft>
                <a:spcPts val="600"/>
              </a:spcAft>
            </a:pPr>
            <a:r>
              <a:rPr lang="en-US" sz="1400" b="1" kern="1200">
                <a:solidFill>
                  <a:schemeClr val="tx1"/>
                </a:solidFill>
                <a:latin typeface="+mj-lt"/>
                <a:ea typeface="+mn-ea"/>
                <a:cs typeface="+mn-cs"/>
              </a:rPr>
              <a:t>BUSINESS</a:t>
            </a:r>
            <a:br>
              <a:rPr lang="en-US" sz="1400" b="1" kern="1200">
                <a:solidFill>
                  <a:schemeClr val="tx1"/>
                </a:solidFill>
                <a:latin typeface="+mj-lt"/>
                <a:ea typeface="+mn-ea"/>
                <a:cs typeface="+mn-cs"/>
              </a:rPr>
            </a:br>
            <a:r>
              <a:rPr lang="en-US" sz="1400" b="1" kern="1200">
                <a:solidFill>
                  <a:schemeClr val="tx1"/>
                </a:solidFill>
                <a:latin typeface="+mj-lt"/>
                <a:ea typeface="+mn-ea"/>
                <a:cs typeface="+mn-cs"/>
              </a:rPr>
              <a:t>OUTCOMES</a:t>
            </a:r>
          </a:p>
        </p:txBody>
      </p:sp>
      <p:sp>
        <p:nvSpPr>
          <p:cNvPr id="21" name="TextBox 20">
            <a:extLst>
              <a:ext uri="{FF2B5EF4-FFF2-40B4-BE49-F238E27FC236}">
                <a16:creationId xmlns:a16="http://schemas.microsoft.com/office/drawing/2014/main" id="{EF202EC1-B4D6-FB1D-5DD0-A1EAA78CE661}"/>
              </a:ext>
            </a:extLst>
          </p:cNvPr>
          <p:cNvSpPr txBox="1"/>
          <p:nvPr/>
        </p:nvSpPr>
        <p:spPr>
          <a:xfrm>
            <a:off x="7418606" y="3287531"/>
            <a:ext cx="1920652" cy="1395254"/>
          </a:xfrm>
          <a:prstGeom prst="rect">
            <a:avLst/>
          </a:prstGeom>
          <a:noFill/>
        </p:spPr>
        <p:txBody>
          <a:bodyPr wrap="square" lIns="0" tIns="0" rIns="0" bIns="0">
            <a:spAutoFit/>
          </a:bodyPr>
          <a:lstStyle/>
          <a:p>
            <a:pPr marL="0" algn="l" defTabSz="914400" rtl="0" eaLnBrk="1" latinLnBrk="0" hangingPunct="1">
              <a:spcAft>
                <a:spcPts val="800"/>
              </a:spcAft>
            </a:pPr>
            <a:r>
              <a:rPr lang="en-US" sz="1200" kern="1200" dirty="0">
                <a:solidFill>
                  <a:schemeClr val="tx1"/>
                </a:solidFill>
                <a:ea typeface="+mn-ea"/>
                <a:cs typeface="+mn-cs"/>
              </a:rPr>
              <a:t>Lorem ipsum dolor sit a met, consectetur adipiscing elit. Nunc </a:t>
            </a:r>
            <a:r>
              <a:rPr lang="en-US" sz="1200" kern="1200" dirty="0" err="1">
                <a:solidFill>
                  <a:schemeClr val="tx1"/>
                </a:solidFill>
                <a:ea typeface="+mn-ea"/>
                <a:cs typeface="+mn-cs"/>
              </a:rPr>
              <a:t>adi</a:t>
            </a:r>
            <a:r>
              <a:rPr lang="en-US" sz="1200" kern="1200" dirty="0">
                <a:solidFill>
                  <a:schemeClr val="tx1"/>
                </a:solidFill>
                <a:ea typeface="+mn-ea"/>
                <a:cs typeface="+mn-cs"/>
              </a:rPr>
              <a:t> luctus ultrices mi id tempor.</a:t>
            </a:r>
          </a:p>
          <a:p>
            <a:pPr marL="0" algn="l" defTabSz="914400" rtl="0" eaLnBrk="1" latinLnBrk="0" hangingPunct="1">
              <a:spcAft>
                <a:spcPts val="800"/>
              </a:spcAft>
            </a:pPr>
            <a:r>
              <a:rPr lang="en-US" sz="1200" kern="1200" dirty="0">
                <a:solidFill>
                  <a:schemeClr val="tx1"/>
                </a:solidFill>
                <a:ea typeface="+mn-ea"/>
                <a:cs typeface="+mn-cs"/>
              </a:rPr>
              <a:t>Integer consequat comm </a:t>
            </a:r>
            <a:r>
              <a:rPr lang="en-US" sz="1200" kern="1200" dirty="0" err="1">
                <a:solidFill>
                  <a:schemeClr val="tx1"/>
                </a:solidFill>
                <a:ea typeface="+mn-ea"/>
                <a:cs typeface="+mn-cs"/>
              </a:rPr>
              <a:t>odo</a:t>
            </a:r>
            <a:r>
              <a:rPr lang="en-US" sz="1200" kern="1200" dirty="0">
                <a:solidFill>
                  <a:schemeClr val="tx1"/>
                </a:solidFill>
                <a:ea typeface="+mn-ea"/>
                <a:cs typeface="+mn-cs"/>
              </a:rPr>
              <a:t> neque vel volutpat. Morbi eu ante magna. </a:t>
            </a:r>
          </a:p>
        </p:txBody>
      </p:sp>
      <p:sp>
        <p:nvSpPr>
          <p:cNvPr id="22" name="TextBox 21">
            <a:extLst>
              <a:ext uri="{FF2B5EF4-FFF2-40B4-BE49-F238E27FC236}">
                <a16:creationId xmlns:a16="http://schemas.microsoft.com/office/drawing/2014/main" id="{3DA746AE-9A66-20B7-EF41-EF596282D251}"/>
              </a:ext>
            </a:extLst>
          </p:cNvPr>
          <p:cNvSpPr txBox="1"/>
          <p:nvPr/>
        </p:nvSpPr>
        <p:spPr>
          <a:xfrm>
            <a:off x="9698323" y="2750164"/>
            <a:ext cx="1920652" cy="430887"/>
          </a:xfrm>
          <a:prstGeom prst="rect">
            <a:avLst/>
          </a:prstGeom>
          <a:noFill/>
        </p:spPr>
        <p:txBody>
          <a:bodyPr wrap="square" lIns="0" tIns="0" rIns="0" bIns="0" anchor="b">
            <a:spAutoFit/>
          </a:bodyPr>
          <a:lstStyle/>
          <a:p>
            <a:pPr marL="0" algn="l" defTabSz="914400" rtl="0" eaLnBrk="1" latinLnBrk="0" hangingPunct="1">
              <a:spcAft>
                <a:spcPts val="600"/>
              </a:spcAft>
            </a:pPr>
            <a:r>
              <a:rPr lang="en-US" sz="1400" b="1" kern="1200">
                <a:solidFill>
                  <a:schemeClr val="tx1"/>
                </a:solidFill>
                <a:latin typeface="+mj-lt"/>
                <a:ea typeface="+mn-ea"/>
                <a:cs typeface="+mn-cs"/>
              </a:rPr>
              <a:t>LONG TERM</a:t>
            </a:r>
            <a:br>
              <a:rPr lang="en-US" sz="1400" b="1" kern="1200">
                <a:solidFill>
                  <a:schemeClr val="tx1"/>
                </a:solidFill>
                <a:latin typeface="+mj-lt"/>
                <a:ea typeface="+mn-ea"/>
                <a:cs typeface="+mn-cs"/>
              </a:rPr>
            </a:br>
            <a:r>
              <a:rPr lang="en-US" sz="1400" b="1" kern="1200">
                <a:solidFill>
                  <a:schemeClr val="tx1"/>
                </a:solidFill>
                <a:latin typeface="+mj-lt"/>
                <a:ea typeface="+mn-ea"/>
                <a:cs typeface="+mn-cs"/>
              </a:rPr>
              <a:t>POSITIONING STRATEGY</a:t>
            </a:r>
          </a:p>
        </p:txBody>
      </p:sp>
      <p:sp>
        <p:nvSpPr>
          <p:cNvPr id="23" name="TextBox 22">
            <a:extLst>
              <a:ext uri="{FF2B5EF4-FFF2-40B4-BE49-F238E27FC236}">
                <a16:creationId xmlns:a16="http://schemas.microsoft.com/office/drawing/2014/main" id="{F84D2FA5-7FF9-5CF6-4CD6-3CDB696E7B99}"/>
              </a:ext>
            </a:extLst>
          </p:cNvPr>
          <p:cNvSpPr txBox="1"/>
          <p:nvPr/>
        </p:nvSpPr>
        <p:spPr>
          <a:xfrm>
            <a:off x="9698323" y="3287531"/>
            <a:ext cx="1920652" cy="1395254"/>
          </a:xfrm>
          <a:prstGeom prst="rect">
            <a:avLst/>
          </a:prstGeom>
          <a:noFill/>
        </p:spPr>
        <p:txBody>
          <a:bodyPr wrap="square" lIns="0" tIns="0" rIns="0" bIns="0">
            <a:spAutoFit/>
          </a:bodyPr>
          <a:lstStyle/>
          <a:p>
            <a:pPr marL="0" algn="l" defTabSz="914400" rtl="0" eaLnBrk="1" latinLnBrk="0" hangingPunct="1">
              <a:spcAft>
                <a:spcPts val="800"/>
              </a:spcAft>
            </a:pPr>
            <a:r>
              <a:rPr lang="en-US" sz="1200" kern="1200" dirty="0">
                <a:solidFill>
                  <a:schemeClr val="tx1"/>
                </a:solidFill>
                <a:ea typeface="+mn-ea"/>
                <a:cs typeface="+mn-cs"/>
              </a:rPr>
              <a:t>Lorem ipsum dolor sit a met, consectetur adipiscing elit. Nunc </a:t>
            </a:r>
            <a:r>
              <a:rPr lang="en-US" sz="1200" kern="1200" dirty="0" err="1">
                <a:solidFill>
                  <a:schemeClr val="tx1"/>
                </a:solidFill>
                <a:ea typeface="+mn-ea"/>
                <a:cs typeface="+mn-cs"/>
              </a:rPr>
              <a:t>adi</a:t>
            </a:r>
            <a:r>
              <a:rPr lang="en-US" sz="1200" kern="1200" dirty="0">
                <a:solidFill>
                  <a:schemeClr val="tx1"/>
                </a:solidFill>
                <a:ea typeface="+mn-ea"/>
                <a:cs typeface="+mn-cs"/>
              </a:rPr>
              <a:t> luctus ultrices mi id tempor.</a:t>
            </a:r>
          </a:p>
          <a:p>
            <a:pPr marL="0" algn="l" defTabSz="914400" rtl="0" eaLnBrk="1" latinLnBrk="0" hangingPunct="1">
              <a:spcAft>
                <a:spcPts val="800"/>
              </a:spcAft>
            </a:pPr>
            <a:r>
              <a:rPr lang="en-US" sz="1200" kern="1200" dirty="0">
                <a:solidFill>
                  <a:schemeClr val="tx1"/>
                </a:solidFill>
                <a:ea typeface="+mn-ea"/>
                <a:cs typeface="+mn-cs"/>
              </a:rPr>
              <a:t>Integer consequat comm </a:t>
            </a:r>
            <a:r>
              <a:rPr lang="en-US" sz="1200" kern="1200" dirty="0" err="1">
                <a:solidFill>
                  <a:schemeClr val="tx1"/>
                </a:solidFill>
                <a:ea typeface="+mn-ea"/>
                <a:cs typeface="+mn-cs"/>
              </a:rPr>
              <a:t>odo</a:t>
            </a:r>
            <a:r>
              <a:rPr lang="en-US" sz="1200" kern="1200" dirty="0">
                <a:solidFill>
                  <a:schemeClr val="tx1"/>
                </a:solidFill>
                <a:ea typeface="+mn-ea"/>
                <a:cs typeface="+mn-cs"/>
              </a:rPr>
              <a:t> neque vel volutpat. Morbi eu ante magna. </a:t>
            </a:r>
          </a:p>
        </p:txBody>
      </p:sp>
      <p:pic>
        <p:nvPicPr>
          <p:cNvPr id="25" name="Picture 24" descr="A blue and black circle with a graph in it&#10;&#10;Description automatically generated">
            <a:extLst>
              <a:ext uri="{FF2B5EF4-FFF2-40B4-BE49-F238E27FC236}">
                <a16:creationId xmlns:a16="http://schemas.microsoft.com/office/drawing/2014/main" id="{469C8B5B-7AAF-2A54-562A-CC85E9A3016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15912" y="2000750"/>
            <a:ext cx="607745" cy="607745"/>
          </a:xfrm>
          <a:prstGeom prst="rect">
            <a:avLst/>
          </a:prstGeom>
        </p:spPr>
      </p:pic>
      <p:pic>
        <p:nvPicPr>
          <p:cNvPr id="26" name="Picture 25" descr="A blue and black logo&#10;&#10;Description automatically generated">
            <a:extLst>
              <a:ext uri="{FF2B5EF4-FFF2-40B4-BE49-F238E27FC236}">
                <a16:creationId xmlns:a16="http://schemas.microsoft.com/office/drawing/2014/main" id="{18CA7134-D642-CFC2-2882-083B001C39E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8676" y="2000750"/>
            <a:ext cx="607745" cy="607745"/>
          </a:xfrm>
          <a:prstGeom prst="rect">
            <a:avLst/>
          </a:prstGeom>
        </p:spPr>
      </p:pic>
      <p:pic>
        <p:nvPicPr>
          <p:cNvPr id="27" name="Picture 26" descr="A blue circle with a ribbon in it&#10;&#10;Description automatically generated">
            <a:extLst>
              <a:ext uri="{FF2B5EF4-FFF2-40B4-BE49-F238E27FC236}">
                <a16:creationId xmlns:a16="http://schemas.microsoft.com/office/drawing/2014/main" id="{0A2D2A60-943D-AA77-008D-F22E6F16512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133500" y="2000750"/>
            <a:ext cx="607745" cy="607745"/>
          </a:xfrm>
          <a:prstGeom prst="rect">
            <a:avLst/>
          </a:prstGeom>
        </p:spPr>
      </p:pic>
      <p:pic>
        <p:nvPicPr>
          <p:cNvPr id="28" name="Picture 27" descr="A blue and black logo&#10;&#10;Description automatically generated">
            <a:extLst>
              <a:ext uri="{FF2B5EF4-FFF2-40B4-BE49-F238E27FC236}">
                <a16:creationId xmlns:a16="http://schemas.microsoft.com/office/drawing/2014/main" id="{B347407C-B965-A8B6-DE37-6826E585B3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851088" y="2000750"/>
            <a:ext cx="607745" cy="607745"/>
          </a:xfrm>
          <a:prstGeom prst="rect">
            <a:avLst/>
          </a:prstGeom>
        </p:spPr>
      </p:pic>
      <p:pic>
        <p:nvPicPr>
          <p:cNvPr id="29" name="Picture 28" descr="A blue and black logo&#10;&#10;Description automatically generated">
            <a:extLst>
              <a:ext uri="{FF2B5EF4-FFF2-40B4-BE49-F238E27FC236}">
                <a16:creationId xmlns:a16="http://schemas.microsoft.com/office/drawing/2014/main" id="{99D94558-26D9-5024-BAD4-997B7CF061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98323" y="2000750"/>
            <a:ext cx="607745" cy="607745"/>
          </a:xfrm>
          <a:prstGeom prst="rect">
            <a:avLst/>
          </a:prstGeom>
        </p:spPr>
      </p:pic>
      <p:sp>
        <p:nvSpPr>
          <p:cNvPr id="30" name="TextBox 29">
            <a:extLst>
              <a:ext uri="{FF2B5EF4-FFF2-40B4-BE49-F238E27FC236}">
                <a16:creationId xmlns:a16="http://schemas.microsoft.com/office/drawing/2014/main" id="{61D4F54B-C145-8803-381A-A8CE53293F71}"/>
              </a:ext>
            </a:extLst>
          </p:cNvPr>
          <p:cNvSpPr txBox="1"/>
          <p:nvPr/>
        </p:nvSpPr>
        <p:spPr>
          <a:xfrm>
            <a:off x="579453" y="5292752"/>
            <a:ext cx="1920652" cy="738664"/>
          </a:xfrm>
          <a:prstGeom prst="rect">
            <a:avLst/>
          </a:prstGeom>
          <a:noFill/>
        </p:spPr>
        <p:txBody>
          <a:bodyPr wrap="square" lIns="0" tIns="0" rIns="0" bIns="0" anchor="b">
            <a:spAutoFit/>
          </a:bodyPr>
          <a:lstStyle/>
          <a:p>
            <a:pPr marL="0" algn="l" defTabSz="914400" rtl="0" eaLnBrk="1" latinLnBrk="0" hangingPunct="1">
              <a:spcAft>
                <a:spcPts val="600"/>
              </a:spcAft>
            </a:pPr>
            <a:r>
              <a:rPr lang="en-US" sz="2400" b="1" kern="1200">
                <a:solidFill>
                  <a:schemeClr val="accent2"/>
                </a:solidFill>
                <a:latin typeface="+mj-lt"/>
                <a:ea typeface="+mn-ea"/>
                <a:cs typeface="+mn-cs"/>
              </a:rPr>
              <a:t>VALUE PROPOSITION</a:t>
            </a:r>
          </a:p>
        </p:txBody>
      </p:sp>
      <p:sp>
        <p:nvSpPr>
          <p:cNvPr id="32" name="TextBox 31">
            <a:extLst>
              <a:ext uri="{FF2B5EF4-FFF2-40B4-BE49-F238E27FC236}">
                <a16:creationId xmlns:a16="http://schemas.microsoft.com/office/drawing/2014/main" id="{67313E4F-CD92-0981-AA1F-F6CF249E8906}"/>
              </a:ext>
            </a:extLst>
          </p:cNvPr>
          <p:cNvSpPr txBox="1"/>
          <p:nvPr/>
        </p:nvSpPr>
        <p:spPr>
          <a:xfrm>
            <a:off x="2635333" y="5195290"/>
            <a:ext cx="8977214" cy="933589"/>
          </a:xfrm>
          <a:prstGeom prst="rect">
            <a:avLst/>
          </a:prstGeom>
          <a:noFill/>
        </p:spPr>
        <p:txBody>
          <a:bodyPr wrap="square">
            <a:spAutoFit/>
          </a:bodyPr>
          <a:lstStyle/>
          <a:p>
            <a:pPr>
              <a:spcAft>
                <a:spcPts val="800"/>
              </a:spcAft>
            </a:pPr>
            <a:r>
              <a:rPr lang="en-US" sz="1200" dirty="0">
                <a:solidFill>
                  <a:schemeClr val="bg1"/>
                </a:solidFill>
              </a:rPr>
              <a:t>Lorem ipsum dolor sit amet, consectetur adipiscing elit. Nunc luctus ultrices mi id tempor. Integer consequat </a:t>
            </a:r>
            <a:br>
              <a:rPr lang="en-US" sz="1200" dirty="0">
                <a:solidFill>
                  <a:schemeClr val="bg1"/>
                </a:solidFill>
              </a:rPr>
            </a:br>
            <a:r>
              <a:rPr lang="en-US" sz="1200" dirty="0">
                <a:solidFill>
                  <a:schemeClr val="bg1"/>
                </a:solidFill>
              </a:rPr>
              <a:t>commodo neque vel volutpat. Morbi eu </a:t>
            </a:r>
            <a:r>
              <a:rPr lang="en-US" sz="1200" dirty="0" err="1">
                <a:solidFill>
                  <a:schemeClr val="bg1"/>
                </a:solidFill>
              </a:rPr>
              <a:t>antea</a:t>
            </a:r>
            <a:r>
              <a:rPr lang="en-US" sz="1200" dirty="0">
                <a:solidFill>
                  <a:schemeClr val="bg1"/>
                </a:solidFill>
              </a:rPr>
              <a:t>.</a:t>
            </a:r>
          </a:p>
          <a:p>
            <a:pPr>
              <a:spcAft>
                <a:spcPts val="800"/>
              </a:spcAft>
            </a:pPr>
            <a:r>
              <a:rPr lang="en-US" sz="1200" dirty="0" err="1">
                <a:solidFill>
                  <a:schemeClr val="bg1"/>
                </a:solidFill>
              </a:rPr>
              <a:t>Suspendisse</a:t>
            </a:r>
            <a:r>
              <a:rPr lang="en-US" sz="1200" dirty="0">
                <a:solidFill>
                  <a:schemeClr val="bg1"/>
                </a:solidFill>
              </a:rPr>
              <a:t> </a:t>
            </a:r>
            <a:r>
              <a:rPr lang="en-US" sz="1200" dirty="0" err="1">
                <a:solidFill>
                  <a:schemeClr val="bg1"/>
                </a:solidFill>
              </a:rPr>
              <a:t>vehicula</a:t>
            </a:r>
            <a:r>
              <a:rPr lang="en-US" sz="1200" dirty="0">
                <a:solidFill>
                  <a:schemeClr val="bg1"/>
                </a:solidFill>
              </a:rPr>
              <a:t>, </a:t>
            </a:r>
            <a:r>
              <a:rPr lang="en-US" sz="1200" dirty="0" err="1">
                <a:solidFill>
                  <a:schemeClr val="bg1"/>
                </a:solidFill>
              </a:rPr>
              <a:t>tellus</a:t>
            </a:r>
            <a:r>
              <a:rPr lang="en-US" sz="1200" dirty="0">
                <a:solidFill>
                  <a:schemeClr val="bg1"/>
                </a:solidFill>
              </a:rPr>
              <a:t> in </a:t>
            </a:r>
            <a:r>
              <a:rPr lang="en-US" sz="1200" dirty="0" err="1">
                <a:solidFill>
                  <a:schemeClr val="bg1"/>
                </a:solidFill>
              </a:rPr>
              <a:t>elementum</a:t>
            </a:r>
            <a:r>
              <a:rPr lang="en-US" sz="1200" dirty="0">
                <a:solidFill>
                  <a:schemeClr val="bg1"/>
                </a:solidFill>
              </a:rPr>
              <a:t> </a:t>
            </a:r>
            <a:r>
              <a:rPr lang="en-US" sz="1200" dirty="0" err="1">
                <a:solidFill>
                  <a:schemeClr val="bg1"/>
                </a:solidFill>
              </a:rPr>
              <a:t>imperdiet</a:t>
            </a:r>
            <a:r>
              <a:rPr lang="en-US" sz="1200" dirty="0">
                <a:solidFill>
                  <a:schemeClr val="bg1"/>
                </a:solidFill>
              </a:rPr>
              <a:t>, </a:t>
            </a:r>
            <a:r>
              <a:rPr lang="en-US" sz="1200" dirty="0" err="1">
                <a:solidFill>
                  <a:schemeClr val="bg1"/>
                </a:solidFill>
              </a:rPr>
              <a:t>orci</a:t>
            </a:r>
            <a:r>
              <a:rPr lang="en-US" sz="1200" dirty="0">
                <a:solidFill>
                  <a:schemeClr val="bg1"/>
                </a:solidFill>
              </a:rPr>
              <a:t> </a:t>
            </a:r>
            <a:r>
              <a:rPr lang="en-US" sz="1200" dirty="0" err="1">
                <a:solidFill>
                  <a:schemeClr val="bg1"/>
                </a:solidFill>
              </a:rPr>
              <a:t>purus</a:t>
            </a:r>
            <a:r>
              <a:rPr lang="en-US" sz="1200" dirty="0">
                <a:solidFill>
                  <a:schemeClr val="bg1"/>
                </a:solidFill>
              </a:rPr>
              <a:t> </a:t>
            </a:r>
            <a:r>
              <a:rPr lang="en-US" sz="1200" dirty="0" err="1">
                <a:solidFill>
                  <a:schemeClr val="bg1"/>
                </a:solidFill>
              </a:rPr>
              <a:t>euismod</a:t>
            </a:r>
            <a:r>
              <a:rPr lang="en-US" sz="1200" dirty="0">
                <a:solidFill>
                  <a:schemeClr val="bg1"/>
                </a:solidFill>
              </a:rPr>
              <a:t> </a:t>
            </a:r>
            <a:r>
              <a:rPr lang="en-US" sz="1200" dirty="0" err="1">
                <a:solidFill>
                  <a:schemeClr val="bg1"/>
                </a:solidFill>
              </a:rPr>
              <a:t>nulla</a:t>
            </a:r>
            <a:r>
              <a:rPr lang="en-US" sz="1200" dirty="0">
                <a:solidFill>
                  <a:schemeClr val="bg1"/>
                </a:solidFill>
              </a:rPr>
              <a:t>, </a:t>
            </a:r>
            <a:r>
              <a:rPr lang="en-US" sz="1200" dirty="0" err="1">
                <a:solidFill>
                  <a:schemeClr val="bg1"/>
                </a:solidFill>
              </a:rPr>
              <a:t>eget</a:t>
            </a:r>
            <a:r>
              <a:rPr lang="en-US" sz="1200" dirty="0">
                <a:solidFill>
                  <a:schemeClr val="bg1"/>
                </a:solidFill>
              </a:rPr>
              <a:t> gravida </a:t>
            </a:r>
            <a:r>
              <a:rPr lang="en-US" sz="1200" dirty="0" err="1">
                <a:solidFill>
                  <a:schemeClr val="bg1"/>
                </a:solidFill>
              </a:rPr>
              <a:t>nibh</a:t>
            </a:r>
            <a:r>
              <a:rPr lang="en-US" sz="1200" dirty="0">
                <a:solidFill>
                  <a:schemeClr val="bg1"/>
                </a:solidFill>
              </a:rPr>
              <a:t> </a:t>
            </a:r>
            <a:r>
              <a:rPr lang="en-US" sz="1200" dirty="0" err="1">
                <a:solidFill>
                  <a:schemeClr val="bg1"/>
                </a:solidFill>
              </a:rPr>
              <a:t>augue</a:t>
            </a:r>
            <a:r>
              <a:rPr lang="en-US" sz="1200" dirty="0">
                <a:solidFill>
                  <a:schemeClr val="bg1"/>
                </a:solidFill>
              </a:rPr>
              <a:t> </a:t>
            </a:r>
            <a:r>
              <a:rPr lang="en-US" sz="1200" dirty="0" err="1">
                <a:solidFill>
                  <a:schemeClr val="bg1"/>
                </a:solidFill>
              </a:rPr>
              <a:t>nec</a:t>
            </a:r>
            <a:r>
              <a:rPr lang="en-US" sz="1200" dirty="0">
                <a:solidFill>
                  <a:schemeClr val="bg1"/>
                </a:solidFill>
              </a:rPr>
              <a:t> eros. </a:t>
            </a:r>
            <a:br>
              <a:rPr lang="en-US" sz="1200" dirty="0">
                <a:solidFill>
                  <a:schemeClr val="bg1"/>
                </a:solidFill>
              </a:rPr>
            </a:br>
            <a:r>
              <a:rPr lang="en-US" sz="1200" dirty="0" err="1">
                <a:solidFill>
                  <a:schemeClr val="bg1"/>
                </a:solidFill>
              </a:rPr>
              <a:t>Fusce</a:t>
            </a:r>
            <a:r>
              <a:rPr lang="en-US" sz="1200" dirty="0">
                <a:solidFill>
                  <a:schemeClr val="bg1"/>
                </a:solidFill>
              </a:rPr>
              <a:t> fermentum </a:t>
            </a:r>
            <a:r>
              <a:rPr lang="en-US" sz="1200" dirty="0" err="1">
                <a:solidFill>
                  <a:schemeClr val="bg1"/>
                </a:solidFill>
              </a:rPr>
              <a:t>erat</a:t>
            </a:r>
            <a:r>
              <a:rPr lang="en-US" sz="1200" dirty="0">
                <a:solidFill>
                  <a:schemeClr val="bg1"/>
                </a:solidFill>
              </a:rPr>
              <a:t> a </a:t>
            </a:r>
            <a:r>
              <a:rPr lang="en-US" sz="1200" dirty="0" err="1">
                <a:solidFill>
                  <a:schemeClr val="bg1"/>
                </a:solidFill>
              </a:rPr>
              <a:t>augue</a:t>
            </a:r>
            <a:r>
              <a:rPr lang="en-US" sz="1200" dirty="0">
                <a:solidFill>
                  <a:schemeClr val="bg1"/>
                </a:solidFill>
              </a:rPr>
              <a:t> consectetur </a:t>
            </a:r>
            <a:r>
              <a:rPr lang="en-US" sz="1200" dirty="0" err="1">
                <a:solidFill>
                  <a:schemeClr val="bg1"/>
                </a:solidFill>
              </a:rPr>
              <a:t>lobortis</a:t>
            </a:r>
            <a:r>
              <a:rPr lang="en-US" sz="1200" dirty="0">
                <a:solidFill>
                  <a:schemeClr val="bg1"/>
                </a:solidFill>
              </a:rPr>
              <a:t>. </a:t>
            </a:r>
            <a:r>
              <a:rPr lang="en-US" sz="1200" dirty="0" err="1">
                <a:solidFill>
                  <a:schemeClr val="bg1"/>
                </a:solidFill>
              </a:rPr>
              <a:t>Mauris</a:t>
            </a:r>
            <a:r>
              <a:rPr lang="en-US" sz="1200" dirty="0">
                <a:solidFill>
                  <a:schemeClr val="bg1"/>
                </a:solidFill>
              </a:rPr>
              <a:t> </a:t>
            </a:r>
            <a:r>
              <a:rPr lang="en-US" sz="1200" dirty="0" err="1">
                <a:solidFill>
                  <a:schemeClr val="bg1"/>
                </a:solidFill>
              </a:rPr>
              <a:t>porttitor</a:t>
            </a:r>
            <a:r>
              <a:rPr lang="en-US" sz="1200" dirty="0">
                <a:solidFill>
                  <a:schemeClr val="bg1"/>
                </a:solidFill>
              </a:rPr>
              <a:t> </a:t>
            </a:r>
            <a:r>
              <a:rPr lang="en-US" sz="1200" dirty="0" err="1">
                <a:solidFill>
                  <a:schemeClr val="bg1"/>
                </a:solidFill>
              </a:rPr>
              <a:t>quis</a:t>
            </a:r>
            <a:r>
              <a:rPr lang="en-US" sz="1200" dirty="0">
                <a:solidFill>
                  <a:schemeClr val="bg1"/>
                </a:solidFill>
              </a:rPr>
              <a:t> ipsum id </a:t>
            </a:r>
            <a:r>
              <a:rPr lang="en-US" sz="1200" dirty="0" err="1">
                <a:solidFill>
                  <a:schemeClr val="bg1"/>
                </a:solidFill>
              </a:rPr>
              <a:t>tincidunt</a:t>
            </a:r>
            <a:r>
              <a:rPr lang="en-US" sz="1200" dirty="0">
                <a:solidFill>
                  <a:schemeClr val="bg1"/>
                </a:solidFill>
              </a:rPr>
              <a:t>.</a:t>
            </a:r>
          </a:p>
        </p:txBody>
      </p:sp>
      <p:sp>
        <p:nvSpPr>
          <p:cNvPr id="10" name="Rectangle 9">
            <a:extLst>
              <a:ext uri="{FF2B5EF4-FFF2-40B4-BE49-F238E27FC236}">
                <a16:creationId xmlns:a16="http://schemas.microsoft.com/office/drawing/2014/main" id="{C0D04D22-B88E-40DC-077A-052E6D23DAFF}"/>
              </a:ext>
            </a:extLst>
          </p:cNvPr>
          <p:cNvSpPr/>
          <p:nvPr/>
        </p:nvSpPr>
        <p:spPr bwMode="auto">
          <a:xfrm>
            <a:off x="11229174" y="0"/>
            <a:ext cx="962826" cy="252102"/>
          </a:xfrm>
          <a:prstGeom prst="rect">
            <a:avLst/>
          </a:prstGeom>
          <a:solidFill>
            <a:schemeClr val="tx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a:ln>
                  <a:noFill/>
                </a:ln>
                <a:solidFill>
                  <a:schemeClr val="bg1"/>
                </a:solidFill>
                <a:effectLst/>
              </a:rPr>
              <a:t>OPTION 2</a:t>
            </a:r>
          </a:p>
        </p:txBody>
      </p:sp>
      <p:sp>
        <p:nvSpPr>
          <p:cNvPr id="3" name="Subtitle 5">
            <a:extLst>
              <a:ext uri="{FF2B5EF4-FFF2-40B4-BE49-F238E27FC236}">
                <a16:creationId xmlns:a16="http://schemas.microsoft.com/office/drawing/2014/main" id="{CD95505B-F9AF-50BE-C5AF-7F638E67F145}"/>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5160484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72" name="Graphic 13071">
            <a:extLst>
              <a:ext uri="{FF2B5EF4-FFF2-40B4-BE49-F238E27FC236}">
                <a16:creationId xmlns:a16="http://schemas.microsoft.com/office/drawing/2014/main" id="{9A6689F8-FD8F-9828-B228-CFDA0EF8C1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58" y="1665588"/>
            <a:ext cx="12153766" cy="4741489"/>
          </a:xfrm>
          <a:prstGeom prst="rect">
            <a:avLst/>
          </a:prstGeom>
        </p:spPr>
      </p:pic>
      <p:sp>
        <p:nvSpPr>
          <p:cNvPr id="2" name="Footer Placeholder 1">
            <a:extLst>
              <a:ext uri="{FF2B5EF4-FFF2-40B4-BE49-F238E27FC236}">
                <a16:creationId xmlns:a16="http://schemas.microsoft.com/office/drawing/2014/main" id="{68BDBBFE-9F67-3384-0789-CE8716719353}"/>
              </a:ext>
            </a:extLst>
          </p:cNvPr>
          <p:cNvSpPr>
            <a:spLocks noGrp="1"/>
          </p:cNvSpPr>
          <p:nvPr>
            <p:ph type="ftr" sz="quarter" idx="11"/>
          </p:nvPr>
        </p:nvSpPr>
        <p:spPr/>
        <p:txBody>
          <a:bodyPr/>
          <a:lstStyle/>
          <a:p>
            <a:pPr defTabSz="685800">
              <a:lnSpc>
                <a:spcPct val="95000"/>
              </a:lnSpc>
              <a:buClr>
                <a:srgbClr val="3253DC"/>
              </a:buClr>
              <a:buFont typeface="Arial" panose="020B0604020202020204" pitchFamily="34" charset="0"/>
              <a:buNone/>
            </a:pPr>
            <a:endParaRPr lang="en-US"/>
          </a:p>
        </p:txBody>
      </p:sp>
      <p:sp>
        <p:nvSpPr>
          <p:cNvPr id="8" name="Subtitle 7">
            <a:extLst>
              <a:ext uri="{FF2B5EF4-FFF2-40B4-BE49-F238E27FC236}">
                <a16:creationId xmlns:a16="http://schemas.microsoft.com/office/drawing/2014/main" id="{FE0AD796-661F-261B-C788-2DA0BD277F3D}"/>
              </a:ext>
            </a:extLst>
          </p:cNvPr>
          <p:cNvSpPr>
            <a:spLocks noGrp="1"/>
          </p:cNvSpPr>
          <p:nvPr>
            <p:ph type="subTitle" idx="10"/>
          </p:nvPr>
        </p:nvSpPr>
        <p:spPr/>
        <p:txBody>
          <a:bodyPr/>
          <a:lstStyle/>
          <a:p>
            <a:r>
              <a:rPr lang="en-US" dirty="0"/>
              <a:t>Our Vision, Purpose and Strategy provide every Prudential employee with a common framework to guide our thinking, decisions, and actions, to help us win with customers and grow as a company.</a:t>
            </a:r>
          </a:p>
        </p:txBody>
      </p:sp>
      <p:sp>
        <p:nvSpPr>
          <p:cNvPr id="7" name="Title 6">
            <a:extLst>
              <a:ext uri="{FF2B5EF4-FFF2-40B4-BE49-F238E27FC236}">
                <a16:creationId xmlns:a16="http://schemas.microsoft.com/office/drawing/2014/main" id="{A4052073-CC68-9667-A532-D390182DE81B}"/>
              </a:ext>
            </a:extLst>
          </p:cNvPr>
          <p:cNvSpPr>
            <a:spLocks noGrp="1"/>
          </p:cNvSpPr>
          <p:nvPr>
            <p:ph type="title"/>
          </p:nvPr>
        </p:nvSpPr>
        <p:spPr>
          <a:xfrm>
            <a:off x="457200" y="371702"/>
            <a:ext cx="11274374" cy="553998"/>
          </a:xfrm>
        </p:spPr>
        <p:txBody>
          <a:bodyPr/>
          <a:lstStyle/>
          <a:p>
            <a:r>
              <a:rPr lang="en-US" dirty="0" err="1"/>
              <a:t>BEIng</a:t>
            </a:r>
            <a:r>
              <a:rPr lang="en-US" dirty="0"/>
              <a:t> the rock</a:t>
            </a:r>
          </a:p>
        </p:txBody>
      </p:sp>
      <p:sp>
        <p:nvSpPr>
          <p:cNvPr id="8708" name="Rectangle 8707">
            <a:extLst>
              <a:ext uri="{FF2B5EF4-FFF2-40B4-BE49-F238E27FC236}">
                <a16:creationId xmlns:a16="http://schemas.microsoft.com/office/drawing/2014/main" id="{F4458E8A-BBB8-91B6-F64B-597516FBAA95}"/>
              </a:ext>
            </a:extLst>
          </p:cNvPr>
          <p:cNvSpPr/>
          <p:nvPr/>
        </p:nvSpPr>
        <p:spPr bwMode="auto">
          <a:xfrm>
            <a:off x="457201" y="2079403"/>
            <a:ext cx="3593031" cy="391656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8709" name="Rectangle 8708">
            <a:extLst>
              <a:ext uri="{FF2B5EF4-FFF2-40B4-BE49-F238E27FC236}">
                <a16:creationId xmlns:a16="http://schemas.microsoft.com/office/drawing/2014/main" id="{EEEE4143-FA76-CBB8-3A8E-9AC5EC144069}"/>
              </a:ext>
            </a:extLst>
          </p:cNvPr>
          <p:cNvSpPr/>
          <p:nvPr/>
        </p:nvSpPr>
        <p:spPr bwMode="auto">
          <a:xfrm>
            <a:off x="4302699" y="2079403"/>
            <a:ext cx="3593031" cy="391656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8710" name="Rectangle 8709">
            <a:extLst>
              <a:ext uri="{FF2B5EF4-FFF2-40B4-BE49-F238E27FC236}">
                <a16:creationId xmlns:a16="http://schemas.microsoft.com/office/drawing/2014/main" id="{A0B5CA83-F289-EF98-99DE-CA53018C9E63}"/>
              </a:ext>
            </a:extLst>
          </p:cNvPr>
          <p:cNvSpPr/>
          <p:nvPr/>
        </p:nvSpPr>
        <p:spPr bwMode="auto">
          <a:xfrm>
            <a:off x="8148198" y="2079403"/>
            <a:ext cx="3593031" cy="3916560"/>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8717" name="TextBox 8716">
            <a:extLst>
              <a:ext uri="{FF2B5EF4-FFF2-40B4-BE49-F238E27FC236}">
                <a16:creationId xmlns:a16="http://schemas.microsoft.com/office/drawing/2014/main" id="{A9E16B57-DDBF-A0ED-CD73-540F27D852F4}"/>
              </a:ext>
            </a:extLst>
          </p:cNvPr>
          <p:cNvSpPr txBox="1"/>
          <p:nvPr/>
        </p:nvSpPr>
        <p:spPr>
          <a:xfrm>
            <a:off x="797972" y="3059668"/>
            <a:ext cx="2658906" cy="369332"/>
          </a:xfrm>
          <a:prstGeom prst="rect">
            <a:avLst/>
          </a:prstGeom>
          <a:noFill/>
        </p:spPr>
        <p:txBody>
          <a:bodyPr wrap="square" lIns="0" tIns="0" rIns="0" bIns="0">
            <a:spAutoFit/>
          </a:bodyPr>
          <a:lstStyle/>
          <a:p>
            <a:pPr defTabSz="457189"/>
            <a:r>
              <a:rPr lang="en-US" sz="2400" b="1">
                <a:solidFill>
                  <a:schemeClr val="bg1"/>
                </a:solidFill>
                <a:latin typeface="PrudentialModern Bold SemiConde" pitchFamily="2" charset="77"/>
              </a:rPr>
              <a:t>OUR PURPOSE</a:t>
            </a:r>
          </a:p>
        </p:txBody>
      </p:sp>
      <p:sp>
        <p:nvSpPr>
          <p:cNvPr id="8718" name="TextBox 8717">
            <a:extLst>
              <a:ext uri="{FF2B5EF4-FFF2-40B4-BE49-F238E27FC236}">
                <a16:creationId xmlns:a16="http://schemas.microsoft.com/office/drawing/2014/main" id="{C2FF76D2-2198-73A7-16C4-21E6EC10B13C}"/>
              </a:ext>
            </a:extLst>
          </p:cNvPr>
          <p:cNvSpPr txBox="1"/>
          <p:nvPr/>
        </p:nvSpPr>
        <p:spPr>
          <a:xfrm>
            <a:off x="4643470" y="3059668"/>
            <a:ext cx="2658906" cy="369332"/>
          </a:xfrm>
          <a:prstGeom prst="rect">
            <a:avLst/>
          </a:prstGeom>
          <a:noFill/>
        </p:spPr>
        <p:txBody>
          <a:bodyPr wrap="square" lIns="0" tIns="0" rIns="0" bIns="0">
            <a:spAutoFit/>
          </a:bodyPr>
          <a:lstStyle/>
          <a:p>
            <a:pPr defTabSz="457189"/>
            <a:r>
              <a:rPr lang="en-US" sz="2400" b="1">
                <a:solidFill>
                  <a:schemeClr val="bg1"/>
                </a:solidFill>
                <a:latin typeface="PrudentialModern Bold SemiConde" pitchFamily="2" charset="77"/>
              </a:rPr>
              <a:t>OUR VISION</a:t>
            </a:r>
          </a:p>
        </p:txBody>
      </p:sp>
      <p:sp>
        <p:nvSpPr>
          <p:cNvPr id="8719" name="TextBox 8718">
            <a:extLst>
              <a:ext uri="{FF2B5EF4-FFF2-40B4-BE49-F238E27FC236}">
                <a16:creationId xmlns:a16="http://schemas.microsoft.com/office/drawing/2014/main" id="{67A539B0-332B-4BC2-D382-9623D95899BF}"/>
              </a:ext>
            </a:extLst>
          </p:cNvPr>
          <p:cNvSpPr txBox="1"/>
          <p:nvPr/>
        </p:nvSpPr>
        <p:spPr>
          <a:xfrm>
            <a:off x="8488969" y="3059668"/>
            <a:ext cx="2658906" cy="369332"/>
          </a:xfrm>
          <a:prstGeom prst="rect">
            <a:avLst/>
          </a:prstGeom>
          <a:noFill/>
        </p:spPr>
        <p:txBody>
          <a:bodyPr wrap="square" lIns="0" tIns="0" rIns="0" bIns="0">
            <a:spAutoFit/>
          </a:bodyPr>
          <a:lstStyle/>
          <a:p>
            <a:pPr defTabSz="457189"/>
            <a:r>
              <a:rPr lang="en-US" sz="2400" b="1">
                <a:solidFill>
                  <a:schemeClr val="bg1"/>
                </a:solidFill>
                <a:latin typeface="PrudentialModern Bold SemiConde" pitchFamily="2" charset="77"/>
              </a:rPr>
              <a:t>OUR STRATEGY</a:t>
            </a:r>
          </a:p>
        </p:txBody>
      </p:sp>
      <p:sp>
        <p:nvSpPr>
          <p:cNvPr id="8720" name="TextBox 8719">
            <a:extLst>
              <a:ext uri="{FF2B5EF4-FFF2-40B4-BE49-F238E27FC236}">
                <a16:creationId xmlns:a16="http://schemas.microsoft.com/office/drawing/2014/main" id="{DFF31387-96DD-472C-0B36-B494E5CF38C0}"/>
              </a:ext>
            </a:extLst>
          </p:cNvPr>
          <p:cNvSpPr txBox="1"/>
          <p:nvPr/>
        </p:nvSpPr>
        <p:spPr>
          <a:xfrm>
            <a:off x="797972" y="3595316"/>
            <a:ext cx="2658906" cy="696986"/>
          </a:xfrm>
          <a:prstGeom prst="rect">
            <a:avLst/>
          </a:prstGeom>
          <a:noFill/>
        </p:spPr>
        <p:txBody>
          <a:bodyPr wrap="square" lIns="0" tIns="0" rIns="0" bIns="0">
            <a:spAutoFit/>
          </a:bodyPr>
          <a:lstStyle/>
          <a:p>
            <a:pPr>
              <a:lnSpc>
                <a:spcPct val="110000"/>
              </a:lnSpc>
              <a:spcBef>
                <a:spcPts val="1500"/>
              </a:spcBef>
              <a:buSzPct val="80000"/>
            </a:pPr>
            <a:r>
              <a:rPr lang="en-US" sz="1400">
                <a:solidFill>
                  <a:schemeClr val="bg1"/>
                </a:solidFill>
              </a:rPr>
              <a:t>To make lives better by solving the financial challenges of our changing world </a:t>
            </a:r>
          </a:p>
        </p:txBody>
      </p:sp>
      <p:sp>
        <p:nvSpPr>
          <p:cNvPr id="8721" name="TextBox 8720">
            <a:extLst>
              <a:ext uri="{FF2B5EF4-FFF2-40B4-BE49-F238E27FC236}">
                <a16:creationId xmlns:a16="http://schemas.microsoft.com/office/drawing/2014/main" id="{EA7B9EA3-FF34-6014-5939-B65021BA897E}"/>
              </a:ext>
            </a:extLst>
          </p:cNvPr>
          <p:cNvSpPr txBox="1"/>
          <p:nvPr/>
        </p:nvSpPr>
        <p:spPr>
          <a:xfrm>
            <a:off x="4643470" y="3595316"/>
            <a:ext cx="2917536" cy="696986"/>
          </a:xfrm>
          <a:prstGeom prst="rect">
            <a:avLst/>
          </a:prstGeom>
          <a:noFill/>
        </p:spPr>
        <p:txBody>
          <a:bodyPr wrap="square" lIns="0" tIns="0" rIns="0" bIns="0">
            <a:spAutoFit/>
          </a:bodyPr>
          <a:lstStyle/>
          <a:p>
            <a:pPr>
              <a:lnSpc>
                <a:spcPct val="110000"/>
              </a:lnSpc>
              <a:spcBef>
                <a:spcPts val="1500"/>
              </a:spcBef>
              <a:buSzPct val="80000"/>
            </a:pPr>
            <a:r>
              <a:rPr lang="en-US" sz="1400">
                <a:solidFill>
                  <a:schemeClr val="bg1"/>
                </a:solidFill>
              </a:rPr>
              <a:t>To be a global leader in expanding access to investing, insurance and retirement security</a:t>
            </a:r>
          </a:p>
        </p:txBody>
      </p:sp>
      <p:sp>
        <p:nvSpPr>
          <p:cNvPr id="8722" name="TextBox 8721">
            <a:extLst>
              <a:ext uri="{FF2B5EF4-FFF2-40B4-BE49-F238E27FC236}">
                <a16:creationId xmlns:a16="http://schemas.microsoft.com/office/drawing/2014/main" id="{CD55470C-D8FE-72FD-E8E5-0ACF0FC1541B}"/>
              </a:ext>
            </a:extLst>
          </p:cNvPr>
          <p:cNvSpPr txBox="1"/>
          <p:nvPr/>
        </p:nvSpPr>
        <p:spPr>
          <a:xfrm>
            <a:off x="8488969" y="3595316"/>
            <a:ext cx="2975444" cy="1792670"/>
          </a:xfrm>
          <a:prstGeom prst="rect">
            <a:avLst/>
          </a:prstGeom>
          <a:noFill/>
        </p:spPr>
        <p:txBody>
          <a:bodyPr wrap="square" lIns="0" tIns="0" rIns="0" bIns="0">
            <a:spAutoFit/>
          </a:bodyPr>
          <a:lstStyle/>
          <a:p>
            <a:pPr>
              <a:lnSpc>
                <a:spcPct val="110000"/>
              </a:lnSpc>
              <a:spcBef>
                <a:spcPts val="1500"/>
              </a:spcBef>
              <a:buSzPct val="80000"/>
            </a:pPr>
            <a:r>
              <a:rPr lang="en-US" sz="1400">
                <a:solidFill>
                  <a:schemeClr val="bg1"/>
                </a:solidFill>
              </a:rPr>
              <a:t>Investing in growth</a:t>
            </a:r>
            <a:br>
              <a:rPr lang="en-US" sz="1400">
                <a:solidFill>
                  <a:schemeClr val="bg1"/>
                </a:solidFill>
              </a:rPr>
            </a:br>
            <a:r>
              <a:rPr lang="en-US" sz="1400">
                <a:solidFill>
                  <a:schemeClr val="bg1"/>
                </a:solidFill>
              </a:rPr>
              <a:t>businesses and markets</a:t>
            </a:r>
          </a:p>
          <a:p>
            <a:pPr>
              <a:lnSpc>
                <a:spcPct val="110000"/>
              </a:lnSpc>
              <a:spcBef>
                <a:spcPts val="1500"/>
              </a:spcBef>
              <a:buSzPct val="80000"/>
            </a:pPr>
            <a:r>
              <a:rPr lang="en-US" sz="1400">
                <a:solidFill>
                  <a:schemeClr val="bg1"/>
                </a:solidFill>
              </a:rPr>
              <a:t>Delivering industry leading</a:t>
            </a:r>
            <a:br>
              <a:rPr lang="en-US" sz="1400">
                <a:solidFill>
                  <a:schemeClr val="bg1"/>
                </a:solidFill>
              </a:rPr>
            </a:br>
            <a:r>
              <a:rPr lang="en-US" sz="1400">
                <a:solidFill>
                  <a:schemeClr val="bg1"/>
                </a:solidFill>
              </a:rPr>
              <a:t>customer and client experiences</a:t>
            </a:r>
          </a:p>
          <a:p>
            <a:pPr>
              <a:lnSpc>
                <a:spcPct val="110000"/>
              </a:lnSpc>
              <a:spcBef>
                <a:spcPts val="1500"/>
              </a:spcBef>
              <a:buSzPct val="80000"/>
            </a:pPr>
            <a:r>
              <a:rPr lang="en-US" sz="1400">
                <a:solidFill>
                  <a:schemeClr val="bg1"/>
                </a:solidFill>
              </a:rPr>
              <a:t>Creating the next generation</a:t>
            </a:r>
            <a:br>
              <a:rPr lang="en-US" sz="1400">
                <a:solidFill>
                  <a:schemeClr val="bg1"/>
                </a:solidFill>
              </a:rPr>
            </a:br>
            <a:r>
              <a:rPr lang="en-US" sz="1400">
                <a:solidFill>
                  <a:schemeClr val="bg1"/>
                </a:solidFill>
              </a:rPr>
              <a:t>of financial solutions</a:t>
            </a:r>
          </a:p>
        </p:txBody>
      </p:sp>
      <p:pic>
        <p:nvPicPr>
          <p:cNvPr id="3" name="Picture 2" descr="A blue light bulb in a circle&#10;&#10;Description automatically generated">
            <a:extLst>
              <a:ext uri="{FF2B5EF4-FFF2-40B4-BE49-F238E27FC236}">
                <a16:creationId xmlns:a16="http://schemas.microsoft.com/office/drawing/2014/main" id="{479ABF96-AFCA-129A-A069-779EB867702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71743" y="2295948"/>
            <a:ext cx="594360" cy="594360"/>
          </a:xfrm>
          <a:prstGeom prst="rect">
            <a:avLst/>
          </a:prstGeom>
        </p:spPr>
      </p:pic>
      <p:pic>
        <p:nvPicPr>
          <p:cNvPr id="5" name="Picture 4" descr="A blue circle with a globe and dots&#10;&#10;Description automatically generated">
            <a:extLst>
              <a:ext uri="{FF2B5EF4-FFF2-40B4-BE49-F238E27FC236}">
                <a16:creationId xmlns:a16="http://schemas.microsoft.com/office/drawing/2014/main" id="{C357E4B2-DA53-23ED-4601-A57DC02D5ED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43470" y="2307181"/>
            <a:ext cx="594360" cy="594360"/>
          </a:xfrm>
          <a:prstGeom prst="rect">
            <a:avLst/>
          </a:prstGeom>
        </p:spPr>
      </p:pic>
      <p:pic>
        <p:nvPicPr>
          <p:cNvPr id="6" name="Picture 5" descr="A blue and black circle with a graph in it&#10;&#10;Description automatically generated">
            <a:extLst>
              <a:ext uri="{FF2B5EF4-FFF2-40B4-BE49-F238E27FC236}">
                <a16:creationId xmlns:a16="http://schemas.microsoft.com/office/drawing/2014/main" id="{A44677E9-1F54-8766-477E-6C4984DEB52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488969" y="2295948"/>
            <a:ext cx="594360" cy="594360"/>
          </a:xfrm>
          <a:prstGeom prst="rect">
            <a:avLst/>
          </a:prstGeom>
        </p:spPr>
      </p:pic>
    </p:spTree>
    <p:extLst>
      <p:ext uri="{BB962C8B-B14F-4D97-AF65-F5344CB8AC3E}">
        <p14:creationId xmlns:p14="http://schemas.microsoft.com/office/powerpoint/2010/main" val="961704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2ECA-BBE2-3526-E8E1-690F201402A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D5FDA9-C4D0-5901-C23D-4B060F35F3CA}"/>
              </a:ext>
            </a:extLst>
          </p:cNvPr>
          <p:cNvSpPr>
            <a:spLocks noGrp="1"/>
          </p:cNvSpPr>
          <p:nvPr>
            <p:ph type="ftr" sz="quarter" idx="11"/>
          </p:nvPr>
        </p:nvSpPr>
        <p:spPr>
          <a:xfrm>
            <a:off x="1019486" y="6566446"/>
            <a:ext cx="9391340" cy="102336"/>
          </a:xfrm>
        </p:spPr>
        <p:txBody>
          <a:bodyPr/>
          <a:lstStyle/>
          <a:p>
            <a:endParaRPr lang="en-US"/>
          </a:p>
        </p:txBody>
      </p:sp>
      <p:sp>
        <p:nvSpPr>
          <p:cNvPr id="7" name="Title 6">
            <a:extLst>
              <a:ext uri="{FF2B5EF4-FFF2-40B4-BE49-F238E27FC236}">
                <a16:creationId xmlns:a16="http://schemas.microsoft.com/office/drawing/2014/main" id="{6AF07D21-1E14-8FD0-620E-2E24E47FA93D}"/>
              </a:ext>
            </a:extLst>
          </p:cNvPr>
          <p:cNvSpPr>
            <a:spLocks noGrp="1"/>
          </p:cNvSpPr>
          <p:nvPr>
            <p:ph type="title"/>
          </p:nvPr>
        </p:nvSpPr>
        <p:spPr>
          <a:xfrm>
            <a:off x="457200" y="371702"/>
            <a:ext cx="11274374" cy="553998"/>
          </a:xfrm>
        </p:spPr>
        <p:txBody>
          <a:bodyPr/>
          <a:lstStyle/>
          <a:p>
            <a:r>
              <a:rPr lang="en-US" dirty="0"/>
              <a:t>Organizational Chart</a:t>
            </a:r>
          </a:p>
        </p:txBody>
      </p:sp>
      <p:sp>
        <p:nvSpPr>
          <p:cNvPr id="3" name="Rounded Rectangle 2">
            <a:extLst>
              <a:ext uri="{FF2B5EF4-FFF2-40B4-BE49-F238E27FC236}">
                <a16:creationId xmlns:a16="http://schemas.microsoft.com/office/drawing/2014/main" id="{F7ED0AF0-9050-0911-08DB-D6246C6DBDE3}"/>
              </a:ext>
            </a:extLst>
          </p:cNvPr>
          <p:cNvSpPr/>
          <p:nvPr/>
        </p:nvSpPr>
        <p:spPr bwMode="auto">
          <a:xfrm>
            <a:off x="5086638" y="1386672"/>
            <a:ext cx="2015498" cy="602901"/>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nvGrpSpPr>
          <p:cNvPr id="27" name="Group 26">
            <a:extLst>
              <a:ext uri="{FF2B5EF4-FFF2-40B4-BE49-F238E27FC236}">
                <a16:creationId xmlns:a16="http://schemas.microsoft.com/office/drawing/2014/main" id="{BF97C5FA-4F80-61A2-9F3B-FB272FE7362D}"/>
              </a:ext>
            </a:extLst>
          </p:cNvPr>
          <p:cNvGrpSpPr/>
          <p:nvPr/>
        </p:nvGrpSpPr>
        <p:grpSpPr>
          <a:xfrm>
            <a:off x="549684" y="2488014"/>
            <a:ext cx="11089406" cy="602901"/>
            <a:chOff x="549684" y="2532184"/>
            <a:chExt cx="11089406" cy="602901"/>
          </a:xfrm>
          <a:solidFill>
            <a:schemeClr val="accent2"/>
          </a:solidFill>
        </p:grpSpPr>
        <p:sp>
          <p:nvSpPr>
            <p:cNvPr id="5" name="Rounded Rectangle 4">
              <a:extLst>
                <a:ext uri="{FF2B5EF4-FFF2-40B4-BE49-F238E27FC236}">
                  <a16:creationId xmlns:a16="http://schemas.microsoft.com/office/drawing/2014/main" id="{2628A387-D67B-15E5-93F6-CE08008CF5CB}"/>
                </a:ext>
              </a:extLst>
            </p:cNvPr>
            <p:cNvSpPr/>
            <p:nvPr/>
          </p:nvSpPr>
          <p:spPr bwMode="auto">
            <a:xfrm>
              <a:off x="5086638" y="2532184"/>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6" name="Rounded Rectangle 5">
              <a:extLst>
                <a:ext uri="{FF2B5EF4-FFF2-40B4-BE49-F238E27FC236}">
                  <a16:creationId xmlns:a16="http://schemas.microsoft.com/office/drawing/2014/main" id="{893A0AF7-C763-27A5-4367-F1504792F876}"/>
                </a:ext>
              </a:extLst>
            </p:cNvPr>
            <p:cNvSpPr/>
            <p:nvPr/>
          </p:nvSpPr>
          <p:spPr bwMode="auto">
            <a:xfrm>
              <a:off x="7355115" y="2532184"/>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8" name="Rounded Rectangle 7">
              <a:extLst>
                <a:ext uri="{FF2B5EF4-FFF2-40B4-BE49-F238E27FC236}">
                  <a16:creationId xmlns:a16="http://schemas.microsoft.com/office/drawing/2014/main" id="{856D5A1D-6D3A-2C74-AA45-96321F4C44B1}"/>
                </a:ext>
              </a:extLst>
            </p:cNvPr>
            <p:cNvSpPr/>
            <p:nvPr/>
          </p:nvSpPr>
          <p:spPr bwMode="auto">
            <a:xfrm>
              <a:off x="9623592" y="2532184"/>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12" name="Rounded Rectangle 11">
              <a:extLst>
                <a:ext uri="{FF2B5EF4-FFF2-40B4-BE49-F238E27FC236}">
                  <a16:creationId xmlns:a16="http://schemas.microsoft.com/office/drawing/2014/main" id="{24F7B845-8C57-3F9E-BF37-7F8BCFEC32CF}"/>
                </a:ext>
              </a:extLst>
            </p:cNvPr>
            <p:cNvSpPr/>
            <p:nvPr/>
          </p:nvSpPr>
          <p:spPr bwMode="auto">
            <a:xfrm>
              <a:off x="549684" y="2532184"/>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13" name="Rounded Rectangle 12">
              <a:extLst>
                <a:ext uri="{FF2B5EF4-FFF2-40B4-BE49-F238E27FC236}">
                  <a16:creationId xmlns:a16="http://schemas.microsoft.com/office/drawing/2014/main" id="{2640B739-C043-8FC1-6ECC-01C49FA27848}"/>
                </a:ext>
              </a:extLst>
            </p:cNvPr>
            <p:cNvSpPr/>
            <p:nvPr/>
          </p:nvSpPr>
          <p:spPr bwMode="auto">
            <a:xfrm>
              <a:off x="2818161" y="2532184"/>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grpSp>
        <p:nvGrpSpPr>
          <p:cNvPr id="26" name="Group 25">
            <a:extLst>
              <a:ext uri="{FF2B5EF4-FFF2-40B4-BE49-F238E27FC236}">
                <a16:creationId xmlns:a16="http://schemas.microsoft.com/office/drawing/2014/main" id="{C87F67E4-62CE-2385-9717-F693071EEB7B}"/>
              </a:ext>
            </a:extLst>
          </p:cNvPr>
          <p:cNvGrpSpPr/>
          <p:nvPr/>
        </p:nvGrpSpPr>
        <p:grpSpPr>
          <a:xfrm>
            <a:off x="1682380" y="3589356"/>
            <a:ext cx="8822471" cy="602901"/>
            <a:chOff x="1682380" y="3597573"/>
            <a:chExt cx="8822471" cy="602901"/>
          </a:xfrm>
          <a:solidFill>
            <a:schemeClr val="accent3"/>
          </a:solidFill>
        </p:grpSpPr>
        <p:sp>
          <p:nvSpPr>
            <p:cNvPr id="14" name="Rounded Rectangle 13">
              <a:extLst>
                <a:ext uri="{FF2B5EF4-FFF2-40B4-BE49-F238E27FC236}">
                  <a16:creationId xmlns:a16="http://schemas.microsoft.com/office/drawing/2014/main" id="{F458C2D6-D8DF-7E1C-2683-4DB8D17B73E8}"/>
                </a:ext>
              </a:extLst>
            </p:cNvPr>
            <p:cNvSpPr/>
            <p:nvPr/>
          </p:nvSpPr>
          <p:spPr bwMode="auto">
            <a:xfrm>
              <a:off x="3950857" y="3597573"/>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sp>
          <p:nvSpPr>
            <p:cNvPr id="15" name="Rounded Rectangle 14">
              <a:extLst>
                <a:ext uri="{FF2B5EF4-FFF2-40B4-BE49-F238E27FC236}">
                  <a16:creationId xmlns:a16="http://schemas.microsoft.com/office/drawing/2014/main" id="{F6A0669C-C739-5E59-77A6-69D1EE2FE4F4}"/>
                </a:ext>
              </a:extLst>
            </p:cNvPr>
            <p:cNvSpPr/>
            <p:nvPr/>
          </p:nvSpPr>
          <p:spPr bwMode="auto">
            <a:xfrm>
              <a:off x="1682380" y="3597573"/>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sp>
          <p:nvSpPr>
            <p:cNvPr id="18" name="Rounded Rectangle 17">
              <a:extLst>
                <a:ext uri="{FF2B5EF4-FFF2-40B4-BE49-F238E27FC236}">
                  <a16:creationId xmlns:a16="http://schemas.microsoft.com/office/drawing/2014/main" id="{A7B01EB4-4A35-4E17-1926-0B18278F63DB}"/>
                </a:ext>
              </a:extLst>
            </p:cNvPr>
            <p:cNvSpPr/>
            <p:nvPr/>
          </p:nvSpPr>
          <p:spPr bwMode="auto">
            <a:xfrm>
              <a:off x="8489353" y="3597573"/>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sp>
          <p:nvSpPr>
            <p:cNvPr id="19" name="Rounded Rectangle 18">
              <a:extLst>
                <a:ext uri="{FF2B5EF4-FFF2-40B4-BE49-F238E27FC236}">
                  <a16:creationId xmlns:a16="http://schemas.microsoft.com/office/drawing/2014/main" id="{4B8C31DB-4E0F-39BD-D338-3DBCFB9ECDF7}"/>
                </a:ext>
              </a:extLst>
            </p:cNvPr>
            <p:cNvSpPr/>
            <p:nvPr/>
          </p:nvSpPr>
          <p:spPr bwMode="auto">
            <a:xfrm>
              <a:off x="6220876" y="3597573"/>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grpSp>
      <p:grpSp>
        <p:nvGrpSpPr>
          <p:cNvPr id="20" name="Group 19">
            <a:extLst>
              <a:ext uri="{FF2B5EF4-FFF2-40B4-BE49-F238E27FC236}">
                <a16:creationId xmlns:a16="http://schemas.microsoft.com/office/drawing/2014/main" id="{D9710AA4-372D-498D-BA66-1FFAFFD98D42}"/>
              </a:ext>
            </a:extLst>
          </p:cNvPr>
          <p:cNvGrpSpPr/>
          <p:nvPr/>
        </p:nvGrpSpPr>
        <p:grpSpPr>
          <a:xfrm>
            <a:off x="7355115" y="4690699"/>
            <a:ext cx="4283975" cy="602901"/>
            <a:chOff x="1894136" y="3597573"/>
            <a:chExt cx="4283975" cy="602901"/>
          </a:xfrm>
          <a:solidFill>
            <a:schemeClr val="accent5"/>
          </a:solidFill>
        </p:grpSpPr>
        <p:sp>
          <p:nvSpPr>
            <p:cNvPr id="21" name="Rounded Rectangle 20">
              <a:extLst>
                <a:ext uri="{FF2B5EF4-FFF2-40B4-BE49-F238E27FC236}">
                  <a16:creationId xmlns:a16="http://schemas.microsoft.com/office/drawing/2014/main" id="{7C133001-35F6-DFA0-0E77-54A12CB47356}"/>
                </a:ext>
              </a:extLst>
            </p:cNvPr>
            <p:cNvSpPr/>
            <p:nvPr/>
          </p:nvSpPr>
          <p:spPr bwMode="auto">
            <a:xfrm>
              <a:off x="4162613" y="3597573"/>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22" name="Rounded Rectangle 21">
              <a:extLst>
                <a:ext uri="{FF2B5EF4-FFF2-40B4-BE49-F238E27FC236}">
                  <a16:creationId xmlns:a16="http://schemas.microsoft.com/office/drawing/2014/main" id="{49B3A519-9767-24F4-D3B5-347B03C0A6F0}"/>
                </a:ext>
              </a:extLst>
            </p:cNvPr>
            <p:cNvSpPr/>
            <p:nvPr/>
          </p:nvSpPr>
          <p:spPr bwMode="auto">
            <a:xfrm>
              <a:off x="1894136" y="3597573"/>
              <a:ext cx="2015498" cy="602901"/>
            </a:xfrm>
            <a:prstGeom prst="roundRect">
              <a:avLst>
                <a:gd name="adj" fmla="val 50000"/>
              </a:avLst>
            </a:prstGeom>
            <a:gr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sp>
        <p:nvSpPr>
          <p:cNvPr id="23" name="Rounded Rectangle 22">
            <a:extLst>
              <a:ext uri="{FF2B5EF4-FFF2-40B4-BE49-F238E27FC236}">
                <a16:creationId xmlns:a16="http://schemas.microsoft.com/office/drawing/2014/main" id="{8517AB37-5D34-B58C-B8B0-6C23D88DCFCD}"/>
              </a:ext>
            </a:extLst>
          </p:cNvPr>
          <p:cNvSpPr/>
          <p:nvPr/>
        </p:nvSpPr>
        <p:spPr bwMode="auto">
          <a:xfrm>
            <a:off x="1682380" y="4690698"/>
            <a:ext cx="2015498" cy="602901"/>
          </a:xfrm>
          <a:prstGeom prst="roundRect">
            <a:avLst>
              <a:gd name="adj" fmla="val 50000"/>
            </a:avLst>
          </a:prstGeom>
          <a:solidFill>
            <a:schemeClr val="accent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24" name="Rounded Rectangle 23">
            <a:extLst>
              <a:ext uri="{FF2B5EF4-FFF2-40B4-BE49-F238E27FC236}">
                <a16:creationId xmlns:a16="http://schemas.microsoft.com/office/drawing/2014/main" id="{5CC410DB-B17C-F005-1C5D-550392520CCD}"/>
              </a:ext>
            </a:extLst>
          </p:cNvPr>
          <p:cNvSpPr/>
          <p:nvPr/>
        </p:nvSpPr>
        <p:spPr bwMode="auto">
          <a:xfrm>
            <a:off x="1682380" y="5792042"/>
            <a:ext cx="2015498" cy="602901"/>
          </a:xfrm>
          <a:prstGeom prst="roundRect">
            <a:avLst>
              <a:gd name="adj" fmla="val 50000"/>
            </a:avLst>
          </a:prstGeom>
          <a:solidFill>
            <a:schemeClr val="accent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sp>
        <p:nvSpPr>
          <p:cNvPr id="28" name="Rounded Rectangle 27">
            <a:extLst>
              <a:ext uri="{FF2B5EF4-FFF2-40B4-BE49-F238E27FC236}">
                <a16:creationId xmlns:a16="http://schemas.microsoft.com/office/drawing/2014/main" id="{ACAA8E89-B021-58AC-548E-B6142B81413E}"/>
              </a:ext>
            </a:extLst>
          </p:cNvPr>
          <p:cNvSpPr/>
          <p:nvPr/>
        </p:nvSpPr>
        <p:spPr bwMode="auto">
          <a:xfrm>
            <a:off x="9623592" y="5792042"/>
            <a:ext cx="2015498" cy="602901"/>
          </a:xfrm>
          <a:prstGeom prst="roundRect">
            <a:avLst>
              <a:gd name="adj" fmla="val 50000"/>
            </a:avLst>
          </a:prstGeom>
          <a:solidFill>
            <a:schemeClr val="accent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cxnSp>
        <p:nvCxnSpPr>
          <p:cNvPr id="42" name="Elbow Connector 41">
            <a:extLst>
              <a:ext uri="{FF2B5EF4-FFF2-40B4-BE49-F238E27FC236}">
                <a16:creationId xmlns:a16="http://schemas.microsoft.com/office/drawing/2014/main" id="{B056D7AF-980A-EFCC-1D4F-2CC612CFF3EF}"/>
              </a:ext>
            </a:extLst>
          </p:cNvPr>
          <p:cNvCxnSpPr>
            <a:stCxn id="3" idx="2"/>
            <a:endCxn id="8" idx="0"/>
          </p:cNvCxnSpPr>
          <p:nvPr/>
        </p:nvCxnSpPr>
        <p:spPr>
          <a:xfrm rot="16200000" flipH="1">
            <a:off x="8113644" y="-29684"/>
            <a:ext cx="498441" cy="4536954"/>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76036E4C-71B4-4516-E221-7C4B5B1CAB76}"/>
              </a:ext>
            </a:extLst>
          </p:cNvPr>
          <p:cNvCxnSpPr>
            <a:cxnSpLocks/>
            <a:stCxn id="3" idx="2"/>
            <a:endCxn id="6" idx="0"/>
          </p:cNvCxnSpPr>
          <p:nvPr/>
        </p:nvCxnSpPr>
        <p:spPr>
          <a:xfrm rot="16200000" flipH="1">
            <a:off x="6979405" y="1104554"/>
            <a:ext cx="498441" cy="2268477"/>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7C2BC474-91D5-654E-E5B9-F7F5A801207B}"/>
              </a:ext>
            </a:extLst>
          </p:cNvPr>
          <p:cNvCxnSpPr>
            <a:stCxn id="3" idx="2"/>
            <a:endCxn id="12" idx="0"/>
          </p:cNvCxnSpPr>
          <p:nvPr/>
        </p:nvCxnSpPr>
        <p:spPr>
          <a:xfrm rot="5400000">
            <a:off x="3576690" y="-29684"/>
            <a:ext cx="498441" cy="4536954"/>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A1D4FEB9-5413-8A13-3623-CE64D044AEBB}"/>
              </a:ext>
            </a:extLst>
          </p:cNvPr>
          <p:cNvCxnSpPr>
            <a:stCxn id="3" idx="2"/>
            <a:endCxn id="13" idx="0"/>
          </p:cNvCxnSpPr>
          <p:nvPr/>
        </p:nvCxnSpPr>
        <p:spPr>
          <a:xfrm rot="5400000">
            <a:off x="4710929" y="1104555"/>
            <a:ext cx="498441" cy="2268477"/>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14AC476-5A78-E0EF-8DD6-61701C90C91A}"/>
              </a:ext>
            </a:extLst>
          </p:cNvPr>
          <p:cNvCxnSpPr>
            <a:stCxn id="3" idx="2"/>
            <a:endCxn id="5" idx="0"/>
          </p:cNvCxnSpPr>
          <p:nvPr/>
        </p:nvCxnSpPr>
        <p:spPr>
          <a:xfrm>
            <a:off x="6094387" y="1989573"/>
            <a:ext cx="0" cy="49844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2AD146C8-B263-C39D-DC89-B685B2EBE7EC}"/>
              </a:ext>
            </a:extLst>
          </p:cNvPr>
          <p:cNvCxnSpPr>
            <a:stCxn id="5" idx="2"/>
            <a:endCxn id="18" idx="0"/>
          </p:cNvCxnSpPr>
          <p:nvPr/>
        </p:nvCxnSpPr>
        <p:spPr>
          <a:xfrm rot="16200000" flipH="1">
            <a:off x="7546524" y="1638777"/>
            <a:ext cx="498441" cy="3402715"/>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06E444EA-3880-9767-DBA6-B6773E1EC25F}"/>
              </a:ext>
            </a:extLst>
          </p:cNvPr>
          <p:cNvCxnSpPr>
            <a:stCxn id="5" idx="2"/>
            <a:endCxn id="15" idx="0"/>
          </p:cNvCxnSpPr>
          <p:nvPr/>
        </p:nvCxnSpPr>
        <p:spPr>
          <a:xfrm rot="5400000">
            <a:off x="4143038" y="1638006"/>
            <a:ext cx="498441" cy="3404258"/>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60E333BF-503E-2157-54BA-B87F611E4071}"/>
              </a:ext>
            </a:extLst>
          </p:cNvPr>
          <p:cNvCxnSpPr>
            <a:stCxn id="5" idx="2"/>
            <a:endCxn id="19" idx="0"/>
          </p:cNvCxnSpPr>
          <p:nvPr/>
        </p:nvCxnSpPr>
        <p:spPr>
          <a:xfrm rot="16200000" flipH="1">
            <a:off x="6412286" y="2773016"/>
            <a:ext cx="498441" cy="1134238"/>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82FAF8B2-6749-1420-614A-447F83495082}"/>
              </a:ext>
            </a:extLst>
          </p:cNvPr>
          <p:cNvCxnSpPr>
            <a:cxnSpLocks/>
            <a:stCxn id="5" idx="2"/>
            <a:endCxn id="14" idx="0"/>
          </p:cNvCxnSpPr>
          <p:nvPr/>
        </p:nvCxnSpPr>
        <p:spPr>
          <a:xfrm rot="5400000">
            <a:off x="5277277" y="2772245"/>
            <a:ext cx="498441" cy="1135781"/>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91C513F0-343C-4464-E9DB-719A60C527B8}"/>
              </a:ext>
            </a:extLst>
          </p:cNvPr>
          <p:cNvCxnSpPr>
            <a:stCxn id="18" idx="2"/>
            <a:endCxn id="21" idx="0"/>
          </p:cNvCxnSpPr>
          <p:nvPr/>
        </p:nvCxnSpPr>
        <p:spPr>
          <a:xfrm rot="16200000" flipH="1">
            <a:off x="9815000" y="3874358"/>
            <a:ext cx="498442" cy="1134239"/>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E79D998C-1634-3310-3B0A-5D09279A198E}"/>
              </a:ext>
            </a:extLst>
          </p:cNvPr>
          <p:cNvCxnSpPr>
            <a:stCxn id="18" idx="2"/>
            <a:endCxn id="22" idx="0"/>
          </p:cNvCxnSpPr>
          <p:nvPr/>
        </p:nvCxnSpPr>
        <p:spPr>
          <a:xfrm rot="5400000">
            <a:off x="8680762" y="3874359"/>
            <a:ext cx="498442" cy="1134238"/>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40E30A8-F819-8365-9A50-9184AACAF459}"/>
              </a:ext>
            </a:extLst>
          </p:cNvPr>
          <p:cNvCxnSpPr>
            <a:stCxn id="15" idx="2"/>
            <a:endCxn id="23" idx="0"/>
          </p:cNvCxnSpPr>
          <p:nvPr/>
        </p:nvCxnSpPr>
        <p:spPr>
          <a:xfrm>
            <a:off x="2690129" y="4192257"/>
            <a:ext cx="0" cy="49844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A11357D-13CE-F4E3-0263-694C05BA167C}"/>
              </a:ext>
            </a:extLst>
          </p:cNvPr>
          <p:cNvCxnSpPr>
            <a:cxnSpLocks/>
            <a:stCxn id="23" idx="2"/>
            <a:endCxn id="24" idx="0"/>
          </p:cNvCxnSpPr>
          <p:nvPr/>
        </p:nvCxnSpPr>
        <p:spPr>
          <a:xfrm>
            <a:off x="2690129" y="5293599"/>
            <a:ext cx="0" cy="49844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0DAE0C6-3F78-6C53-BE9D-1F73A4ED6BB4}"/>
              </a:ext>
            </a:extLst>
          </p:cNvPr>
          <p:cNvCxnSpPr/>
          <p:nvPr/>
        </p:nvCxnSpPr>
        <p:spPr>
          <a:xfrm>
            <a:off x="10607146" y="5293599"/>
            <a:ext cx="0" cy="49844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5">
            <a:extLst>
              <a:ext uri="{FF2B5EF4-FFF2-40B4-BE49-F238E27FC236}">
                <a16:creationId xmlns:a16="http://schemas.microsoft.com/office/drawing/2014/main" id="{2FA85391-64D5-B45E-AF8A-FD87D2606FE4}"/>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222219024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6EAF8C-5DBC-0B1D-D1CD-434D179230C4}"/>
              </a:ext>
            </a:extLst>
          </p:cNvPr>
          <p:cNvSpPr>
            <a:spLocks noGrp="1"/>
          </p:cNvSpPr>
          <p:nvPr>
            <p:ph type="ftr" sz="quarter" idx="11"/>
          </p:nvPr>
        </p:nvSpPr>
        <p:spPr>
          <a:xfrm>
            <a:off x="1019486" y="6566446"/>
            <a:ext cx="9391340" cy="102336"/>
          </a:xfrm>
        </p:spPr>
        <p:txBody>
          <a:bodyPr/>
          <a:lstStyle/>
          <a:p>
            <a:endParaRPr lang="en-US"/>
          </a:p>
        </p:txBody>
      </p:sp>
      <p:sp>
        <p:nvSpPr>
          <p:cNvPr id="7" name="Title 6">
            <a:extLst>
              <a:ext uri="{FF2B5EF4-FFF2-40B4-BE49-F238E27FC236}">
                <a16:creationId xmlns:a16="http://schemas.microsoft.com/office/drawing/2014/main" id="{C502E2A7-572C-26FD-965C-C9B20C798627}"/>
              </a:ext>
            </a:extLst>
          </p:cNvPr>
          <p:cNvSpPr>
            <a:spLocks noGrp="1"/>
          </p:cNvSpPr>
          <p:nvPr>
            <p:ph type="title"/>
          </p:nvPr>
        </p:nvSpPr>
        <p:spPr>
          <a:xfrm>
            <a:off x="457200" y="371702"/>
            <a:ext cx="11274374" cy="553998"/>
          </a:xfrm>
        </p:spPr>
        <p:txBody>
          <a:bodyPr/>
          <a:lstStyle/>
          <a:p>
            <a:r>
              <a:rPr lang="en-US" dirty="0"/>
              <a:t>Organizational Chart with photos</a:t>
            </a:r>
          </a:p>
        </p:txBody>
      </p:sp>
      <p:sp>
        <p:nvSpPr>
          <p:cNvPr id="9" name="Rounded Rectangle 8">
            <a:extLst>
              <a:ext uri="{FF2B5EF4-FFF2-40B4-BE49-F238E27FC236}">
                <a16:creationId xmlns:a16="http://schemas.microsoft.com/office/drawing/2014/main" id="{7FC55134-7E1C-E363-8153-8694364E6459}"/>
              </a:ext>
            </a:extLst>
          </p:cNvPr>
          <p:cNvSpPr/>
          <p:nvPr/>
        </p:nvSpPr>
        <p:spPr bwMode="auto">
          <a:xfrm>
            <a:off x="4739534" y="1459648"/>
            <a:ext cx="2709705" cy="716310"/>
          </a:xfrm>
          <a:prstGeom prst="roundRect">
            <a:avLst>
              <a:gd name="adj" fmla="val 50000"/>
            </a:avLst>
          </a:prstGeom>
          <a:solidFill>
            <a:schemeClr val="tx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a:ln>
                <a:noFill/>
              </a:ln>
              <a:solidFill>
                <a:schemeClr val="bg1"/>
              </a:solidFill>
              <a:effectLst/>
            </a:endParaRPr>
          </a:p>
        </p:txBody>
      </p:sp>
      <p:pic>
        <p:nvPicPr>
          <p:cNvPr id="10" name="Picture Placeholder 4">
            <a:extLst>
              <a:ext uri="{FF2B5EF4-FFF2-40B4-BE49-F238E27FC236}">
                <a16:creationId xmlns:a16="http://schemas.microsoft.com/office/drawing/2014/main" id="{C896CBF1-766E-0FE6-061C-B77B7E89F5B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16710" y="1528822"/>
            <a:ext cx="577963" cy="577961"/>
          </a:xfrm>
          <a:prstGeom prst="ellipse">
            <a:avLst/>
          </a:prstGeom>
        </p:spPr>
      </p:pic>
      <p:sp>
        <p:nvSpPr>
          <p:cNvPr id="11" name="TextBox 10">
            <a:extLst>
              <a:ext uri="{FF2B5EF4-FFF2-40B4-BE49-F238E27FC236}">
                <a16:creationId xmlns:a16="http://schemas.microsoft.com/office/drawing/2014/main" id="{26C67468-E582-3D84-B43F-258C1B38D8FC}"/>
              </a:ext>
            </a:extLst>
          </p:cNvPr>
          <p:cNvSpPr txBox="1"/>
          <p:nvPr/>
        </p:nvSpPr>
        <p:spPr>
          <a:xfrm>
            <a:off x="5471849" y="1588862"/>
            <a:ext cx="1806507" cy="457881"/>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nvGrpSpPr>
          <p:cNvPr id="29" name="Group 28">
            <a:extLst>
              <a:ext uri="{FF2B5EF4-FFF2-40B4-BE49-F238E27FC236}">
                <a16:creationId xmlns:a16="http://schemas.microsoft.com/office/drawing/2014/main" id="{BDCA7EF8-BC9E-706E-6E3A-C972350D3AAF}"/>
              </a:ext>
            </a:extLst>
          </p:cNvPr>
          <p:cNvGrpSpPr/>
          <p:nvPr/>
        </p:nvGrpSpPr>
        <p:grpSpPr>
          <a:xfrm>
            <a:off x="4739534" y="2790163"/>
            <a:ext cx="2709705" cy="716310"/>
            <a:chOff x="4405154" y="1520792"/>
            <a:chExt cx="2512362" cy="664143"/>
          </a:xfrm>
        </p:grpSpPr>
        <p:sp>
          <p:nvSpPr>
            <p:cNvPr id="30" name="Rounded Rectangle 29">
              <a:extLst>
                <a:ext uri="{FF2B5EF4-FFF2-40B4-BE49-F238E27FC236}">
                  <a16:creationId xmlns:a16="http://schemas.microsoft.com/office/drawing/2014/main" id="{4EA41792-79C4-0000-0B67-ED52B5EBF01C}"/>
                </a:ext>
              </a:extLst>
            </p:cNvPr>
            <p:cNvSpPr/>
            <p:nvPr/>
          </p:nvSpPr>
          <p:spPr bwMode="auto">
            <a:xfrm>
              <a:off x="4405154" y="1520792"/>
              <a:ext cx="2512362" cy="664143"/>
            </a:xfrm>
            <a:prstGeom prst="roundRect">
              <a:avLst>
                <a:gd name="adj" fmla="val 50000"/>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a:ln>
                  <a:noFill/>
                </a:ln>
                <a:solidFill>
                  <a:schemeClr val="bg1"/>
                </a:solidFill>
                <a:effectLst/>
              </a:endParaRPr>
            </a:p>
          </p:txBody>
        </p:sp>
        <p:pic>
          <p:nvPicPr>
            <p:cNvPr id="31" name="Picture Placeholder 4">
              <a:extLst>
                <a:ext uri="{FF2B5EF4-FFF2-40B4-BE49-F238E27FC236}">
                  <a16:creationId xmlns:a16="http://schemas.microsoft.com/office/drawing/2014/main" id="{2DFAD278-F41B-DD1A-DE79-EB9C58A78E5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32" name="TextBox 31">
              <a:extLst>
                <a:ext uri="{FF2B5EF4-FFF2-40B4-BE49-F238E27FC236}">
                  <a16:creationId xmlns:a16="http://schemas.microsoft.com/office/drawing/2014/main" id="{A592ECEA-265E-34A5-C564-85016B1FCC8A}"/>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grpSp>
        <p:nvGrpSpPr>
          <p:cNvPr id="33" name="Group 32">
            <a:extLst>
              <a:ext uri="{FF2B5EF4-FFF2-40B4-BE49-F238E27FC236}">
                <a16:creationId xmlns:a16="http://schemas.microsoft.com/office/drawing/2014/main" id="{4DA5E19C-D69B-F600-B2E6-A1ED474EE3B2}"/>
              </a:ext>
            </a:extLst>
          </p:cNvPr>
          <p:cNvGrpSpPr/>
          <p:nvPr/>
        </p:nvGrpSpPr>
        <p:grpSpPr>
          <a:xfrm>
            <a:off x="8007252" y="2790163"/>
            <a:ext cx="2709705" cy="716310"/>
            <a:chOff x="4405154" y="1520792"/>
            <a:chExt cx="2512362" cy="664143"/>
          </a:xfrm>
        </p:grpSpPr>
        <p:sp>
          <p:nvSpPr>
            <p:cNvPr id="34" name="Rounded Rectangle 33">
              <a:extLst>
                <a:ext uri="{FF2B5EF4-FFF2-40B4-BE49-F238E27FC236}">
                  <a16:creationId xmlns:a16="http://schemas.microsoft.com/office/drawing/2014/main" id="{97991BD5-B408-A242-CCAF-EAF5EA6B4082}"/>
                </a:ext>
              </a:extLst>
            </p:cNvPr>
            <p:cNvSpPr/>
            <p:nvPr/>
          </p:nvSpPr>
          <p:spPr bwMode="auto">
            <a:xfrm>
              <a:off x="4405154" y="1520792"/>
              <a:ext cx="2512362" cy="664143"/>
            </a:xfrm>
            <a:prstGeom prst="roundRect">
              <a:avLst>
                <a:gd name="adj" fmla="val 50000"/>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200" dirty="0">
                <a:solidFill>
                  <a:schemeClr val="bg1"/>
                </a:solidFill>
              </a:endParaRPr>
            </a:p>
          </p:txBody>
        </p:sp>
        <p:pic>
          <p:nvPicPr>
            <p:cNvPr id="35" name="Picture Placeholder 4">
              <a:extLst>
                <a:ext uri="{FF2B5EF4-FFF2-40B4-BE49-F238E27FC236}">
                  <a16:creationId xmlns:a16="http://schemas.microsoft.com/office/drawing/2014/main" id="{14065900-E689-7454-2B90-27D27AE9098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36" name="TextBox 35">
              <a:extLst>
                <a:ext uri="{FF2B5EF4-FFF2-40B4-BE49-F238E27FC236}">
                  <a16:creationId xmlns:a16="http://schemas.microsoft.com/office/drawing/2014/main" id="{16D24312-8BA5-D10C-BBDF-DF00D10CC163}"/>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grpSp>
        <p:nvGrpSpPr>
          <p:cNvPr id="37" name="Group 36">
            <a:extLst>
              <a:ext uri="{FF2B5EF4-FFF2-40B4-BE49-F238E27FC236}">
                <a16:creationId xmlns:a16="http://schemas.microsoft.com/office/drawing/2014/main" id="{A9C3BCE1-4E0D-16BB-3C46-B9175D362949}"/>
              </a:ext>
            </a:extLst>
          </p:cNvPr>
          <p:cNvGrpSpPr/>
          <p:nvPr/>
        </p:nvGrpSpPr>
        <p:grpSpPr>
          <a:xfrm>
            <a:off x="1487900" y="2790163"/>
            <a:ext cx="2709705" cy="716310"/>
            <a:chOff x="4405154" y="1520792"/>
            <a:chExt cx="2512362" cy="664143"/>
          </a:xfrm>
        </p:grpSpPr>
        <p:sp>
          <p:nvSpPr>
            <p:cNvPr id="38" name="Rounded Rectangle 37">
              <a:extLst>
                <a:ext uri="{FF2B5EF4-FFF2-40B4-BE49-F238E27FC236}">
                  <a16:creationId xmlns:a16="http://schemas.microsoft.com/office/drawing/2014/main" id="{5684D514-BD16-E8AE-324B-6F77AC706C34}"/>
                </a:ext>
              </a:extLst>
            </p:cNvPr>
            <p:cNvSpPr/>
            <p:nvPr/>
          </p:nvSpPr>
          <p:spPr bwMode="auto">
            <a:xfrm>
              <a:off x="4405154" y="1520792"/>
              <a:ext cx="2512362" cy="664143"/>
            </a:xfrm>
            <a:prstGeom prst="roundRect">
              <a:avLst>
                <a:gd name="adj" fmla="val 50000"/>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200" dirty="0">
                <a:solidFill>
                  <a:schemeClr val="bg1"/>
                </a:solidFill>
              </a:endParaRPr>
            </a:p>
          </p:txBody>
        </p:sp>
        <p:pic>
          <p:nvPicPr>
            <p:cNvPr id="39" name="Picture Placeholder 4">
              <a:extLst>
                <a:ext uri="{FF2B5EF4-FFF2-40B4-BE49-F238E27FC236}">
                  <a16:creationId xmlns:a16="http://schemas.microsoft.com/office/drawing/2014/main" id="{1DF51AD6-F18E-0D4A-3529-2C91CFED9A5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40" name="TextBox 39">
              <a:extLst>
                <a:ext uri="{FF2B5EF4-FFF2-40B4-BE49-F238E27FC236}">
                  <a16:creationId xmlns:a16="http://schemas.microsoft.com/office/drawing/2014/main" id="{09746A80-AA8E-9E94-6AAA-F5F1936E2623}"/>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PrudentialModern Med"/>
                  <a:ea typeface="+mn-ea"/>
                  <a:cs typeface="+mn-cs"/>
                </a:rPr>
                <a:t>Title goes here, on one line</a:t>
              </a:r>
            </a:p>
          </p:txBody>
        </p:sp>
      </p:grpSp>
      <p:grpSp>
        <p:nvGrpSpPr>
          <p:cNvPr id="60" name="Group 59">
            <a:extLst>
              <a:ext uri="{FF2B5EF4-FFF2-40B4-BE49-F238E27FC236}">
                <a16:creationId xmlns:a16="http://schemas.microsoft.com/office/drawing/2014/main" id="{A3FEA6BC-1518-830D-8C31-3BB34F0EEA7B}"/>
              </a:ext>
            </a:extLst>
          </p:cNvPr>
          <p:cNvGrpSpPr/>
          <p:nvPr/>
        </p:nvGrpSpPr>
        <p:grpSpPr>
          <a:xfrm>
            <a:off x="3105674" y="4120678"/>
            <a:ext cx="2709705" cy="716310"/>
            <a:chOff x="4405154" y="1520792"/>
            <a:chExt cx="2512362" cy="664143"/>
          </a:xfrm>
        </p:grpSpPr>
        <p:sp>
          <p:nvSpPr>
            <p:cNvPr id="61" name="Rounded Rectangle 60">
              <a:extLst>
                <a:ext uri="{FF2B5EF4-FFF2-40B4-BE49-F238E27FC236}">
                  <a16:creationId xmlns:a16="http://schemas.microsoft.com/office/drawing/2014/main" id="{B8B77347-BCA6-FBE1-8AAA-9C3C3B5315FF}"/>
                </a:ext>
              </a:extLst>
            </p:cNvPr>
            <p:cNvSpPr/>
            <p:nvPr/>
          </p:nvSpPr>
          <p:spPr bwMode="auto">
            <a:xfrm>
              <a:off x="4405154" y="1520792"/>
              <a:ext cx="2512362" cy="664143"/>
            </a:xfrm>
            <a:prstGeom prst="roundRect">
              <a:avLst>
                <a:gd name="adj"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a:ln>
                  <a:noFill/>
                </a:ln>
                <a:solidFill>
                  <a:schemeClr val="bg1"/>
                </a:solidFill>
                <a:effectLst/>
              </a:endParaRPr>
            </a:p>
          </p:txBody>
        </p:sp>
        <p:pic>
          <p:nvPicPr>
            <p:cNvPr id="62" name="Picture Placeholder 4">
              <a:extLst>
                <a:ext uri="{FF2B5EF4-FFF2-40B4-BE49-F238E27FC236}">
                  <a16:creationId xmlns:a16="http://schemas.microsoft.com/office/drawing/2014/main" id="{D132A946-43C1-D708-55F2-4BF4EEBC94C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63" name="TextBox 62">
              <a:extLst>
                <a:ext uri="{FF2B5EF4-FFF2-40B4-BE49-F238E27FC236}">
                  <a16:creationId xmlns:a16="http://schemas.microsoft.com/office/drawing/2014/main" id="{F575E5B9-8048-D067-E31A-27BE2BC4ED8B}"/>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grpSp>
      <p:grpSp>
        <p:nvGrpSpPr>
          <p:cNvPr id="64" name="Group 63">
            <a:extLst>
              <a:ext uri="{FF2B5EF4-FFF2-40B4-BE49-F238E27FC236}">
                <a16:creationId xmlns:a16="http://schemas.microsoft.com/office/drawing/2014/main" id="{EEB8A559-523B-9F85-9DCB-9D5FE8BC45CD}"/>
              </a:ext>
            </a:extLst>
          </p:cNvPr>
          <p:cNvGrpSpPr/>
          <p:nvPr/>
        </p:nvGrpSpPr>
        <p:grpSpPr>
          <a:xfrm>
            <a:off x="6373392" y="4120678"/>
            <a:ext cx="2709705" cy="716310"/>
            <a:chOff x="4405154" y="1520792"/>
            <a:chExt cx="2512362" cy="664143"/>
          </a:xfrm>
        </p:grpSpPr>
        <p:sp>
          <p:nvSpPr>
            <p:cNvPr id="65" name="Rounded Rectangle 64">
              <a:extLst>
                <a:ext uri="{FF2B5EF4-FFF2-40B4-BE49-F238E27FC236}">
                  <a16:creationId xmlns:a16="http://schemas.microsoft.com/office/drawing/2014/main" id="{BD19411E-98BD-664C-498A-923193B8D84A}"/>
                </a:ext>
              </a:extLst>
            </p:cNvPr>
            <p:cNvSpPr/>
            <p:nvPr/>
          </p:nvSpPr>
          <p:spPr bwMode="auto">
            <a:xfrm>
              <a:off x="4405154" y="1520792"/>
              <a:ext cx="2512362" cy="664143"/>
            </a:xfrm>
            <a:prstGeom prst="roundRect">
              <a:avLst>
                <a:gd name="adj"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200" dirty="0">
                <a:solidFill>
                  <a:schemeClr val="bg1"/>
                </a:solidFill>
              </a:endParaRPr>
            </a:p>
          </p:txBody>
        </p:sp>
        <p:pic>
          <p:nvPicPr>
            <p:cNvPr id="66" name="Picture Placeholder 4">
              <a:extLst>
                <a:ext uri="{FF2B5EF4-FFF2-40B4-BE49-F238E27FC236}">
                  <a16:creationId xmlns:a16="http://schemas.microsoft.com/office/drawing/2014/main" id="{CC81A7DB-9601-80BB-4A07-41D15F69862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67" name="TextBox 66">
              <a:extLst>
                <a:ext uri="{FF2B5EF4-FFF2-40B4-BE49-F238E27FC236}">
                  <a16:creationId xmlns:a16="http://schemas.microsoft.com/office/drawing/2014/main" id="{53621497-54B0-7D32-1A77-6531F84A48DD}"/>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grpSp>
      <p:grpSp>
        <p:nvGrpSpPr>
          <p:cNvPr id="69" name="Group 68">
            <a:extLst>
              <a:ext uri="{FF2B5EF4-FFF2-40B4-BE49-F238E27FC236}">
                <a16:creationId xmlns:a16="http://schemas.microsoft.com/office/drawing/2014/main" id="{8CF0371A-B7A1-BC4D-FE3A-935046943BF4}"/>
              </a:ext>
            </a:extLst>
          </p:cNvPr>
          <p:cNvGrpSpPr/>
          <p:nvPr/>
        </p:nvGrpSpPr>
        <p:grpSpPr>
          <a:xfrm>
            <a:off x="6373391" y="5451192"/>
            <a:ext cx="2709705" cy="716310"/>
            <a:chOff x="4405154" y="1520792"/>
            <a:chExt cx="2512362" cy="664143"/>
          </a:xfrm>
        </p:grpSpPr>
        <p:sp>
          <p:nvSpPr>
            <p:cNvPr id="70" name="Rounded Rectangle 69">
              <a:extLst>
                <a:ext uri="{FF2B5EF4-FFF2-40B4-BE49-F238E27FC236}">
                  <a16:creationId xmlns:a16="http://schemas.microsoft.com/office/drawing/2014/main" id="{619EE71A-89A0-460E-59AC-BB9A8668ECFE}"/>
                </a:ext>
              </a:extLst>
            </p:cNvPr>
            <p:cNvSpPr/>
            <p:nvPr/>
          </p:nvSpPr>
          <p:spPr bwMode="auto">
            <a:xfrm>
              <a:off x="4405154" y="1520792"/>
              <a:ext cx="2512362" cy="664143"/>
            </a:xfrm>
            <a:prstGeom prst="roundRect">
              <a:avLst>
                <a:gd name="adj"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200" dirty="0">
                <a:solidFill>
                  <a:schemeClr val="bg1"/>
                </a:solidFill>
              </a:endParaRPr>
            </a:p>
          </p:txBody>
        </p:sp>
        <p:pic>
          <p:nvPicPr>
            <p:cNvPr id="71" name="Picture Placeholder 4">
              <a:extLst>
                <a:ext uri="{FF2B5EF4-FFF2-40B4-BE49-F238E27FC236}">
                  <a16:creationId xmlns:a16="http://schemas.microsoft.com/office/drawing/2014/main" id="{F2618734-BB75-694C-E0FF-1F46549EB64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72" name="TextBox 71">
              <a:extLst>
                <a:ext uri="{FF2B5EF4-FFF2-40B4-BE49-F238E27FC236}">
                  <a16:creationId xmlns:a16="http://schemas.microsoft.com/office/drawing/2014/main" id="{F12D3CB8-1D4B-1070-5072-47172EECEB87}"/>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grpSp>
      <p:grpSp>
        <p:nvGrpSpPr>
          <p:cNvPr id="73" name="Group 72">
            <a:extLst>
              <a:ext uri="{FF2B5EF4-FFF2-40B4-BE49-F238E27FC236}">
                <a16:creationId xmlns:a16="http://schemas.microsoft.com/office/drawing/2014/main" id="{7BD4CA65-EFCD-80AD-BA17-ADB1801F0894}"/>
              </a:ext>
            </a:extLst>
          </p:cNvPr>
          <p:cNvGrpSpPr/>
          <p:nvPr/>
        </p:nvGrpSpPr>
        <p:grpSpPr>
          <a:xfrm>
            <a:off x="3105674" y="5451192"/>
            <a:ext cx="2709705" cy="716310"/>
            <a:chOff x="4405154" y="1520792"/>
            <a:chExt cx="2512362" cy="664143"/>
          </a:xfrm>
        </p:grpSpPr>
        <p:sp>
          <p:nvSpPr>
            <p:cNvPr id="74" name="Rounded Rectangle 73">
              <a:extLst>
                <a:ext uri="{FF2B5EF4-FFF2-40B4-BE49-F238E27FC236}">
                  <a16:creationId xmlns:a16="http://schemas.microsoft.com/office/drawing/2014/main" id="{5F463E66-8024-F382-9814-E48C85438B8A}"/>
                </a:ext>
              </a:extLst>
            </p:cNvPr>
            <p:cNvSpPr/>
            <p:nvPr/>
          </p:nvSpPr>
          <p:spPr bwMode="auto">
            <a:xfrm>
              <a:off x="4405154" y="1520792"/>
              <a:ext cx="2512362" cy="664143"/>
            </a:xfrm>
            <a:prstGeom prst="roundRect">
              <a:avLst>
                <a:gd name="adj"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200" dirty="0">
                <a:solidFill>
                  <a:schemeClr val="bg1"/>
                </a:solidFill>
              </a:endParaRPr>
            </a:p>
          </p:txBody>
        </p:sp>
        <p:pic>
          <p:nvPicPr>
            <p:cNvPr id="75" name="Picture Placeholder 4">
              <a:extLst>
                <a:ext uri="{FF2B5EF4-FFF2-40B4-BE49-F238E27FC236}">
                  <a16:creationId xmlns:a16="http://schemas.microsoft.com/office/drawing/2014/main" id="{EB18744B-4D6A-D33F-1FB0-8A847AC4A9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76709" y="1584928"/>
              <a:ext cx="535871" cy="535870"/>
            </a:xfrm>
            <a:prstGeom prst="ellipse">
              <a:avLst/>
            </a:prstGeom>
          </p:spPr>
        </p:pic>
        <p:sp>
          <p:nvSpPr>
            <p:cNvPr id="76" name="TextBox 75">
              <a:extLst>
                <a:ext uri="{FF2B5EF4-FFF2-40B4-BE49-F238E27FC236}">
                  <a16:creationId xmlns:a16="http://schemas.microsoft.com/office/drawing/2014/main" id="{58FE66DC-023F-3966-5DA8-292C2A7BA79F}"/>
                </a:ext>
              </a:extLst>
            </p:cNvPr>
            <p:cNvSpPr txBox="1"/>
            <p:nvPr/>
          </p:nvSpPr>
          <p:spPr>
            <a:xfrm>
              <a:off x="5084136" y="1640596"/>
              <a:ext cx="1674942" cy="424535"/>
            </a:xfrm>
            <a:prstGeom prst="rect">
              <a:avLst/>
            </a:prstGeom>
            <a:noFill/>
          </p:spPr>
          <p:txBody>
            <a:bodyPr wrap="none" rtlCol="0" anchor="ctr">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PrudentialModern Bold Condensed" pitchFamily="2" charset="77"/>
                  <a:ea typeface="+mn-ea"/>
                  <a:cs typeface="+mn-cs"/>
                </a:rPr>
                <a:t>LONG FIRST NAME AND LAST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rudentialModern Med"/>
                  <a:ea typeface="+mn-ea"/>
                  <a:cs typeface="+mn-cs"/>
                </a:rPr>
                <a:t>Title goes here, on one line</a:t>
              </a:r>
            </a:p>
          </p:txBody>
        </p:sp>
      </p:grpSp>
      <p:cxnSp>
        <p:nvCxnSpPr>
          <p:cNvPr id="80" name="Elbow Connector 79">
            <a:extLst>
              <a:ext uri="{FF2B5EF4-FFF2-40B4-BE49-F238E27FC236}">
                <a16:creationId xmlns:a16="http://schemas.microsoft.com/office/drawing/2014/main" id="{C5F33A36-3B2C-997A-8818-89CEE21C95E0}"/>
              </a:ext>
            </a:extLst>
          </p:cNvPr>
          <p:cNvCxnSpPr>
            <a:stCxn id="30" idx="2"/>
            <a:endCxn id="65" idx="0"/>
          </p:cNvCxnSpPr>
          <p:nvPr/>
        </p:nvCxnSpPr>
        <p:spPr>
          <a:xfrm rot="16200000" flipH="1">
            <a:off x="6604214" y="2996646"/>
            <a:ext cx="614205" cy="1633858"/>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2AE505BB-ABA1-5B43-6E59-499563CD432D}"/>
              </a:ext>
            </a:extLst>
          </p:cNvPr>
          <p:cNvCxnSpPr>
            <a:stCxn id="30" idx="2"/>
            <a:endCxn id="61" idx="0"/>
          </p:cNvCxnSpPr>
          <p:nvPr/>
        </p:nvCxnSpPr>
        <p:spPr>
          <a:xfrm rot="5400000">
            <a:off x="4970355" y="2996645"/>
            <a:ext cx="614205" cy="1633860"/>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5BC42F8-70BD-EF72-6597-844D6FE00BF6}"/>
              </a:ext>
            </a:extLst>
          </p:cNvPr>
          <p:cNvCxnSpPr>
            <a:stCxn id="61" idx="2"/>
            <a:endCxn id="74" idx="0"/>
          </p:cNvCxnSpPr>
          <p:nvPr/>
        </p:nvCxnSpPr>
        <p:spPr>
          <a:xfrm>
            <a:off x="4460527" y="4836988"/>
            <a:ext cx="0" cy="614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170D9F2-5D0D-F11B-3E7A-FE8EF88E32F3}"/>
              </a:ext>
            </a:extLst>
          </p:cNvPr>
          <p:cNvCxnSpPr>
            <a:stCxn id="65" idx="2"/>
            <a:endCxn id="70" idx="0"/>
          </p:cNvCxnSpPr>
          <p:nvPr/>
        </p:nvCxnSpPr>
        <p:spPr>
          <a:xfrm flipH="1">
            <a:off x="7728244" y="4836988"/>
            <a:ext cx="1" cy="614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2EED873-C13F-D3A5-B2A8-536D023E39E2}"/>
              </a:ext>
            </a:extLst>
          </p:cNvPr>
          <p:cNvCxnSpPr>
            <a:stCxn id="9" idx="2"/>
            <a:endCxn id="30" idx="0"/>
          </p:cNvCxnSpPr>
          <p:nvPr/>
        </p:nvCxnSpPr>
        <p:spPr>
          <a:xfrm>
            <a:off x="6094387" y="2175958"/>
            <a:ext cx="0" cy="61420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8B3F23D1-471C-A0DA-72BD-5954946FB269}"/>
              </a:ext>
            </a:extLst>
          </p:cNvPr>
          <p:cNvCxnSpPr>
            <a:stCxn id="9" idx="2"/>
            <a:endCxn id="34" idx="0"/>
          </p:cNvCxnSpPr>
          <p:nvPr/>
        </p:nvCxnSpPr>
        <p:spPr>
          <a:xfrm rot="16200000" flipH="1">
            <a:off x="7421144" y="849201"/>
            <a:ext cx="614205" cy="3267718"/>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FDD5072A-F58A-698E-CBCD-F11085A008AA}"/>
              </a:ext>
            </a:extLst>
          </p:cNvPr>
          <p:cNvCxnSpPr>
            <a:stCxn id="9" idx="2"/>
            <a:endCxn id="38" idx="0"/>
          </p:cNvCxnSpPr>
          <p:nvPr/>
        </p:nvCxnSpPr>
        <p:spPr>
          <a:xfrm rot="5400000">
            <a:off x="4161468" y="857243"/>
            <a:ext cx="614205" cy="3251634"/>
          </a:xfrm>
          <a:prstGeom prst="bentConnector3">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CD64DF3-1CC9-2AA9-4CF4-5E1D7A06B876}"/>
              </a:ext>
            </a:extLst>
          </p:cNvPr>
          <p:cNvGrpSpPr/>
          <p:nvPr/>
        </p:nvGrpSpPr>
        <p:grpSpPr>
          <a:xfrm>
            <a:off x="-2203699" y="2903674"/>
            <a:ext cx="3880548" cy="3053294"/>
            <a:chOff x="-2581835" y="1054249"/>
            <a:chExt cx="3880548" cy="3053294"/>
          </a:xfrm>
        </p:grpSpPr>
        <p:sp>
          <p:nvSpPr>
            <p:cNvPr id="8" name="Rectangle 7">
              <a:extLst>
                <a:ext uri="{FF2B5EF4-FFF2-40B4-BE49-F238E27FC236}">
                  <a16:creationId xmlns:a16="http://schemas.microsoft.com/office/drawing/2014/main" id="{2F77867F-60B2-D8A8-4D96-503847F29814}"/>
                </a:ext>
              </a:extLst>
            </p:cNvPr>
            <p:cNvSpPr/>
            <p:nvPr/>
          </p:nvSpPr>
          <p:spPr bwMode="auto">
            <a:xfrm>
              <a:off x="-2581835" y="1054249"/>
              <a:ext cx="2737428" cy="3053294"/>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ts val="1200"/>
                </a:spcAft>
                <a:buClrTx/>
                <a:buSzTx/>
                <a:buFontTx/>
                <a:buNone/>
                <a:tabLst/>
              </a:pPr>
              <a:r>
                <a:rPr kumimoji="0" lang="en-US" sz="1600" i="0" u="none" strike="noStrike" cap="none" normalizeH="0" baseline="0" dirty="0">
                  <a:ln>
                    <a:noFill/>
                  </a:ln>
                  <a:effectLst/>
                  <a:latin typeface="+mj-lt"/>
                </a:rPr>
                <a:t>PLEASE DELETE THIS NOTE</a:t>
              </a:r>
              <a:br>
                <a:rPr kumimoji="0" lang="en-US" sz="1600" i="0" u="none" strike="noStrike" cap="none" normalizeH="0" baseline="0" dirty="0">
                  <a:ln>
                    <a:noFill/>
                  </a:ln>
                  <a:effectLst/>
                  <a:latin typeface="+mj-lt"/>
                </a:rPr>
              </a:br>
              <a:r>
                <a:rPr kumimoji="0" lang="en-US" sz="1600" i="0" u="none" strike="noStrike" cap="none" normalizeH="0" baseline="0" dirty="0">
                  <a:ln>
                    <a:noFill/>
                  </a:ln>
                  <a:effectLst/>
                  <a:latin typeface="+mj-lt"/>
                </a:rPr>
                <a:t>AFTER READING</a:t>
              </a:r>
            </a:p>
            <a:p>
              <a:pPr marL="0" marR="0" indent="0" defTabSz="914400" rtl="0" eaLnBrk="0" fontAlgn="base" latinLnBrk="0" hangingPunct="0">
                <a:lnSpc>
                  <a:spcPct val="100000"/>
                </a:lnSpc>
                <a:spcBef>
                  <a:spcPct val="0"/>
                </a:spcBef>
                <a:spcAft>
                  <a:spcPts val="1200"/>
                </a:spcAft>
                <a:buClrTx/>
                <a:buSzTx/>
                <a:buFontTx/>
                <a:buNone/>
                <a:tabLst/>
              </a:pPr>
              <a:r>
                <a:rPr kumimoji="0" lang="en-US" sz="1600" i="0" u="none" strike="noStrike" cap="none" normalizeH="0" baseline="0" dirty="0">
                  <a:ln>
                    <a:noFill/>
                  </a:ln>
                  <a:effectLst/>
                </a:rPr>
                <a:t>To replace the placeholder image, right click on the image, next click “change picture,” and then select “From File.”</a:t>
              </a:r>
            </a:p>
            <a:p>
              <a:pPr marL="0" marR="0" indent="0" defTabSz="914400" rtl="0" eaLnBrk="0" fontAlgn="base" latinLnBrk="0" hangingPunct="0">
                <a:lnSpc>
                  <a:spcPct val="100000"/>
                </a:lnSpc>
                <a:spcBef>
                  <a:spcPct val="0"/>
                </a:spcBef>
                <a:spcAft>
                  <a:spcPts val="1200"/>
                </a:spcAft>
                <a:buClrTx/>
                <a:buSzTx/>
                <a:buFontTx/>
                <a:buNone/>
                <a:tabLst/>
              </a:pPr>
              <a:r>
                <a:rPr lang="en-US" sz="1600" dirty="0"/>
                <a:t>From there you can select a photo from your computer.</a:t>
              </a:r>
              <a:endParaRPr kumimoji="0" lang="en-US" sz="1600" i="0" u="none" strike="noStrike" cap="none" normalizeH="0" baseline="0" dirty="0">
                <a:ln>
                  <a:noFill/>
                </a:ln>
                <a:effectLst/>
              </a:endParaRPr>
            </a:p>
          </p:txBody>
        </p:sp>
        <p:cxnSp>
          <p:nvCxnSpPr>
            <p:cNvPr id="12" name="Straight Arrow Connector 11">
              <a:extLst>
                <a:ext uri="{FF2B5EF4-FFF2-40B4-BE49-F238E27FC236}">
                  <a16:creationId xmlns:a16="http://schemas.microsoft.com/office/drawing/2014/main" id="{17B6D258-6DF3-6A66-5F12-79677AF07E62}"/>
                </a:ext>
              </a:extLst>
            </p:cNvPr>
            <p:cNvCxnSpPr>
              <a:cxnSpLocks/>
            </p:cNvCxnSpPr>
            <p:nvPr/>
          </p:nvCxnSpPr>
          <p:spPr>
            <a:xfrm>
              <a:off x="155593" y="1248792"/>
              <a:ext cx="1143120" cy="0"/>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ubtitle 5">
            <a:extLst>
              <a:ext uri="{FF2B5EF4-FFF2-40B4-BE49-F238E27FC236}">
                <a16:creationId xmlns:a16="http://schemas.microsoft.com/office/drawing/2014/main" id="{BF69B526-68AF-70E9-3C10-46DA2F69E44F}"/>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2736464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2CB9E467-23E6-6C02-1389-792BFE8FF1FC}"/>
              </a:ext>
            </a:extLst>
          </p:cNvPr>
          <p:cNvSpPr/>
          <p:nvPr/>
        </p:nvSpPr>
        <p:spPr bwMode="auto">
          <a:xfrm>
            <a:off x="3295090" y="1750570"/>
            <a:ext cx="8436483" cy="794657"/>
          </a:xfrm>
          <a:prstGeom prst="roundRect">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52475" marR="0" defTabSz="914400" rtl="0" eaLnBrk="0" fontAlgn="base" latinLnBrk="0" hangingPunct="0">
              <a:lnSpc>
                <a:spcPct val="100000"/>
              </a:lnSpc>
              <a:spcBef>
                <a:spcPct val="0"/>
              </a:spcBef>
              <a:spcAft>
                <a:spcPct val="0"/>
              </a:spcAft>
              <a:buClrTx/>
              <a:buSzTx/>
              <a:buFontTx/>
              <a:buNone/>
            </a:pPr>
            <a:r>
              <a:rPr kumimoji="0" lang="en-US" sz="1400" i="0" u="none" strike="noStrike" cap="none" normalizeH="0" baseline="0" dirty="0">
                <a:ln>
                  <a:noFill/>
                </a:ln>
                <a:effectLst/>
              </a:rPr>
              <a:t>Lorem ipsum dolor sit amet, consectetur adipiscing elit. Nunc luctus ultrices mi id tempor. Integer consequat commodo neque vel volutpat. Morbi eu ante magna. </a:t>
            </a:r>
          </a:p>
        </p:txBody>
      </p:sp>
      <p:sp>
        <p:nvSpPr>
          <p:cNvPr id="30" name="Rounded Rectangle 29">
            <a:extLst>
              <a:ext uri="{FF2B5EF4-FFF2-40B4-BE49-F238E27FC236}">
                <a16:creationId xmlns:a16="http://schemas.microsoft.com/office/drawing/2014/main" id="{392A19AE-6808-20CB-6337-EB73E4DCC84C}"/>
              </a:ext>
            </a:extLst>
          </p:cNvPr>
          <p:cNvSpPr/>
          <p:nvPr/>
        </p:nvSpPr>
        <p:spPr bwMode="auto">
          <a:xfrm>
            <a:off x="3295090" y="2648290"/>
            <a:ext cx="8436483" cy="794657"/>
          </a:xfrm>
          <a:prstGeom prst="roundRect">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52475" eaLnBrk="0" fontAlgn="base" hangingPunct="0">
              <a:spcBef>
                <a:spcPct val="0"/>
              </a:spcBef>
              <a:spcAft>
                <a:spcPct val="0"/>
              </a:spcAft>
            </a:pPr>
            <a:r>
              <a:rPr lang="en-US" sz="1400" dirty="0"/>
              <a:t>Lorem ipsum dolor sit amet, consectetur adipiscing elit. Nunc luctus ultrices mi id tempor. Integer consequat commodo neque vel volutpat. Morbi eu ante magna. </a:t>
            </a:r>
          </a:p>
        </p:txBody>
      </p:sp>
      <p:sp>
        <p:nvSpPr>
          <p:cNvPr id="31" name="Rounded Rectangle 30">
            <a:extLst>
              <a:ext uri="{FF2B5EF4-FFF2-40B4-BE49-F238E27FC236}">
                <a16:creationId xmlns:a16="http://schemas.microsoft.com/office/drawing/2014/main" id="{A4B1FE04-5A12-7F82-4465-B5DE41D92F2B}"/>
              </a:ext>
            </a:extLst>
          </p:cNvPr>
          <p:cNvSpPr/>
          <p:nvPr/>
        </p:nvSpPr>
        <p:spPr bwMode="auto">
          <a:xfrm>
            <a:off x="3295090" y="3546010"/>
            <a:ext cx="8436483" cy="794657"/>
          </a:xfrm>
          <a:prstGeom prst="roundRect">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52475" eaLnBrk="0" fontAlgn="base" hangingPunct="0">
              <a:spcBef>
                <a:spcPct val="0"/>
              </a:spcBef>
              <a:spcAft>
                <a:spcPct val="0"/>
              </a:spcAft>
            </a:pPr>
            <a:r>
              <a:rPr lang="en-US" sz="1400" dirty="0"/>
              <a:t>Lorem ipsum dolor sit amet, consectetur adipiscing elit. Nunc luctus ultrices mi id tempor. Integer consequat commodo neque vel volutpat. Morbi eu ante magna. </a:t>
            </a:r>
          </a:p>
        </p:txBody>
      </p:sp>
      <p:sp>
        <p:nvSpPr>
          <p:cNvPr id="32" name="Rounded Rectangle 31">
            <a:extLst>
              <a:ext uri="{FF2B5EF4-FFF2-40B4-BE49-F238E27FC236}">
                <a16:creationId xmlns:a16="http://schemas.microsoft.com/office/drawing/2014/main" id="{151AF8E1-D2CA-CDB2-38D0-4730BA8DA57C}"/>
              </a:ext>
            </a:extLst>
          </p:cNvPr>
          <p:cNvSpPr/>
          <p:nvPr/>
        </p:nvSpPr>
        <p:spPr bwMode="auto">
          <a:xfrm>
            <a:off x="3295090" y="4443730"/>
            <a:ext cx="8436483" cy="794657"/>
          </a:xfrm>
          <a:prstGeom prst="roundRect">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52475" eaLnBrk="0" fontAlgn="base" hangingPunct="0">
              <a:spcBef>
                <a:spcPct val="0"/>
              </a:spcBef>
              <a:spcAft>
                <a:spcPct val="0"/>
              </a:spcAft>
            </a:pPr>
            <a:r>
              <a:rPr lang="en-US" sz="1400" dirty="0"/>
              <a:t>Lorem ipsum dolor sit amet, consectetur adipiscing elit. Nunc luctus ultrices mi id tempor. Integer consequat commodo neque vel volutpat. Morbi eu ante magna. </a:t>
            </a:r>
          </a:p>
        </p:txBody>
      </p:sp>
      <p:sp>
        <p:nvSpPr>
          <p:cNvPr id="33" name="Rounded Rectangle 32">
            <a:extLst>
              <a:ext uri="{FF2B5EF4-FFF2-40B4-BE49-F238E27FC236}">
                <a16:creationId xmlns:a16="http://schemas.microsoft.com/office/drawing/2014/main" id="{D2E92CAA-EA00-091C-DFCD-79B372263E83}"/>
              </a:ext>
            </a:extLst>
          </p:cNvPr>
          <p:cNvSpPr/>
          <p:nvPr/>
        </p:nvSpPr>
        <p:spPr bwMode="auto">
          <a:xfrm>
            <a:off x="3295090" y="5341450"/>
            <a:ext cx="8436483" cy="794657"/>
          </a:xfrm>
          <a:prstGeom prst="roundRect">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52475" eaLnBrk="0" fontAlgn="base" hangingPunct="0">
              <a:spcBef>
                <a:spcPct val="0"/>
              </a:spcBef>
              <a:spcAft>
                <a:spcPct val="0"/>
              </a:spcAft>
            </a:pPr>
            <a:r>
              <a:rPr lang="en-US" sz="1400" dirty="0"/>
              <a:t>Lorem ipsum dolor sit amet, consectetur adipiscing elit. Nunc luctus ultrices mi id tempor. Integer consequat commodo neque vel volutpat. Morbi eu ante magna. </a:t>
            </a:r>
          </a:p>
        </p:txBody>
      </p:sp>
      <p:sp>
        <p:nvSpPr>
          <p:cNvPr id="2" name="Footer Placeholder 1">
            <a:extLst>
              <a:ext uri="{FF2B5EF4-FFF2-40B4-BE49-F238E27FC236}">
                <a16:creationId xmlns:a16="http://schemas.microsoft.com/office/drawing/2014/main" id="{EB25C131-A81D-B14B-6836-8576945A385F}"/>
              </a:ext>
            </a:extLst>
          </p:cNvPr>
          <p:cNvSpPr>
            <a:spLocks noGrp="1"/>
          </p:cNvSpPr>
          <p:nvPr>
            <p:ph type="ftr" sz="quarter" idx="11"/>
          </p:nvPr>
        </p:nvSpPr>
        <p:spPr/>
        <p:txBody>
          <a:bodyPr/>
          <a:lstStyle/>
          <a:p>
            <a:pPr defTabSz="685800">
              <a:lnSpc>
                <a:spcPct val="95000"/>
              </a:lnSpc>
              <a:buClr>
                <a:srgbClr val="3253DC"/>
              </a:buClr>
              <a:buFont typeface="Arial" panose="020B0604020202020204" pitchFamily="34" charset="0"/>
              <a:buNone/>
            </a:pPr>
            <a:endParaRPr lang="en-US"/>
          </a:p>
        </p:txBody>
      </p:sp>
      <p:sp>
        <p:nvSpPr>
          <p:cNvPr id="7" name="Title 6">
            <a:extLst>
              <a:ext uri="{FF2B5EF4-FFF2-40B4-BE49-F238E27FC236}">
                <a16:creationId xmlns:a16="http://schemas.microsoft.com/office/drawing/2014/main" id="{37C2917F-5DC3-AC10-09E5-969ED23974C3}"/>
              </a:ext>
            </a:extLst>
          </p:cNvPr>
          <p:cNvSpPr>
            <a:spLocks noGrp="1"/>
          </p:cNvSpPr>
          <p:nvPr>
            <p:ph type="title"/>
          </p:nvPr>
        </p:nvSpPr>
        <p:spPr>
          <a:xfrm>
            <a:off x="457200" y="371702"/>
            <a:ext cx="11274374" cy="553998"/>
          </a:xfrm>
        </p:spPr>
        <p:txBody>
          <a:bodyPr/>
          <a:lstStyle/>
          <a:p>
            <a:r>
              <a:rPr lang="en-US" dirty="0"/>
              <a:t>COMPARISON</a:t>
            </a:r>
          </a:p>
        </p:txBody>
      </p:sp>
      <p:sp>
        <p:nvSpPr>
          <p:cNvPr id="9" name="Rounded Rectangle 8">
            <a:extLst>
              <a:ext uri="{FF2B5EF4-FFF2-40B4-BE49-F238E27FC236}">
                <a16:creationId xmlns:a16="http://schemas.microsoft.com/office/drawing/2014/main" id="{39E549DA-75E5-CE7B-7BD6-B711CBEFA8B1}"/>
              </a:ext>
            </a:extLst>
          </p:cNvPr>
          <p:cNvSpPr/>
          <p:nvPr/>
        </p:nvSpPr>
        <p:spPr bwMode="auto">
          <a:xfrm>
            <a:off x="457200" y="1750570"/>
            <a:ext cx="3570513" cy="794657"/>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defTabSz="914400" rtl="0" eaLnBrk="0" fontAlgn="base" latinLnBrk="0" hangingPunct="0">
              <a:lnSpc>
                <a:spcPct val="100000"/>
              </a:lnSpc>
              <a:spcBef>
                <a:spcPct val="0"/>
              </a:spcBef>
              <a:spcAft>
                <a:spcPct val="0"/>
              </a:spcAft>
              <a:buClrTx/>
              <a:buSzTx/>
              <a:buFontTx/>
              <a:buNone/>
            </a:pPr>
            <a:r>
              <a:rPr kumimoji="0" lang="en-US" i="0" u="none" strike="noStrike" cap="none" normalizeH="0" baseline="0" dirty="0">
                <a:ln>
                  <a:noFill/>
                </a:ln>
                <a:solidFill>
                  <a:schemeClr val="accent3"/>
                </a:solidFill>
                <a:effectLst/>
                <a:latin typeface="+mj-lt"/>
              </a:rPr>
              <a:t>SECTION TITLE</a:t>
            </a:r>
          </a:p>
        </p:txBody>
      </p:sp>
      <p:sp>
        <p:nvSpPr>
          <p:cNvPr id="10" name="Rounded Rectangle 9">
            <a:extLst>
              <a:ext uri="{FF2B5EF4-FFF2-40B4-BE49-F238E27FC236}">
                <a16:creationId xmlns:a16="http://schemas.microsoft.com/office/drawing/2014/main" id="{76FBAF58-FA0E-FC4E-B346-279856199C9E}"/>
              </a:ext>
            </a:extLst>
          </p:cNvPr>
          <p:cNvSpPr/>
          <p:nvPr/>
        </p:nvSpPr>
        <p:spPr bwMode="auto">
          <a:xfrm>
            <a:off x="457200" y="2648290"/>
            <a:ext cx="3570513" cy="794657"/>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eaLnBrk="0" fontAlgn="base" hangingPunct="0">
              <a:spcBef>
                <a:spcPct val="0"/>
              </a:spcBef>
              <a:spcAft>
                <a:spcPct val="0"/>
              </a:spcAft>
            </a:pPr>
            <a:r>
              <a:rPr lang="en-US" dirty="0">
                <a:solidFill>
                  <a:schemeClr val="accent3"/>
                </a:solidFill>
                <a:latin typeface="+mj-lt"/>
              </a:rPr>
              <a:t>SECTION TITLE</a:t>
            </a:r>
          </a:p>
        </p:txBody>
      </p:sp>
      <p:sp>
        <p:nvSpPr>
          <p:cNvPr id="11" name="Rounded Rectangle 10">
            <a:extLst>
              <a:ext uri="{FF2B5EF4-FFF2-40B4-BE49-F238E27FC236}">
                <a16:creationId xmlns:a16="http://schemas.microsoft.com/office/drawing/2014/main" id="{8E8FA33C-8EE6-A4B5-FA63-83C149953AC7}"/>
              </a:ext>
            </a:extLst>
          </p:cNvPr>
          <p:cNvSpPr/>
          <p:nvPr/>
        </p:nvSpPr>
        <p:spPr bwMode="auto">
          <a:xfrm>
            <a:off x="457200" y="3546010"/>
            <a:ext cx="3570513" cy="794657"/>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eaLnBrk="0" fontAlgn="base" hangingPunct="0">
              <a:spcBef>
                <a:spcPct val="0"/>
              </a:spcBef>
              <a:spcAft>
                <a:spcPct val="0"/>
              </a:spcAft>
            </a:pPr>
            <a:r>
              <a:rPr lang="en-US" dirty="0">
                <a:solidFill>
                  <a:schemeClr val="accent3"/>
                </a:solidFill>
                <a:latin typeface="+mj-lt"/>
              </a:rPr>
              <a:t>SECTION TITLE</a:t>
            </a:r>
          </a:p>
        </p:txBody>
      </p:sp>
      <p:sp>
        <p:nvSpPr>
          <p:cNvPr id="12" name="Rounded Rectangle 11">
            <a:extLst>
              <a:ext uri="{FF2B5EF4-FFF2-40B4-BE49-F238E27FC236}">
                <a16:creationId xmlns:a16="http://schemas.microsoft.com/office/drawing/2014/main" id="{59E822BD-5843-623B-2F37-320942B9DE45}"/>
              </a:ext>
            </a:extLst>
          </p:cNvPr>
          <p:cNvSpPr/>
          <p:nvPr/>
        </p:nvSpPr>
        <p:spPr bwMode="auto">
          <a:xfrm>
            <a:off x="457200" y="4443730"/>
            <a:ext cx="3570513" cy="794657"/>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eaLnBrk="0" fontAlgn="base" hangingPunct="0">
              <a:spcBef>
                <a:spcPct val="0"/>
              </a:spcBef>
              <a:spcAft>
                <a:spcPct val="0"/>
              </a:spcAft>
            </a:pPr>
            <a:r>
              <a:rPr lang="en-US" dirty="0">
                <a:solidFill>
                  <a:schemeClr val="accent3"/>
                </a:solidFill>
                <a:latin typeface="+mj-lt"/>
              </a:rPr>
              <a:t>SECTION TITLE</a:t>
            </a:r>
          </a:p>
        </p:txBody>
      </p:sp>
      <p:sp>
        <p:nvSpPr>
          <p:cNvPr id="13" name="Rounded Rectangle 12">
            <a:extLst>
              <a:ext uri="{FF2B5EF4-FFF2-40B4-BE49-F238E27FC236}">
                <a16:creationId xmlns:a16="http://schemas.microsoft.com/office/drawing/2014/main" id="{08EBB9A7-0F49-200B-66F3-0633AF842210}"/>
              </a:ext>
            </a:extLst>
          </p:cNvPr>
          <p:cNvSpPr/>
          <p:nvPr/>
        </p:nvSpPr>
        <p:spPr bwMode="auto">
          <a:xfrm>
            <a:off x="457200" y="5341450"/>
            <a:ext cx="3570513" cy="794657"/>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eaLnBrk="0" fontAlgn="base" hangingPunct="0">
              <a:spcBef>
                <a:spcPct val="0"/>
              </a:spcBef>
              <a:spcAft>
                <a:spcPct val="0"/>
              </a:spcAft>
            </a:pPr>
            <a:r>
              <a:rPr lang="en-US" dirty="0">
                <a:solidFill>
                  <a:schemeClr val="accent3"/>
                </a:solidFill>
                <a:latin typeface="+mj-lt"/>
              </a:rPr>
              <a:t>SECTION TITLE</a:t>
            </a:r>
          </a:p>
        </p:txBody>
      </p:sp>
      <p:grpSp>
        <p:nvGrpSpPr>
          <p:cNvPr id="14" name="Group 13">
            <a:extLst>
              <a:ext uri="{FF2B5EF4-FFF2-40B4-BE49-F238E27FC236}">
                <a16:creationId xmlns:a16="http://schemas.microsoft.com/office/drawing/2014/main" id="{BDDE0B51-EF8C-53C8-8D5A-F237A83DBA91}"/>
              </a:ext>
            </a:extLst>
          </p:cNvPr>
          <p:cNvGrpSpPr/>
          <p:nvPr/>
        </p:nvGrpSpPr>
        <p:grpSpPr>
          <a:xfrm>
            <a:off x="3295091" y="1814244"/>
            <a:ext cx="667310" cy="667308"/>
            <a:chOff x="5635048" y="3305897"/>
            <a:chExt cx="905885" cy="905885"/>
          </a:xfrm>
        </p:grpSpPr>
        <p:sp>
          <p:nvSpPr>
            <p:cNvPr id="15" name="Oval 14">
              <a:extLst>
                <a:ext uri="{FF2B5EF4-FFF2-40B4-BE49-F238E27FC236}">
                  <a16:creationId xmlns:a16="http://schemas.microsoft.com/office/drawing/2014/main" id="{6DB0B18B-EBF6-6D9E-39B6-C85E03CA06AD}"/>
                </a:ext>
              </a:extLst>
            </p:cNvPr>
            <p:cNvSpPr/>
            <p:nvPr/>
          </p:nvSpPr>
          <p:spPr bwMode="auto">
            <a:xfrm>
              <a:off x="5635048" y="3305897"/>
              <a:ext cx="905885" cy="905885"/>
            </a:xfrm>
            <a:prstGeom prst="ellipse">
              <a:avLst/>
            </a:prstGeom>
            <a:solidFill>
              <a:schemeClr val="accent3"/>
            </a:solidFill>
            <a:ln w="571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16" name="Graphic 72">
              <a:extLst>
                <a:ext uri="{FF2B5EF4-FFF2-40B4-BE49-F238E27FC236}">
                  <a16:creationId xmlns:a16="http://schemas.microsoft.com/office/drawing/2014/main" id="{BC604680-BA64-485D-83B9-6A791E902FD2}"/>
                </a:ext>
              </a:extLst>
            </p:cNvPr>
            <p:cNvSpPr/>
            <p:nvPr/>
          </p:nvSpPr>
          <p:spPr>
            <a:xfrm>
              <a:off x="5962511" y="3507920"/>
              <a:ext cx="250958" cy="501839"/>
            </a:xfrm>
            <a:custGeom>
              <a:avLst/>
              <a:gdLst>
                <a:gd name="connsiteX0" fmla="*/ 0 w 305943"/>
                <a:gd name="connsiteY0" fmla="*/ 0 h 611790"/>
                <a:gd name="connsiteX1" fmla="*/ 305943 w 305943"/>
                <a:gd name="connsiteY1" fmla="*/ 305943 h 611790"/>
                <a:gd name="connsiteX2" fmla="*/ 0 w 305943"/>
                <a:gd name="connsiteY2" fmla="*/ 611791 h 611790"/>
              </a:gdLst>
              <a:ahLst/>
              <a:cxnLst>
                <a:cxn ang="0">
                  <a:pos x="connsiteX0" y="connsiteY0"/>
                </a:cxn>
                <a:cxn ang="0">
                  <a:pos x="connsiteX1" y="connsiteY1"/>
                </a:cxn>
                <a:cxn ang="0">
                  <a:pos x="connsiteX2" y="connsiteY2"/>
                </a:cxn>
              </a:cxnLst>
              <a:rect l="l" t="t" r="r" b="b"/>
              <a:pathLst>
                <a:path w="305943" h="611790">
                  <a:moveTo>
                    <a:pt x="0" y="0"/>
                  </a:moveTo>
                  <a:lnTo>
                    <a:pt x="305943" y="305943"/>
                  </a:lnTo>
                  <a:lnTo>
                    <a:pt x="0" y="611791"/>
                  </a:lnTo>
                </a:path>
              </a:pathLst>
            </a:custGeom>
            <a:noFill/>
            <a:ln w="69850" cap="flat">
              <a:solidFill>
                <a:schemeClr val="accent1"/>
              </a:solid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A7DDBB88-D680-AA7C-269E-5EC460E66C39}"/>
              </a:ext>
            </a:extLst>
          </p:cNvPr>
          <p:cNvGrpSpPr/>
          <p:nvPr/>
        </p:nvGrpSpPr>
        <p:grpSpPr>
          <a:xfrm>
            <a:off x="3295091" y="2711964"/>
            <a:ext cx="667310" cy="667308"/>
            <a:chOff x="5635048" y="3305897"/>
            <a:chExt cx="905885" cy="905885"/>
          </a:xfrm>
        </p:grpSpPr>
        <p:sp>
          <p:nvSpPr>
            <p:cNvPr id="18" name="Oval 17">
              <a:extLst>
                <a:ext uri="{FF2B5EF4-FFF2-40B4-BE49-F238E27FC236}">
                  <a16:creationId xmlns:a16="http://schemas.microsoft.com/office/drawing/2014/main" id="{11FE92C0-99E7-31DF-FBD4-30B0160330D5}"/>
                </a:ext>
              </a:extLst>
            </p:cNvPr>
            <p:cNvSpPr/>
            <p:nvPr/>
          </p:nvSpPr>
          <p:spPr bwMode="auto">
            <a:xfrm>
              <a:off x="5635048" y="3305897"/>
              <a:ext cx="905885" cy="905885"/>
            </a:xfrm>
            <a:prstGeom prst="ellipse">
              <a:avLst/>
            </a:prstGeom>
            <a:solidFill>
              <a:schemeClr val="accent3"/>
            </a:solidFill>
            <a:ln w="571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19" name="Graphic 72">
              <a:extLst>
                <a:ext uri="{FF2B5EF4-FFF2-40B4-BE49-F238E27FC236}">
                  <a16:creationId xmlns:a16="http://schemas.microsoft.com/office/drawing/2014/main" id="{4340DDD1-445E-6947-FC07-9DBFE77BDF54}"/>
                </a:ext>
              </a:extLst>
            </p:cNvPr>
            <p:cNvSpPr/>
            <p:nvPr/>
          </p:nvSpPr>
          <p:spPr>
            <a:xfrm>
              <a:off x="5962511" y="3507920"/>
              <a:ext cx="250958" cy="501839"/>
            </a:xfrm>
            <a:custGeom>
              <a:avLst/>
              <a:gdLst>
                <a:gd name="connsiteX0" fmla="*/ 0 w 305943"/>
                <a:gd name="connsiteY0" fmla="*/ 0 h 611790"/>
                <a:gd name="connsiteX1" fmla="*/ 305943 w 305943"/>
                <a:gd name="connsiteY1" fmla="*/ 305943 h 611790"/>
                <a:gd name="connsiteX2" fmla="*/ 0 w 305943"/>
                <a:gd name="connsiteY2" fmla="*/ 611791 h 611790"/>
              </a:gdLst>
              <a:ahLst/>
              <a:cxnLst>
                <a:cxn ang="0">
                  <a:pos x="connsiteX0" y="connsiteY0"/>
                </a:cxn>
                <a:cxn ang="0">
                  <a:pos x="connsiteX1" y="connsiteY1"/>
                </a:cxn>
                <a:cxn ang="0">
                  <a:pos x="connsiteX2" y="connsiteY2"/>
                </a:cxn>
              </a:cxnLst>
              <a:rect l="l" t="t" r="r" b="b"/>
              <a:pathLst>
                <a:path w="305943" h="611790">
                  <a:moveTo>
                    <a:pt x="0" y="0"/>
                  </a:moveTo>
                  <a:lnTo>
                    <a:pt x="305943" y="305943"/>
                  </a:lnTo>
                  <a:lnTo>
                    <a:pt x="0" y="611791"/>
                  </a:lnTo>
                </a:path>
              </a:pathLst>
            </a:custGeom>
            <a:noFill/>
            <a:ln w="69850" cap="flat">
              <a:solidFill>
                <a:schemeClr val="accent1"/>
              </a:solid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33632052-C99A-D998-94B9-976B00DFBFE1}"/>
              </a:ext>
            </a:extLst>
          </p:cNvPr>
          <p:cNvGrpSpPr/>
          <p:nvPr/>
        </p:nvGrpSpPr>
        <p:grpSpPr>
          <a:xfrm>
            <a:off x="3295091" y="3609684"/>
            <a:ext cx="667310" cy="667308"/>
            <a:chOff x="5635048" y="3305897"/>
            <a:chExt cx="905885" cy="905885"/>
          </a:xfrm>
        </p:grpSpPr>
        <p:sp>
          <p:nvSpPr>
            <p:cNvPr id="21" name="Oval 20">
              <a:extLst>
                <a:ext uri="{FF2B5EF4-FFF2-40B4-BE49-F238E27FC236}">
                  <a16:creationId xmlns:a16="http://schemas.microsoft.com/office/drawing/2014/main" id="{7A462BD7-FFB4-3889-1D47-09A460060678}"/>
                </a:ext>
              </a:extLst>
            </p:cNvPr>
            <p:cNvSpPr/>
            <p:nvPr/>
          </p:nvSpPr>
          <p:spPr bwMode="auto">
            <a:xfrm>
              <a:off x="5635048" y="3305897"/>
              <a:ext cx="905885" cy="905885"/>
            </a:xfrm>
            <a:prstGeom prst="ellipse">
              <a:avLst/>
            </a:prstGeom>
            <a:solidFill>
              <a:schemeClr val="accent3"/>
            </a:solidFill>
            <a:ln w="571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22" name="Graphic 72">
              <a:extLst>
                <a:ext uri="{FF2B5EF4-FFF2-40B4-BE49-F238E27FC236}">
                  <a16:creationId xmlns:a16="http://schemas.microsoft.com/office/drawing/2014/main" id="{517EFF8C-E500-F574-ABC3-249B102C81A1}"/>
                </a:ext>
              </a:extLst>
            </p:cNvPr>
            <p:cNvSpPr/>
            <p:nvPr/>
          </p:nvSpPr>
          <p:spPr>
            <a:xfrm>
              <a:off x="5962511" y="3507920"/>
              <a:ext cx="250958" cy="501839"/>
            </a:xfrm>
            <a:custGeom>
              <a:avLst/>
              <a:gdLst>
                <a:gd name="connsiteX0" fmla="*/ 0 w 305943"/>
                <a:gd name="connsiteY0" fmla="*/ 0 h 611790"/>
                <a:gd name="connsiteX1" fmla="*/ 305943 w 305943"/>
                <a:gd name="connsiteY1" fmla="*/ 305943 h 611790"/>
                <a:gd name="connsiteX2" fmla="*/ 0 w 305943"/>
                <a:gd name="connsiteY2" fmla="*/ 611791 h 611790"/>
              </a:gdLst>
              <a:ahLst/>
              <a:cxnLst>
                <a:cxn ang="0">
                  <a:pos x="connsiteX0" y="connsiteY0"/>
                </a:cxn>
                <a:cxn ang="0">
                  <a:pos x="connsiteX1" y="connsiteY1"/>
                </a:cxn>
                <a:cxn ang="0">
                  <a:pos x="connsiteX2" y="connsiteY2"/>
                </a:cxn>
              </a:cxnLst>
              <a:rect l="l" t="t" r="r" b="b"/>
              <a:pathLst>
                <a:path w="305943" h="611790">
                  <a:moveTo>
                    <a:pt x="0" y="0"/>
                  </a:moveTo>
                  <a:lnTo>
                    <a:pt x="305943" y="305943"/>
                  </a:lnTo>
                  <a:lnTo>
                    <a:pt x="0" y="611791"/>
                  </a:lnTo>
                </a:path>
              </a:pathLst>
            </a:custGeom>
            <a:noFill/>
            <a:ln w="69850" cap="flat">
              <a:solidFill>
                <a:schemeClr val="accent1"/>
              </a:solid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BC76CDF5-5BD2-C7CF-C0CB-1851738108A7}"/>
              </a:ext>
            </a:extLst>
          </p:cNvPr>
          <p:cNvGrpSpPr/>
          <p:nvPr/>
        </p:nvGrpSpPr>
        <p:grpSpPr>
          <a:xfrm>
            <a:off x="3295091" y="4507404"/>
            <a:ext cx="667310" cy="667308"/>
            <a:chOff x="5635048" y="3305897"/>
            <a:chExt cx="905885" cy="905885"/>
          </a:xfrm>
        </p:grpSpPr>
        <p:sp>
          <p:nvSpPr>
            <p:cNvPr id="24" name="Oval 23">
              <a:extLst>
                <a:ext uri="{FF2B5EF4-FFF2-40B4-BE49-F238E27FC236}">
                  <a16:creationId xmlns:a16="http://schemas.microsoft.com/office/drawing/2014/main" id="{F26C8DB4-FC24-2F05-77D5-14894DAEB455}"/>
                </a:ext>
              </a:extLst>
            </p:cNvPr>
            <p:cNvSpPr/>
            <p:nvPr/>
          </p:nvSpPr>
          <p:spPr bwMode="auto">
            <a:xfrm>
              <a:off x="5635048" y="3305897"/>
              <a:ext cx="905885" cy="905885"/>
            </a:xfrm>
            <a:prstGeom prst="ellipse">
              <a:avLst/>
            </a:prstGeom>
            <a:solidFill>
              <a:schemeClr val="accent3"/>
            </a:solidFill>
            <a:ln w="571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25" name="Graphic 72">
              <a:extLst>
                <a:ext uri="{FF2B5EF4-FFF2-40B4-BE49-F238E27FC236}">
                  <a16:creationId xmlns:a16="http://schemas.microsoft.com/office/drawing/2014/main" id="{3CA20B0B-B095-5F0B-14B8-49F4A2AFC6AD}"/>
                </a:ext>
              </a:extLst>
            </p:cNvPr>
            <p:cNvSpPr/>
            <p:nvPr/>
          </p:nvSpPr>
          <p:spPr>
            <a:xfrm>
              <a:off x="5962511" y="3507920"/>
              <a:ext cx="250958" cy="501839"/>
            </a:xfrm>
            <a:custGeom>
              <a:avLst/>
              <a:gdLst>
                <a:gd name="connsiteX0" fmla="*/ 0 w 305943"/>
                <a:gd name="connsiteY0" fmla="*/ 0 h 611790"/>
                <a:gd name="connsiteX1" fmla="*/ 305943 w 305943"/>
                <a:gd name="connsiteY1" fmla="*/ 305943 h 611790"/>
                <a:gd name="connsiteX2" fmla="*/ 0 w 305943"/>
                <a:gd name="connsiteY2" fmla="*/ 611791 h 611790"/>
              </a:gdLst>
              <a:ahLst/>
              <a:cxnLst>
                <a:cxn ang="0">
                  <a:pos x="connsiteX0" y="connsiteY0"/>
                </a:cxn>
                <a:cxn ang="0">
                  <a:pos x="connsiteX1" y="connsiteY1"/>
                </a:cxn>
                <a:cxn ang="0">
                  <a:pos x="connsiteX2" y="connsiteY2"/>
                </a:cxn>
              </a:cxnLst>
              <a:rect l="l" t="t" r="r" b="b"/>
              <a:pathLst>
                <a:path w="305943" h="611790">
                  <a:moveTo>
                    <a:pt x="0" y="0"/>
                  </a:moveTo>
                  <a:lnTo>
                    <a:pt x="305943" y="305943"/>
                  </a:lnTo>
                  <a:lnTo>
                    <a:pt x="0" y="611791"/>
                  </a:lnTo>
                </a:path>
              </a:pathLst>
            </a:custGeom>
            <a:noFill/>
            <a:ln w="69850" cap="flat">
              <a:solidFill>
                <a:schemeClr val="accent1"/>
              </a:solid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8A623DCD-FB1D-0F41-1B27-43D47D6DB7C7}"/>
              </a:ext>
            </a:extLst>
          </p:cNvPr>
          <p:cNvGrpSpPr/>
          <p:nvPr/>
        </p:nvGrpSpPr>
        <p:grpSpPr>
          <a:xfrm>
            <a:off x="3295091" y="5405124"/>
            <a:ext cx="667310" cy="667308"/>
            <a:chOff x="5635048" y="3305897"/>
            <a:chExt cx="905885" cy="905885"/>
          </a:xfrm>
        </p:grpSpPr>
        <p:sp>
          <p:nvSpPr>
            <p:cNvPr id="27" name="Oval 26">
              <a:extLst>
                <a:ext uri="{FF2B5EF4-FFF2-40B4-BE49-F238E27FC236}">
                  <a16:creationId xmlns:a16="http://schemas.microsoft.com/office/drawing/2014/main" id="{032CE609-C856-6F7C-0ADF-990D1F3192DC}"/>
                </a:ext>
              </a:extLst>
            </p:cNvPr>
            <p:cNvSpPr/>
            <p:nvPr/>
          </p:nvSpPr>
          <p:spPr bwMode="auto">
            <a:xfrm>
              <a:off x="5635048" y="3305897"/>
              <a:ext cx="905885" cy="905885"/>
            </a:xfrm>
            <a:prstGeom prst="ellipse">
              <a:avLst/>
            </a:prstGeom>
            <a:solidFill>
              <a:schemeClr val="accent3"/>
            </a:solidFill>
            <a:ln w="571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bg1"/>
                </a:solidFill>
                <a:effectLst/>
              </a:endParaRPr>
            </a:p>
          </p:txBody>
        </p:sp>
        <p:sp>
          <p:nvSpPr>
            <p:cNvPr id="28" name="Graphic 72">
              <a:extLst>
                <a:ext uri="{FF2B5EF4-FFF2-40B4-BE49-F238E27FC236}">
                  <a16:creationId xmlns:a16="http://schemas.microsoft.com/office/drawing/2014/main" id="{C71278FE-A03C-AC43-4108-4C2EDD5124C1}"/>
                </a:ext>
              </a:extLst>
            </p:cNvPr>
            <p:cNvSpPr/>
            <p:nvPr/>
          </p:nvSpPr>
          <p:spPr>
            <a:xfrm>
              <a:off x="5962511" y="3507920"/>
              <a:ext cx="250958" cy="501839"/>
            </a:xfrm>
            <a:custGeom>
              <a:avLst/>
              <a:gdLst>
                <a:gd name="connsiteX0" fmla="*/ 0 w 305943"/>
                <a:gd name="connsiteY0" fmla="*/ 0 h 611790"/>
                <a:gd name="connsiteX1" fmla="*/ 305943 w 305943"/>
                <a:gd name="connsiteY1" fmla="*/ 305943 h 611790"/>
                <a:gd name="connsiteX2" fmla="*/ 0 w 305943"/>
                <a:gd name="connsiteY2" fmla="*/ 611791 h 611790"/>
              </a:gdLst>
              <a:ahLst/>
              <a:cxnLst>
                <a:cxn ang="0">
                  <a:pos x="connsiteX0" y="connsiteY0"/>
                </a:cxn>
                <a:cxn ang="0">
                  <a:pos x="connsiteX1" y="connsiteY1"/>
                </a:cxn>
                <a:cxn ang="0">
                  <a:pos x="connsiteX2" y="connsiteY2"/>
                </a:cxn>
              </a:cxnLst>
              <a:rect l="l" t="t" r="r" b="b"/>
              <a:pathLst>
                <a:path w="305943" h="611790">
                  <a:moveTo>
                    <a:pt x="0" y="0"/>
                  </a:moveTo>
                  <a:lnTo>
                    <a:pt x="305943" y="305943"/>
                  </a:lnTo>
                  <a:lnTo>
                    <a:pt x="0" y="611791"/>
                  </a:lnTo>
                </a:path>
              </a:pathLst>
            </a:custGeom>
            <a:noFill/>
            <a:ln w="69850" cap="flat">
              <a:solidFill>
                <a:schemeClr val="accent1"/>
              </a:solidFill>
              <a:prstDash val="solid"/>
              <a:miter/>
            </a:ln>
          </p:spPr>
          <p:txBody>
            <a:bodyPr rtlCol="0" anchor="ctr"/>
            <a:lstStyle/>
            <a:p>
              <a:endParaRPr lang="en-US"/>
            </a:p>
          </p:txBody>
        </p:sp>
      </p:grpSp>
      <p:sp>
        <p:nvSpPr>
          <p:cNvPr id="6" name="Title 6">
            <a:extLst>
              <a:ext uri="{FF2B5EF4-FFF2-40B4-BE49-F238E27FC236}">
                <a16:creationId xmlns:a16="http://schemas.microsoft.com/office/drawing/2014/main" id="{3E59E80E-77B5-00FA-2534-210E7870F244}"/>
              </a:ext>
            </a:extLst>
          </p:cNvPr>
          <p:cNvSpPr txBox="1">
            <a:spLocks/>
          </p:cNvSpPr>
          <p:nvPr/>
        </p:nvSpPr>
        <p:spPr>
          <a:xfrm>
            <a:off x="833940" y="1423048"/>
            <a:ext cx="2837890" cy="276999"/>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600" b="0" kern="1200" cap="all" spc="-70" baseline="0">
                <a:solidFill>
                  <a:schemeClr val="tx1"/>
                </a:solidFill>
                <a:latin typeface="+mj-lt"/>
                <a:ea typeface="+mj-ea"/>
                <a:cs typeface="+mj-cs"/>
              </a:defRPr>
            </a:lvl1pPr>
          </a:lstStyle>
          <a:p>
            <a:r>
              <a:rPr lang="en-US" sz="1800" spc="0" dirty="0"/>
              <a:t>FROM</a:t>
            </a:r>
          </a:p>
        </p:txBody>
      </p:sp>
      <p:sp>
        <p:nvSpPr>
          <p:cNvPr id="34" name="Title 6">
            <a:extLst>
              <a:ext uri="{FF2B5EF4-FFF2-40B4-BE49-F238E27FC236}">
                <a16:creationId xmlns:a16="http://schemas.microsoft.com/office/drawing/2014/main" id="{4028841B-25BB-1150-46C2-FF70C2041AF1}"/>
              </a:ext>
            </a:extLst>
          </p:cNvPr>
          <p:cNvSpPr txBox="1">
            <a:spLocks/>
          </p:cNvSpPr>
          <p:nvPr/>
        </p:nvSpPr>
        <p:spPr>
          <a:xfrm>
            <a:off x="4248912" y="1423048"/>
            <a:ext cx="2837890" cy="276999"/>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600" b="0" kern="1200" cap="all" spc="-70" baseline="0">
                <a:solidFill>
                  <a:schemeClr val="tx1"/>
                </a:solidFill>
                <a:latin typeface="+mj-lt"/>
                <a:ea typeface="+mj-ea"/>
                <a:cs typeface="+mj-cs"/>
              </a:defRPr>
            </a:lvl1pPr>
          </a:lstStyle>
          <a:p>
            <a:r>
              <a:rPr lang="en-US" sz="1800" spc="0"/>
              <a:t>TO</a:t>
            </a:r>
          </a:p>
        </p:txBody>
      </p:sp>
      <p:sp>
        <p:nvSpPr>
          <p:cNvPr id="3" name="Subtitle 5">
            <a:extLst>
              <a:ext uri="{FF2B5EF4-FFF2-40B4-BE49-F238E27FC236}">
                <a16:creationId xmlns:a16="http://schemas.microsoft.com/office/drawing/2014/main" id="{AF37D6B2-71F3-91FB-CD1F-92A915517D6A}"/>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1092566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9FD270-4DE7-883E-C9E2-804278AACA92}"/>
              </a:ext>
            </a:extLst>
          </p:cNvPr>
          <p:cNvSpPr>
            <a:spLocks noGrp="1"/>
          </p:cNvSpPr>
          <p:nvPr>
            <p:ph type="ftr" sz="quarter" idx="11"/>
          </p:nvPr>
        </p:nvSpPr>
        <p:spPr/>
        <p:txBody>
          <a:bodyPr/>
          <a:lstStyle/>
          <a:p>
            <a:pPr defTabSz="685800">
              <a:lnSpc>
                <a:spcPct val="95000"/>
              </a:lnSpc>
              <a:spcBef>
                <a:spcPts val="1200"/>
              </a:spcBef>
              <a:buClr>
                <a:srgbClr val="3253DC"/>
              </a:buClr>
              <a:buFont typeface="Arial" panose="020B0604020202020204" pitchFamily="34" charset="0"/>
              <a:buNone/>
            </a:pPr>
            <a:endParaRPr lang="en-US"/>
          </a:p>
        </p:txBody>
      </p:sp>
      <p:sp>
        <p:nvSpPr>
          <p:cNvPr id="4" name="Title 3">
            <a:extLst>
              <a:ext uri="{FF2B5EF4-FFF2-40B4-BE49-F238E27FC236}">
                <a16:creationId xmlns:a16="http://schemas.microsoft.com/office/drawing/2014/main" id="{D11D6805-843B-5D04-DD26-E6D764B6C88D}"/>
              </a:ext>
            </a:extLst>
          </p:cNvPr>
          <p:cNvSpPr>
            <a:spLocks noGrp="1"/>
          </p:cNvSpPr>
          <p:nvPr>
            <p:ph type="title"/>
          </p:nvPr>
        </p:nvSpPr>
        <p:spPr/>
        <p:txBody>
          <a:bodyPr/>
          <a:lstStyle/>
          <a:p>
            <a:r>
              <a:rPr lang="en-US"/>
              <a:t>TIMELINE and next steps</a:t>
            </a:r>
          </a:p>
        </p:txBody>
      </p:sp>
      <p:graphicFrame>
        <p:nvGraphicFramePr>
          <p:cNvPr id="5" name="Table 6">
            <a:extLst>
              <a:ext uri="{FF2B5EF4-FFF2-40B4-BE49-F238E27FC236}">
                <a16:creationId xmlns:a16="http://schemas.microsoft.com/office/drawing/2014/main" id="{C0DA5136-2B99-0941-CC77-4A8C7387A5B7}"/>
              </a:ext>
            </a:extLst>
          </p:cNvPr>
          <p:cNvGraphicFramePr>
            <a:graphicFrameLocks/>
          </p:cNvGraphicFramePr>
          <p:nvPr/>
        </p:nvGraphicFramePr>
        <p:xfrm>
          <a:off x="463629" y="1629540"/>
          <a:ext cx="11121775" cy="4360293"/>
        </p:xfrm>
        <a:graphic>
          <a:graphicData uri="http://schemas.openxmlformats.org/drawingml/2006/table">
            <a:tbl>
              <a:tblPr firstRow="1" bandRow="1"/>
              <a:tblGrid>
                <a:gridCol w="1662351">
                  <a:extLst>
                    <a:ext uri="{9D8B030D-6E8A-4147-A177-3AD203B41FA5}">
                      <a16:colId xmlns:a16="http://schemas.microsoft.com/office/drawing/2014/main" val="507899504"/>
                    </a:ext>
                  </a:extLst>
                </a:gridCol>
                <a:gridCol w="9459424">
                  <a:extLst>
                    <a:ext uri="{9D8B030D-6E8A-4147-A177-3AD203B41FA5}">
                      <a16:colId xmlns:a16="http://schemas.microsoft.com/office/drawing/2014/main" val="2240289186"/>
                    </a:ext>
                  </a:extLst>
                </a:gridCol>
              </a:tblGrid>
              <a:tr h="397580">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0" baseline="0" noProof="0">
                          <a:solidFill>
                            <a:schemeClr val="accent2"/>
                          </a:solidFill>
                          <a:latin typeface="+mj-lt"/>
                          <a:ea typeface="+mn-ea"/>
                          <a:cs typeface="+mn-cs"/>
                        </a:rPr>
                        <a:t>TIMING</a:t>
                      </a:r>
                    </a:p>
                  </a:txBody>
                  <a:tcPr marT="91440"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0" baseline="0" noProof="0">
                          <a:solidFill>
                            <a:schemeClr val="accent2"/>
                          </a:solidFill>
                          <a:latin typeface="+mj-lt"/>
                          <a:ea typeface="+mn-ea"/>
                          <a:cs typeface="+mn-cs"/>
                        </a:rPr>
                        <a:t>Activity</a:t>
                      </a:r>
                    </a:p>
                  </a:txBody>
                  <a:tcPr marT="91440"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050033"/>
                  </a:ext>
                </a:extLst>
              </a:tr>
              <a:tr h="41754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u="none" strike="noStrike" kern="100" cap="none" spc="0" normalizeH="0" baseline="0" noProof="0">
                          <a:ln>
                            <a:noFill/>
                          </a:ln>
                          <a:solidFill>
                            <a:schemeClr val="tx1"/>
                          </a:solidFill>
                          <a:effectLst/>
                          <a:uLnTx/>
                          <a:uFillTx/>
                          <a:latin typeface="+mj-lt"/>
                          <a:ea typeface="+mn-ea"/>
                          <a:cs typeface="+mn-cs"/>
                        </a:rPr>
                        <a:t>DATE RANGE</a:t>
                      </a:r>
                    </a:p>
                  </a:txBody>
                  <a:tcPr marT="109728" marB="73152">
                    <a:lnL w="12700" cmpd="sng">
                      <a:noFill/>
                      <a:prstDash val="solid"/>
                    </a:lnL>
                    <a:lnR w="12700" cmpd="sng">
                      <a:noFill/>
                      <a:prstDash val="soli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chemeClr val="tx1"/>
                          </a:solidFill>
                          <a:effectLst/>
                          <a:uLnTx/>
                          <a:uFillTx/>
                          <a:latin typeface="+mn-lt"/>
                          <a:ea typeface="+mn-ea"/>
                          <a:cs typeface="+mn-cs"/>
                        </a:rPr>
                        <a:t>Lorem ipsum dolor sit amet, consectetur adipiscing elit, sed do </a:t>
                      </a:r>
                      <a:r>
                        <a:rPr kumimoji="0" lang="en-US" sz="1200" b="0" i="0" u="none" strike="noStrike" kern="100" cap="none" spc="0" normalizeH="0" baseline="0" noProof="0" dirty="0" err="1">
                          <a:ln>
                            <a:noFill/>
                          </a:ln>
                          <a:solidFill>
                            <a:schemeClr val="tx1"/>
                          </a:solidFill>
                          <a:effectLst/>
                          <a:uLnTx/>
                          <a:uFillTx/>
                          <a:latin typeface="+mn-lt"/>
                          <a:ea typeface="+mn-ea"/>
                          <a:cs typeface="+mn-cs"/>
                        </a:rPr>
                        <a:t>eiusmod</a:t>
                      </a:r>
                      <a:r>
                        <a:rPr kumimoji="0" lang="en-US" sz="1200" b="0" i="0" u="none" strike="noStrike" kern="100" cap="none" spc="0" normalizeH="0" baseline="0" noProof="0" dirty="0">
                          <a:ln>
                            <a:noFill/>
                          </a:ln>
                          <a:solidFill>
                            <a:schemeClr val="tx1"/>
                          </a:solidFill>
                          <a:effectLst/>
                          <a:uLnTx/>
                          <a:uFillTx/>
                          <a:latin typeface="+mn-lt"/>
                          <a:ea typeface="+mn-ea"/>
                          <a:cs typeface="+mn-cs"/>
                        </a:rPr>
                        <a:t> tempor </a:t>
                      </a:r>
                      <a:r>
                        <a:rPr kumimoji="0" lang="en-US" sz="1200" b="0" i="0" u="none" strike="noStrike" kern="100" cap="none" spc="0" normalizeH="0" baseline="0" noProof="0" dirty="0" err="1">
                          <a:ln>
                            <a:noFill/>
                          </a:ln>
                          <a:solidFill>
                            <a:schemeClr val="tx1"/>
                          </a:solidFill>
                          <a:effectLst/>
                          <a:uLnTx/>
                          <a:uFillTx/>
                          <a:latin typeface="+mn-lt"/>
                          <a:ea typeface="+mn-ea"/>
                          <a:cs typeface="+mn-cs"/>
                        </a:rPr>
                        <a:t>incididunt</a:t>
                      </a:r>
                      <a:r>
                        <a:rPr kumimoji="0" lang="en-US" sz="1200" b="0" i="0" u="none" strike="noStrike" kern="100" cap="none" spc="0" normalizeH="0" baseline="0" noProof="0" dirty="0">
                          <a:ln>
                            <a:noFill/>
                          </a:ln>
                          <a:solidFill>
                            <a:schemeClr val="tx1"/>
                          </a:solidFill>
                          <a:effectLst/>
                          <a:uLnTx/>
                          <a:uFillTx/>
                          <a:latin typeface="+mn-lt"/>
                          <a:ea typeface="+mn-ea"/>
                          <a:cs typeface="+mn-cs"/>
                        </a:rPr>
                        <a:t> </a:t>
                      </a:r>
                      <a:r>
                        <a:rPr kumimoji="0" lang="en-US" sz="1200" b="0" i="0" u="none" strike="noStrike" kern="100" cap="none" spc="0" normalizeH="0" baseline="0" noProof="0" dirty="0" err="1">
                          <a:ln>
                            <a:noFill/>
                          </a:ln>
                          <a:solidFill>
                            <a:schemeClr val="tx1"/>
                          </a:solidFill>
                          <a:effectLst/>
                          <a:uLnTx/>
                          <a:uFillTx/>
                          <a:latin typeface="+mn-lt"/>
                          <a:ea typeface="+mn-ea"/>
                          <a:cs typeface="+mn-cs"/>
                        </a:rPr>
                        <a:t>ut</a:t>
                      </a:r>
                      <a:r>
                        <a:rPr kumimoji="0" lang="en-US" sz="1200" b="0" i="0" u="none" strike="noStrike" kern="100" cap="none" spc="0" normalizeH="0" baseline="0" noProof="0" dirty="0">
                          <a:ln>
                            <a:noFill/>
                          </a:ln>
                          <a:solidFill>
                            <a:schemeClr val="tx1"/>
                          </a:solidFill>
                          <a:effectLst/>
                          <a:uLnTx/>
                          <a:uFillTx/>
                          <a:latin typeface="+mn-lt"/>
                          <a:ea typeface="+mn-ea"/>
                          <a:cs typeface="+mn-cs"/>
                        </a:rPr>
                        <a:t> labore et </a:t>
                      </a:r>
                      <a:r>
                        <a:rPr kumimoji="0" lang="en-US" sz="1200" b="0" i="0" u="none" strike="noStrike" kern="100" cap="none" spc="0" normalizeH="0" baseline="0" noProof="0" dirty="0" err="1">
                          <a:ln>
                            <a:noFill/>
                          </a:ln>
                          <a:solidFill>
                            <a:schemeClr val="tx1"/>
                          </a:solidFill>
                          <a:effectLst/>
                          <a:uLnTx/>
                          <a:uFillTx/>
                          <a:latin typeface="+mn-lt"/>
                          <a:ea typeface="+mn-ea"/>
                          <a:cs typeface="+mn-cs"/>
                        </a:rPr>
                        <a:t>doloremag</a:t>
                      </a:r>
                      <a:r>
                        <a:rPr kumimoji="0" lang="en-US" sz="1200" b="0" i="0" u="none" strike="noStrike" kern="100" cap="none" spc="0" normalizeH="0" baseline="0" noProof="0" dirty="0">
                          <a:ln>
                            <a:noFill/>
                          </a:ln>
                          <a:solidFill>
                            <a:schemeClr val="tx1"/>
                          </a:solidFill>
                          <a:effectLst/>
                          <a:uLnTx/>
                          <a:uFillTx/>
                          <a:latin typeface="+mn-lt"/>
                          <a:ea typeface="+mn-ea"/>
                          <a:cs typeface="+mn-cs"/>
                        </a:rPr>
                        <a:t>.</a:t>
                      </a:r>
                    </a:p>
                  </a:txBody>
                  <a:tcPr marT="109728" marB="73152">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408151"/>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743712"/>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6479650"/>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086053"/>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627183"/>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624448"/>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8450245"/>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7937687"/>
                  </a:ext>
                </a:extLst>
              </a:tr>
              <a:tr h="441789">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a:ln>
                            <a:noFill/>
                          </a:ln>
                          <a:solidFill>
                            <a:srgbClr val="001F45"/>
                          </a:solidFill>
                          <a:effectLst/>
                          <a:uLnTx/>
                          <a:uFillTx/>
                          <a:latin typeface="PrudentialModern SemCond"/>
                          <a:ea typeface="+mn-ea"/>
                          <a:cs typeface="+mn-cs"/>
                        </a:rPr>
                        <a:t>DATE RANGE</a:t>
                      </a:r>
                    </a:p>
                  </a:txBody>
                  <a:tcPr marT="109728" marB="73152">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Lorem ipsum dolor sit amet, consectetur adipiscing elit, sed do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eiusmod</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tempor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incididunt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ut</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 labore et </a:t>
                      </a:r>
                      <a:r>
                        <a:rPr kumimoji="0" lang="en-US" sz="1200" b="0" i="0" u="none" strike="noStrike" kern="100" cap="none" spc="0" normalizeH="0" baseline="0" noProof="0" dirty="0" err="1">
                          <a:ln>
                            <a:noFill/>
                          </a:ln>
                          <a:solidFill>
                            <a:srgbClr val="001F45"/>
                          </a:solidFill>
                          <a:effectLst/>
                          <a:uLnTx/>
                          <a:uFillTx/>
                          <a:latin typeface="PrudentialModern Med"/>
                          <a:ea typeface="+mn-ea"/>
                          <a:cs typeface="+mn-cs"/>
                        </a:rPr>
                        <a:t>doloremag</a:t>
                      </a:r>
                      <a:r>
                        <a:rPr kumimoji="0" lang="en-US" sz="1200" b="0" i="0" u="none" strike="noStrike" kern="100" cap="none" spc="0" normalizeH="0" baseline="0" noProof="0" dirty="0">
                          <a:ln>
                            <a:noFill/>
                          </a:ln>
                          <a:solidFill>
                            <a:srgbClr val="001F45"/>
                          </a:solidFill>
                          <a:effectLst/>
                          <a:uLnTx/>
                          <a:uFillTx/>
                          <a:latin typeface="PrudentialModern Med"/>
                          <a:ea typeface="+mn-ea"/>
                          <a:cs typeface="+mn-cs"/>
                        </a:rPr>
                        <a:t>.</a:t>
                      </a:r>
                    </a:p>
                  </a:txBody>
                  <a:tcPr marT="109728" marB="73152">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903056"/>
                  </a:ext>
                </a:extLst>
              </a:tr>
            </a:tbl>
          </a:graphicData>
        </a:graphic>
      </p:graphicFrame>
      <p:sp>
        <p:nvSpPr>
          <p:cNvPr id="6" name="Subtitle 5">
            <a:extLst>
              <a:ext uri="{FF2B5EF4-FFF2-40B4-BE49-F238E27FC236}">
                <a16:creationId xmlns:a16="http://schemas.microsoft.com/office/drawing/2014/main" id="{FA89D534-507E-7616-CCEF-B3FCC5554277}"/>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40845788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65FE8C-89E3-66E4-B541-3A6305B3B780}"/>
              </a:ext>
            </a:extLst>
          </p:cNvPr>
          <p:cNvSpPr>
            <a:spLocks noGrp="1"/>
          </p:cNvSpPr>
          <p:nvPr>
            <p:ph type="ftr" sz="quarter" idx="11"/>
          </p:nvPr>
        </p:nvSpPr>
        <p:spPr/>
        <p:txBody>
          <a:bodyPr/>
          <a:lstStyle/>
          <a:p>
            <a:pPr defTabSz="685800">
              <a:lnSpc>
                <a:spcPct val="95000"/>
              </a:lnSpc>
              <a:spcBef>
                <a:spcPts val="1200"/>
              </a:spcBef>
              <a:buClr>
                <a:srgbClr val="3253DC"/>
              </a:buClr>
              <a:buFont typeface="Arial" panose="020B0604020202020204" pitchFamily="34" charset="0"/>
              <a:buNone/>
            </a:pPr>
            <a:endParaRPr lang="en-US"/>
          </a:p>
        </p:txBody>
      </p:sp>
      <p:sp>
        <p:nvSpPr>
          <p:cNvPr id="4" name="Title 3">
            <a:extLst>
              <a:ext uri="{FF2B5EF4-FFF2-40B4-BE49-F238E27FC236}">
                <a16:creationId xmlns:a16="http://schemas.microsoft.com/office/drawing/2014/main" id="{EDB5E369-B6AA-F070-8A02-1ED3D07552DA}"/>
              </a:ext>
            </a:extLst>
          </p:cNvPr>
          <p:cNvSpPr>
            <a:spLocks noGrp="1"/>
          </p:cNvSpPr>
          <p:nvPr>
            <p:ph type="title"/>
          </p:nvPr>
        </p:nvSpPr>
        <p:spPr/>
        <p:txBody>
          <a:bodyPr/>
          <a:lstStyle/>
          <a:p>
            <a:r>
              <a:rPr lang="en-US"/>
              <a:t>TIMELINE and next steps</a:t>
            </a:r>
          </a:p>
        </p:txBody>
      </p:sp>
      <p:sp>
        <p:nvSpPr>
          <p:cNvPr id="49" name="Rectangle: Rounded Corners 6">
            <a:extLst>
              <a:ext uri="{FF2B5EF4-FFF2-40B4-BE49-F238E27FC236}">
                <a16:creationId xmlns:a16="http://schemas.microsoft.com/office/drawing/2014/main" id="{9550E440-F3D9-1A3C-2081-BB6150485FAF}"/>
              </a:ext>
            </a:extLst>
          </p:cNvPr>
          <p:cNvSpPr/>
          <p:nvPr/>
        </p:nvSpPr>
        <p:spPr bwMode="auto">
          <a:xfrm>
            <a:off x="5696551" y="5703287"/>
            <a:ext cx="6035023" cy="196770"/>
          </a:xfrm>
          <a:prstGeom prst="roundRect">
            <a:avLst>
              <a:gd name="adj" fmla="val 50000"/>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4675" eaLnBrk="0" fontAlgn="base" hangingPunct="0">
              <a:spcBef>
                <a:spcPct val="0"/>
              </a:spcBef>
              <a:spcAft>
                <a:spcPct val="0"/>
              </a:spcAft>
            </a:pPr>
            <a:endParaRPr lang="en-US">
              <a:solidFill>
                <a:schemeClr val="accent3"/>
              </a:solidFill>
              <a:latin typeface="+mj-lt"/>
            </a:endParaRPr>
          </a:p>
        </p:txBody>
      </p:sp>
      <p:cxnSp>
        <p:nvCxnSpPr>
          <p:cNvPr id="50" name="Straight Connector 49">
            <a:extLst>
              <a:ext uri="{FF2B5EF4-FFF2-40B4-BE49-F238E27FC236}">
                <a16:creationId xmlns:a16="http://schemas.microsoft.com/office/drawing/2014/main" id="{05803A0B-C12C-6E52-689F-9686E6519C30}"/>
              </a:ext>
            </a:extLst>
          </p:cNvPr>
          <p:cNvCxnSpPr>
            <a:cxnSpLocks/>
          </p:cNvCxnSpPr>
          <p:nvPr/>
        </p:nvCxnSpPr>
        <p:spPr>
          <a:xfrm flipV="1">
            <a:off x="5984114" y="1934161"/>
            <a:ext cx="0" cy="376912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Rectangle: Rounded Corners 6">
            <a:extLst>
              <a:ext uri="{FF2B5EF4-FFF2-40B4-BE49-F238E27FC236}">
                <a16:creationId xmlns:a16="http://schemas.microsoft.com/office/drawing/2014/main" id="{9C1BA8BC-A3F5-31B1-E8EB-8FAAD5F80C3E}"/>
              </a:ext>
            </a:extLst>
          </p:cNvPr>
          <p:cNvSpPr/>
          <p:nvPr/>
        </p:nvSpPr>
        <p:spPr bwMode="auto">
          <a:xfrm>
            <a:off x="-117444" y="5703287"/>
            <a:ext cx="6035023" cy="196770"/>
          </a:xfrm>
          <a:prstGeom prst="roundRect">
            <a:avLst>
              <a:gd name="adj"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4675" eaLnBrk="0" fontAlgn="base" hangingPunct="0">
              <a:spcBef>
                <a:spcPct val="0"/>
              </a:spcBef>
              <a:spcAft>
                <a:spcPct val="0"/>
              </a:spcAft>
            </a:pPr>
            <a:endParaRPr lang="en-US">
              <a:solidFill>
                <a:schemeClr val="accent3"/>
              </a:solidFill>
              <a:latin typeface="+mj-lt"/>
            </a:endParaRPr>
          </a:p>
        </p:txBody>
      </p:sp>
      <p:cxnSp>
        <p:nvCxnSpPr>
          <p:cNvPr id="56" name="Straight Connector 55">
            <a:extLst>
              <a:ext uri="{FF2B5EF4-FFF2-40B4-BE49-F238E27FC236}">
                <a16:creationId xmlns:a16="http://schemas.microsoft.com/office/drawing/2014/main" id="{7D5A2F07-6E1D-AAEF-05DA-0DAD50931891}"/>
              </a:ext>
            </a:extLst>
          </p:cNvPr>
          <p:cNvCxnSpPr>
            <a:cxnSpLocks/>
          </p:cNvCxnSpPr>
          <p:nvPr/>
        </p:nvCxnSpPr>
        <p:spPr>
          <a:xfrm flipV="1">
            <a:off x="463629" y="1934161"/>
            <a:ext cx="0" cy="376912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C04040D-E1C1-51AF-95FA-BFAA9BE68AAF}"/>
              </a:ext>
            </a:extLst>
          </p:cNvPr>
          <p:cNvSpPr txBox="1"/>
          <p:nvPr/>
        </p:nvSpPr>
        <p:spPr>
          <a:xfrm>
            <a:off x="600177" y="1934161"/>
            <a:ext cx="1845612" cy="1219886"/>
          </a:xfrm>
          <a:prstGeom prst="rect">
            <a:avLst/>
          </a:prstGeom>
        </p:spPr>
        <p:txBody>
          <a:bodyPr vert="horz" wrap="square" lIns="0" tIns="0" rIns="0" bIns="0" rtlCol="0" anchor="t">
            <a:spAutoFit/>
          </a:bodyPr>
          <a:lstStyle>
            <a:lvl1pPr indent="0">
              <a:lnSpc>
                <a:spcPct val="103000"/>
              </a:lnSpc>
              <a:spcBef>
                <a:spcPts val="1500"/>
              </a:spcBef>
              <a:spcAft>
                <a:spcPts val="0"/>
              </a:spcAft>
              <a:buClrTx/>
              <a:buSzPct val="80000"/>
              <a:buFont typeface="PrudentialModern Med" pitchFamily="2" charset="0"/>
              <a:buNone/>
              <a:tabLst/>
              <a:defRPr lang="en-US" b="0" i="0" cap="none" baseline="0">
                <a:solidFill>
                  <a:schemeClr val="accent2"/>
                </a:solidFill>
              </a:defRPr>
            </a:lvl1pPr>
            <a:lvl2pPr indent="0" algn="ctr">
              <a:lnSpc>
                <a:spcPct val="105000"/>
              </a:lnSpc>
              <a:spcBef>
                <a:spcPts val="800"/>
              </a:spcBef>
              <a:spcAft>
                <a:spcPts val="0"/>
              </a:spcAft>
              <a:buClrTx/>
              <a:buFont typeface="PrudentialModern Med" pitchFamily="2" charset="0"/>
              <a:buNone/>
              <a:tabLst/>
              <a:defRPr lang="en-US" sz="2000" b="1">
                <a:latin typeface="PrudentialModern" pitchFamily="2" charset="0"/>
              </a:defRPr>
            </a:lvl2pPr>
            <a:lvl3pPr indent="0" algn="ctr">
              <a:lnSpc>
                <a:spcPct val="105000"/>
              </a:lnSpc>
              <a:spcBef>
                <a:spcPts val="1200"/>
              </a:spcBef>
              <a:spcAft>
                <a:spcPts val="0"/>
              </a:spcAft>
              <a:buClrTx/>
              <a:buFont typeface="PrudentialModern Med" pitchFamily="2" charset="0"/>
              <a:buNone/>
              <a:tabLst/>
              <a:defRPr lang="en-US" b="0"/>
            </a:lvl3pPr>
            <a:lvl4pPr indent="0" algn="ctr">
              <a:lnSpc>
                <a:spcPct val="105000"/>
              </a:lnSpc>
              <a:spcBef>
                <a:spcPts val="1200"/>
              </a:spcBef>
              <a:spcAft>
                <a:spcPts val="0"/>
              </a:spcAft>
              <a:buClrTx/>
              <a:buFont typeface="Arial" panose="020B0604020202020204" pitchFamily="34" charset="0"/>
              <a:buNone/>
              <a:tabLst/>
              <a:defRPr lang="en-US" sz="1600" b="0"/>
            </a:lvl4pPr>
            <a:lvl5pPr indent="0" algn="ctr">
              <a:lnSpc>
                <a:spcPct val="105000"/>
              </a:lnSpc>
              <a:spcBef>
                <a:spcPts val="400"/>
              </a:spcBef>
              <a:spcAft>
                <a:spcPts val="0"/>
              </a:spcAft>
              <a:buClrTx/>
              <a:buFont typeface="Microsoft Sans Serif" panose="020B0604020202020204" pitchFamily="34" charset="0"/>
              <a:buNone/>
              <a:tabLst/>
              <a:defRPr lang="en-US" sz="1600" b="0"/>
            </a:lvl5pPr>
            <a:lvl6pPr indent="0" algn="ctr">
              <a:lnSpc>
                <a:spcPct val="105000"/>
              </a:lnSpc>
              <a:spcBef>
                <a:spcPts val="2400"/>
              </a:spcBef>
              <a:spcAft>
                <a:spcPts val="0"/>
              </a:spcAft>
              <a:buClrTx/>
              <a:buSzPct val="75000"/>
              <a:buFont typeface="Calibri" panose="020F0502020204030204" pitchFamily="34" charset="0"/>
              <a:buNone/>
              <a:tabLst/>
              <a:defRPr sz="1600"/>
            </a:lvl6pPr>
            <a:lvl7pPr indent="0" algn="ctr">
              <a:lnSpc>
                <a:spcPct val="105000"/>
              </a:lnSpc>
              <a:spcBef>
                <a:spcPts val="800"/>
              </a:spcBef>
              <a:spcAft>
                <a:spcPts val="0"/>
              </a:spcAft>
              <a:buClr>
                <a:srgbClr val="FA0057"/>
              </a:buClr>
              <a:buSzPct val="120000"/>
              <a:buFont typeface="PrudentialModern Med" pitchFamily="2" charset="0"/>
              <a:buNone/>
              <a:tabLst/>
              <a:defRPr sz="1600" b="0" cap="none" spc="0" baseline="0"/>
            </a:lvl7pPr>
            <a:lvl8pPr indent="0" algn="ctr">
              <a:lnSpc>
                <a:spcPct val="105000"/>
              </a:lnSpc>
              <a:spcBef>
                <a:spcPts val="800"/>
              </a:spcBef>
              <a:spcAft>
                <a:spcPts val="0"/>
              </a:spcAft>
              <a:buClr>
                <a:schemeClr val="accent6"/>
              </a:buClr>
              <a:buSzPct val="120000"/>
              <a:buFont typeface="PrudentialModern Med" pitchFamily="2" charset="0"/>
              <a:buNone/>
              <a:tabLst/>
              <a:defRPr sz="1600"/>
            </a:lvl8pPr>
            <a:lvl9pPr indent="0" algn="ctr">
              <a:lnSpc>
                <a:spcPct val="80000"/>
              </a:lnSpc>
              <a:spcBef>
                <a:spcPts val="3400"/>
              </a:spcBef>
              <a:spcAft>
                <a:spcPts val="0"/>
              </a:spcAft>
              <a:buClrTx/>
              <a:buSzPct val="120000"/>
              <a:buFont typeface="PrudentialModern Med" pitchFamily="2" charset="0"/>
              <a:buNone/>
              <a:tabLst/>
              <a:defRPr sz="1600" cap="all" spc="-110" baseline="0">
                <a:latin typeface="+mj-lt"/>
              </a:defRPr>
            </a:lvl9pPr>
          </a:lstStyle>
          <a:p>
            <a:pPr>
              <a:spcBef>
                <a:spcPts val="0"/>
              </a:spcBef>
            </a:pPr>
            <a:r>
              <a:rPr lang="en-US" sz="1600" dirty="0">
                <a:solidFill>
                  <a:schemeClr val="tx1"/>
                </a:solidFill>
                <a:latin typeface="+mj-lt"/>
              </a:rPr>
              <a:t>DATE RANGE</a:t>
            </a:r>
          </a:p>
          <a:p>
            <a:pPr>
              <a:spcBef>
                <a:spcPts val="800"/>
              </a:spcBef>
            </a:pPr>
            <a:r>
              <a:rPr lang="en-US" sz="1100" dirty="0">
                <a:solidFill>
                  <a:schemeClr val="tx1"/>
                </a:solidFill>
              </a:rPr>
              <a:t>Lorem ipsum dolor sit amet, consectetur adipiscing elit. Nunc luctus ultrices mi id tempor. Integer consequat commodo neque</a:t>
            </a:r>
          </a:p>
        </p:txBody>
      </p:sp>
      <p:cxnSp>
        <p:nvCxnSpPr>
          <p:cNvPr id="58" name="Straight Connector 57">
            <a:extLst>
              <a:ext uri="{FF2B5EF4-FFF2-40B4-BE49-F238E27FC236}">
                <a16:creationId xmlns:a16="http://schemas.microsoft.com/office/drawing/2014/main" id="{FE9C6149-C805-020E-3846-F7DAD57D237F}"/>
              </a:ext>
            </a:extLst>
          </p:cNvPr>
          <p:cNvCxnSpPr>
            <a:cxnSpLocks/>
          </p:cNvCxnSpPr>
          <p:nvPr/>
        </p:nvCxnSpPr>
        <p:spPr>
          <a:xfrm flipV="1">
            <a:off x="1631475" y="3820436"/>
            <a:ext cx="0" cy="18828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6207327-0E92-9B1D-6456-FC78B861507A}"/>
              </a:ext>
            </a:extLst>
          </p:cNvPr>
          <p:cNvSpPr txBox="1"/>
          <p:nvPr/>
        </p:nvSpPr>
        <p:spPr>
          <a:xfrm>
            <a:off x="1764469" y="3820436"/>
            <a:ext cx="1934534" cy="1394228"/>
          </a:xfrm>
          <a:prstGeom prst="rect">
            <a:avLst/>
          </a:prstGeom>
        </p:spPr>
        <p:txBody>
          <a:bodyPr vert="horz" wrap="square" lIns="0" tIns="0" rIns="0" bIns="0" rtlCol="0" anchor="t">
            <a:spAutoFit/>
          </a:bodyPr>
          <a:lstStyle>
            <a:lvl1pPr indent="0">
              <a:lnSpc>
                <a:spcPct val="103000"/>
              </a:lnSpc>
              <a:spcBef>
                <a:spcPts val="1500"/>
              </a:spcBef>
              <a:spcAft>
                <a:spcPts val="0"/>
              </a:spcAft>
              <a:buClrTx/>
              <a:buSzPct val="80000"/>
              <a:buFont typeface="PrudentialModern Med" pitchFamily="2" charset="0"/>
              <a:buNone/>
              <a:tabLst/>
              <a:defRPr lang="en-US" b="0" i="0" cap="none" baseline="0">
                <a:solidFill>
                  <a:schemeClr val="accent2"/>
                </a:solidFill>
              </a:defRPr>
            </a:lvl1pPr>
            <a:lvl2pPr indent="0" algn="ctr">
              <a:lnSpc>
                <a:spcPct val="105000"/>
              </a:lnSpc>
              <a:spcBef>
                <a:spcPts val="800"/>
              </a:spcBef>
              <a:spcAft>
                <a:spcPts val="0"/>
              </a:spcAft>
              <a:buClrTx/>
              <a:buFont typeface="PrudentialModern Med" pitchFamily="2" charset="0"/>
              <a:buNone/>
              <a:tabLst/>
              <a:defRPr lang="en-US" sz="2000" b="1">
                <a:latin typeface="PrudentialModern" pitchFamily="2" charset="0"/>
              </a:defRPr>
            </a:lvl2pPr>
            <a:lvl3pPr indent="0" algn="ctr">
              <a:lnSpc>
                <a:spcPct val="105000"/>
              </a:lnSpc>
              <a:spcBef>
                <a:spcPts val="1200"/>
              </a:spcBef>
              <a:spcAft>
                <a:spcPts val="0"/>
              </a:spcAft>
              <a:buClrTx/>
              <a:buFont typeface="PrudentialModern Med" pitchFamily="2" charset="0"/>
              <a:buNone/>
              <a:tabLst/>
              <a:defRPr lang="en-US" b="0"/>
            </a:lvl3pPr>
            <a:lvl4pPr indent="0" algn="ctr">
              <a:lnSpc>
                <a:spcPct val="105000"/>
              </a:lnSpc>
              <a:spcBef>
                <a:spcPts val="1200"/>
              </a:spcBef>
              <a:spcAft>
                <a:spcPts val="0"/>
              </a:spcAft>
              <a:buClrTx/>
              <a:buFont typeface="Arial" panose="020B0604020202020204" pitchFamily="34" charset="0"/>
              <a:buNone/>
              <a:tabLst/>
              <a:defRPr lang="en-US" sz="1600" b="0"/>
            </a:lvl4pPr>
            <a:lvl5pPr indent="0" algn="ctr">
              <a:lnSpc>
                <a:spcPct val="105000"/>
              </a:lnSpc>
              <a:spcBef>
                <a:spcPts val="400"/>
              </a:spcBef>
              <a:spcAft>
                <a:spcPts val="0"/>
              </a:spcAft>
              <a:buClrTx/>
              <a:buFont typeface="Microsoft Sans Serif" panose="020B0604020202020204" pitchFamily="34" charset="0"/>
              <a:buNone/>
              <a:tabLst/>
              <a:defRPr lang="en-US" sz="1600" b="0"/>
            </a:lvl5pPr>
            <a:lvl6pPr indent="0" algn="ctr">
              <a:lnSpc>
                <a:spcPct val="105000"/>
              </a:lnSpc>
              <a:spcBef>
                <a:spcPts val="2400"/>
              </a:spcBef>
              <a:spcAft>
                <a:spcPts val="0"/>
              </a:spcAft>
              <a:buClrTx/>
              <a:buSzPct val="75000"/>
              <a:buFont typeface="Calibri" panose="020F0502020204030204" pitchFamily="34" charset="0"/>
              <a:buNone/>
              <a:tabLst/>
              <a:defRPr sz="1600"/>
            </a:lvl6pPr>
            <a:lvl7pPr indent="0" algn="ctr">
              <a:lnSpc>
                <a:spcPct val="105000"/>
              </a:lnSpc>
              <a:spcBef>
                <a:spcPts val="800"/>
              </a:spcBef>
              <a:spcAft>
                <a:spcPts val="0"/>
              </a:spcAft>
              <a:buClr>
                <a:srgbClr val="FA0057"/>
              </a:buClr>
              <a:buSzPct val="120000"/>
              <a:buFont typeface="PrudentialModern Med" pitchFamily="2" charset="0"/>
              <a:buNone/>
              <a:tabLst/>
              <a:defRPr sz="1600" b="0" cap="none" spc="0" baseline="0"/>
            </a:lvl7pPr>
            <a:lvl8pPr indent="0" algn="ctr">
              <a:lnSpc>
                <a:spcPct val="105000"/>
              </a:lnSpc>
              <a:spcBef>
                <a:spcPts val="800"/>
              </a:spcBef>
              <a:spcAft>
                <a:spcPts val="0"/>
              </a:spcAft>
              <a:buClr>
                <a:schemeClr val="accent6"/>
              </a:buClr>
              <a:buSzPct val="120000"/>
              <a:buFont typeface="PrudentialModern Med" pitchFamily="2" charset="0"/>
              <a:buNone/>
              <a:tabLst/>
              <a:defRPr sz="1600"/>
            </a:lvl8pPr>
            <a:lvl9pPr indent="0" algn="ctr">
              <a:lnSpc>
                <a:spcPct val="80000"/>
              </a:lnSpc>
              <a:spcBef>
                <a:spcPts val="3400"/>
              </a:spcBef>
              <a:spcAft>
                <a:spcPts val="0"/>
              </a:spcAft>
              <a:buClrTx/>
              <a:buSzPct val="120000"/>
              <a:buFont typeface="PrudentialModern Med" pitchFamily="2" charset="0"/>
              <a:buNone/>
              <a:tabLst/>
              <a:defRPr sz="1600" cap="all" spc="-110" baseline="0">
                <a:latin typeface="+mj-lt"/>
              </a:defRPr>
            </a:lvl9pPr>
          </a:lstStyle>
          <a:p>
            <a:pPr>
              <a:spcBef>
                <a:spcPts val="0"/>
              </a:spcBef>
            </a:pPr>
            <a:r>
              <a:rPr lang="en-US" sz="1600" dirty="0">
                <a:solidFill>
                  <a:schemeClr val="tx1"/>
                </a:solidFill>
                <a:latin typeface="+mj-lt"/>
              </a:rPr>
              <a:t>DATE RANGE</a:t>
            </a:r>
          </a:p>
          <a:p>
            <a:pPr>
              <a:spcBef>
                <a:spcPts val="800"/>
              </a:spcBef>
            </a:pPr>
            <a:r>
              <a:rPr lang="en-US" sz="1100" dirty="0">
                <a:solidFill>
                  <a:schemeClr val="tx1"/>
                </a:solidFill>
              </a:rPr>
              <a:t>Lorem ipsum dolor sit amet, consectetur adipiscing elit. Nunc luctus ultrices mi id tempor. Integer consequat commodo neque vel volutpat. Morbi eu ante magna. </a:t>
            </a:r>
          </a:p>
        </p:txBody>
      </p:sp>
      <p:cxnSp>
        <p:nvCxnSpPr>
          <p:cNvPr id="14" name="Straight Connector 13">
            <a:extLst>
              <a:ext uri="{FF2B5EF4-FFF2-40B4-BE49-F238E27FC236}">
                <a16:creationId xmlns:a16="http://schemas.microsoft.com/office/drawing/2014/main" id="{64BCCAA9-2E51-F689-2600-BEA589B1E1E5}"/>
              </a:ext>
            </a:extLst>
          </p:cNvPr>
          <p:cNvCxnSpPr>
            <a:cxnSpLocks/>
          </p:cNvCxnSpPr>
          <p:nvPr/>
        </p:nvCxnSpPr>
        <p:spPr>
          <a:xfrm flipV="1">
            <a:off x="3800512" y="1934161"/>
            <a:ext cx="0" cy="376912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1154D6-4145-265C-AC31-CEFFA58CF3CC}"/>
              </a:ext>
            </a:extLst>
          </p:cNvPr>
          <p:cNvSpPr txBox="1"/>
          <p:nvPr/>
        </p:nvSpPr>
        <p:spPr>
          <a:xfrm>
            <a:off x="3937060" y="1934161"/>
            <a:ext cx="1845612" cy="1219886"/>
          </a:xfrm>
          <a:prstGeom prst="rect">
            <a:avLst/>
          </a:prstGeom>
        </p:spPr>
        <p:txBody>
          <a:bodyPr vert="horz" wrap="square" lIns="0" tIns="0" rIns="0" bIns="0" rtlCol="0" anchor="t">
            <a:spAutoFit/>
          </a:bodyPr>
          <a:lstStyle>
            <a:lvl1pPr indent="0">
              <a:lnSpc>
                <a:spcPct val="103000"/>
              </a:lnSpc>
              <a:spcBef>
                <a:spcPts val="1500"/>
              </a:spcBef>
              <a:spcAft>
                <a:spcPts val="0"/>
              </a:spcAft>
              <a:buClrTx/>
              <a:buSzPct val="80000"/>
              <a:buFont typeface="PrudentialModern Med" pitchFamily="2" charset="0"/>
              <a:buNone/>
              <a:tabLst/>
              <a:defRPr lang="en-US" b="0" i="0" cap="none" baseline="0">
                <a:solidFill>
                  <a:schemeClr val="accent2"/>
                </a:solidFill>
              </a:defRPr>
            </a:lvl1pPr>
            <a:lvl2pPr indent="0" algn="ctr">
              <a:lnSpc>
                <a:spcPct val="105000"/>
              </a:lnSpc>
              <a:spcBef>
                <a:spcPts val="800"/>
              </a:spcBef>
              <a:spcAft>
                <a:spcPts val="0"/>
              </a:spcAft>
              <a:buClrTx/>
              <a:buFont typeface="PrudentialModern Med" pitchFamily="2" charset="0"/>
              <a:buNone/>
              <a:tabLst/>
              <a:defRPr lang="en-US" sz="2000" b="1">
                <a:latin typeface="PrudentialModern" pitchFamily="2" charset="0"/>
              </a:defRPr>
            </a:lvl2pPr>
            <a:lvl3pPr indent="0" algn="ctr">
              <a:lnSpc>
                <a:spcPct val="105000"/>
              </a:lnSpc>
              <a:spcBef>
                <a:spcPts val="1200"/>
              </a:spcBef>
              <a:spcAft>
                <a:spcPts val="0"/>
              </a:spcAft>
              <a:buClrTx/>
              <a:buFont typeface="PrudentialModern Med" pitchFamily="2" charset="0"/>
              <a:buNone/>
              <a:tabLst/>
              <a:defRPr lang="en-US" b="0"/>
            </a:lvl3pPr>
            <a:lvl4pPr indent="0" algn="ctr">
              <a:lnSpc>
                <a:spcPct val="105000"/>
              </a:lnSpc>
              <a:spcBef>
                <a:spcPts val="1200"/>
              </a:spcBef>
              <a:spcAft>
                <a:spcPts val="0"/>
              </a:spcAft>
              <a:buClrTx/>
              <a:buFont typeface="Arial" panose="020B0604020202020204" pitchFamily="34" charset="0"/>
              <a:buNone/>
              <a:tabLst/>
              <a:defRPr lang="en-US" sz="1600" b="0"/>
            </a:lvl4pPr>
            <a:lvl5pPr indent="0" algn="ctr">
              <a:lnSpc>
                <a:spcPct val="105000"/>
              </a:lnSpc>
              <a:spcBef>
                <a:spcPts val="400"/>
              </a:spcBef>
              <a:spcAft>
                <a:spcPts val="0"/>
              </a:spcAft>
              <a:buClrTx/>
              <a:buFont typeface="Microsoft Sans Serif" panose="020B0604020202020204" pitchFamily="34" charset="0"/>
              <a:buNone/>
              <a:tabLst/>
              <a:defRPr lang="en-US" sz="1600" b="0"/>
            </a:lvl5pPr>
            <a:lvl6pPr indent="0" algn="ctr">
              <a:lnSpc>
                <a:spcPct val="105000"/>
              </a:lnSpc>
              <a:spcBef>
                <a:spcPts val="2400"/>
              </a:spcBef>
              <a:spcAft>
                <a:spcPts val="0"/>
              </a:spcAft>
              <a:buClrTx/>
              <a:buSzPct val="75000"/>
              <a:buFont typeface="Calibri" panose="020F0502020204030204" pitchFamily="34" charset="0"/>
              <a:buNone/>
              <a:tabLst/>
              <a:defRPr sz="1600"/>
            </a:lvl6pPr>
            <a:lvl7pPr indent="0" algn="ctr">
              <a:lnSpc>
                <a:spcPct val="105000"/>
              </a:lnSpc>
              <a:spcBef>
                <a:spcPts val="800"/>
              </a:spcBef>
              <a:spcAft>
                <a:spcPts val="0"/>
              </a:spcAft>
              <a:buClr>
                <a:srgbClr val="FA0057"/>
              </a:buClr>
              <a:buSzPct val="120000"/>
              <a:buFont typeface="PrudentialModern Med" pitchFamily="2" charset="0"/>
              <a:buNone/>
              <a:tabLst/>
              <a:defRPr sz="1600" b="0" cap="none" spc="0" baseline="0"/>
            </a:lvl7pPr>
            <a:lvl8pPr indent="0" algn="ctr">
              <a:lnSpc>
                <a:spcPct val="105000"/>
              </a:lnSpc>
              <a:spcBef>
                <a:spcPts val="800"/>
              </a:spcBef>
              <a:spcAft>
                <a:spcPts val="0"/>
              </a:spcAft>
              <a:buClr>
                <a:schemeClr val="accent6"/>
              </a:buClr>
              <a:buSzPct val="120000"/>
              <a:buFont typeface="PrudentialModern Med" pitchFamily="2" charset="0"/>
              <a:buNone/>
              <a:tabLst/>
              <a:defRPr sz="1600"/>
            </a:lvl8pPr>
            <a:lvl9pPr indent="0" algn="ctr">
              <a:lnSpc>
                <a:spcPct val="80000"/>
              </a:lnSpc>
              <a:spcBef>
                <a:spcPts val="3400"/>
              </a:spcBef>
              <a:spcAft>
                <a:spcPts val="0"/>
              </a:spcAft>
              <a:buClrTx/>
              <a:buSzPct val="120000"/>
              <a:buFont typeface="PrudentialModern Med" pitchFamily="2" charset="0"/>
              <a:buNone/>
              <a:tabLst/>
              <a:defRPr sz="1600" cap="all" spc="-110" baseline="0">
                <a:latin typeface="+mj-lt"/>
              </a:defRPr>
            </a:lvl9pPr>
          </a:lstStyle>
          <a:p>
            <a:pPr>
              <a:spcBef>
                <a:spcPts val="0"/>
              </a:spcBef>
            </a:pPr>
            <a:r>
              <a:rPr lang="en-US" sz="1600" dirty="0">
                <a:solidFill>
                  <a:schemeClr val="tx1"/>
                </a:solidFill>
                <a:latin typeface="+mj-lt"/>
              </a:rPr>
              <a:t>DATE RANGE</a:t>
            </a:r>
          </a:p>
          <a:p>
            <a:pPr>
              <a:spcBef>
                <a:spcPts val="800"/>
              </a:spcBef>
            </a:pPr>
            <a:r>
              <a:rPr lang="en-US" sz="1100" dirty="0">
                <a:solidFill>
                  <a:schemeClr val="tx1"/>
                </a:solidFill>
              </a:rPr>
              <a:t>Lorem ipsum dolor sit amet, consectetur adipiscing elit. Nunc luctus ultrices mi id tempor. Integer consequat commodo neque</a:t>
            </a:r>
          </a:p>
        </p:txBody>
      </p:sp>
      <p:sp>
        <p:nvSpPr>
          <p:cNvPr id="18" name="TextBox 17">
            <a:extLst>
              <a:ext uri="{FF2B5EF4-FFF2-40B4-BE49-F238E27FC236}">
                <a16:creationId xmlns:a16="http://schemas.microsoft.com/office/drawing/2014/main" id="{4B13449A-B398-AA71-CFBD-C65C8B92B767}"/>
              </a:ext>
            </a:extLst>
          </p:cNvPr>
          <p:cNvSpPr txBox="1"/>
          <p:nvPr/>
        </p:nvSpPr>
        <p:spPr>
          <a:xfrm>
            <a:off x="6120662" y="1934161"/>
            <a:ext cx="1845612" cy="1219886"/>
          </a:xfrm>
          <a:prstGeom prst="rect">
            <a:avLst/>
          </a:prstGeom>
        </p:spPr>
        <p:txBody>
          <a:bodyPr vert="horz" wrap="square" lIns="0" tIns="0" rIns="0" bIns="0" rtlCol="0" anchor="t">
            <a:spAutoFit/>
          </a:bodyPr>
          <a:lstStyle>
            <a:lvl1pPr indent="0">
              <a:lnSpc>
                <a:spcPct val="103000"/>
              </a:lnSpc>
              <a:spcBef>
                <a:spcPts val="1500"/>
              </a:spcBef>
              <a:spcAft>
                <a:spcPts val="0"/>
              </a:spcAft>
              <a:buClrTx/>
              <a:buSzPct val="80000"/>
              <a:buFont typeface="PrudentialModern Med" pitchFamily="2" charset="0"/>
              <a:buNone/>
              <a:tabLst/>
              <a:defRPr lang="en-US" b="0" i="0" cap="none" baseline="0">
                <a:solidFill>
                  <a:schemeClr val="accent2"/>
                </a:solidFill>
              </a:defRPr>
            </a:lvl1pPr>
            <a:lvl2pPr indent="0" algn="ctr">
              <a:lnSpc>
                <a:spcPct val="105000"/>
              </a:lnSpc>
              <a:spcBef>
                <a:spcPts val="800"/>
              </a:spcBef>
              <a:spcAft>
                <a:spcPts val="0"/>
              </a:spcAft>
              <a:buClrTx/>
              <a:buFont typeface="PrudentialModern Med" pitchFamily="2" charset="0"/>
              <a:buNone/>
              <a:tabLst/>
              <a:defRPr lang="en-US" sz="2000" b="1">
                <a:latin typeface="PrudentialModern" pitchFamily="2" charset="0"/>
              </a:defRPr>
            </a:lvl2pPr>
            <a:lvl3pPr indent="0" algn="ctr">
              <a:lnSpc>
                <a:spcPct val="105000"/>
              </a:lnSpc>
              <a:spcBef>
                <a:spcPts val="1200"/>
              </a:spcBef>
              <a:spcAft>
                <a:spcPts val="0"/>
              </a:spcAft>
              <a:buClrTx/>
              <a:buFont typeface="PrudentialModern Med" pitchFamily="2" charset="0"/>
              <a:buNone/>
              <a:tabLst/>
              <a:defRPr lang="en-US" b="0"/>
            </a:lvl3pPr>
            <a:lvl4pPr indent="0" algn="ctr">
              <a:lnSpc>
                <a:spcPct val="105000"/>
              </a:lnSpc>
              <a:spcBef>
                <a:spcPts val="1200"/>
              </a:spcBef>
              <a:spcAft>
                <a:spcPts val="0"/>
              </a:spcAft>
              <a:buClrTx/>
              <a:buFont typeface="Arial" panose="020B0604020202020204" pitchFamily="34" charset="0"/>
              <a:buNone/>
              <a:tabLst/>
              <a:defRPr lang="en-US" sz="1600" b="0"/>
            </a:lvl4pPr>
            <a:lvl5pPr indent="0" algn="ctr">
              <a:lnSpc>
                <a:spcPct val="105000"/>
              </a:lnSpc>
              <a:spcBef>
                <a:spcPts val="400"/>
              </a:spcBef>
              <a:spcAft>
                <a:spcPts val="0"/>
              </a:spcAft>
              <a:buClrTx/>
              <a:buFont typeface="Microsoft Sans Serif" panose="020B0604020202020204" pitchFamily="34" charset="0"/>
              <a:buNone/>
              <a:tabLst/>
              <a:defRPr lang="en-US" sz="1600" b="0"/>
            </a:lvl5pPr>
            <a:lvl6pPr indent="0" algn="ctr">
              <a:lnSpc>
                <a:spcPct val="105000"/>
              </a:lnSpc>
              <a:spcBef>
                <a:spcPts val="2400"/>
              </a:spcBef>
              <a:spcAft>
                <a:spcPts val="0"/>
              </a:spcAft>
              <a:buClrTx/>
              <a:buSzPct val="75000"/>
              <a:buFont typeface="Calibri" panose="020F0502020204030204" pitchFamily="34" charset="0"/>
              <a:buNone/>
              <a:tabLst/>
              <a:defRPr sz="1600"/>
            </a:lvl6pPr>
            <a:lvl7pPr indent="0" algn="ctr">
              <a:lnSpc>
                <a:spcPct val="105000"/>
              </a:lnSpc>
              <a:spcBef>
                <a:spcPts val="800"/>
              </a:spcBef>
              <a:spcAft>
                <a:spcPts val="0"/>
              </a:spcAft>
              <a:buClr>
                <a:srgbClr val="FA0057"/>
              </a:buClr>
              <a:buSzPct val="120000"/>
              <a:buFont typeface="PrudentialModern Med" pitchFamily="2" charset="0"/>
              <a:buNone/>
              <a:tabLst/>
              <a:defRPr sz="1600" b="0" cap="none" spc="0" baseline="0"/>
            </a:lvl7pPr>
            <a:lvl8pPr indent="0" algn="ctr">
              <a:lnSpc>
                <a:spcPct val="105000"/>
              </a:lnSpc>
              <a:spcBef>
                <a:spcPts val="800"/>
              </a:spcBef>
              <a:spcAft>
                <a:spcPts val="0"/>
              </a:spcAft>
              <a:buClr>
                <a:schemeClr val="accent6"/>
              </a:buClr>
              <a:buSzPct val="120000"/>
              <a:buFont typeface="PrudentialModern Med" pitchFamily="2" charset="0"/>
              <a:buNone/>
              <a:tabLst/>
              <a:defRPr sz="1600"/>
            </a:lvl8pPr>
            <a:lvl9pPr indent="0" algn="ctr">
              <a:lnSpc>
                <a:spcPct val="80000"/>
              </a:lnSpc>
              <a:spcBef>
                <a:spcPts val="3400"/>
              </a:spcBef>
              <a:spcAft>
                <a:spcPts val="0"/>
              </a:spcAft>
              <a:buClrTx/>
              <a:buSzPct val="120000"/>
              <a:buFont typeface="PrudentialModern Med" pitchFamily="2" charset="0"/>
              <a:buNone/>
              <a:tabLst/>
              <a:defRPr sz="1600" cap="all" spc="-110" baseline="0">
                <a:latin typeface="+mj-lt"/>
              </a:defRPr>
            </a:lvl9pPr>
          </a:lstStyle>
          <a:p>
            <a:pPr>
              <a:spcBef>
                <a:spcPts val="0"/>
              </a:spcBef>
            </a:pPr>
            <a:r>
              <a:rPr lang="en-US" sz="1600" dirty="0">
                <a:latin typeface="+mj-lt"/>
              </a:rPr>
              <a:t>DATE RANGE</a:t>
            </a:r>
          </a:p>
          <a:p>
            <a:pPr>
              <a:spcBef>
                <a:spcPts val="800"/>
              </a:spcBef>
            </a:pPr>
            <a:r>
              <a:rPr lang="en-US" sz="1100" dirty="0">
                <a:solidFill>
                  <a:schemeClr val="tx1"/>
                </a:solidFill>
              </a:rPr>
              <a:t>Lorem ipsum dolor sit amet, consectetur adipiscing elit. Nunc luctus ultrices mi id tempor. Integer consequat commodo neque</a:t>
            </a:r>
          </a:p>
        </p:txBody>
      </p:sp>
      <p:cxnSp>
        <p:nvCxnSpPr>
          <p:cNvPr id="19" name="Straight Connector 18">
            <a:extLst>
              <a:ext uri="{FF2B5EF4-FFF2-40B4-BE49-F238E27FC236}">
                <a16:creationId xmlns:a16="http://schemas.microsoft.com/office/drawing/2014/main" id="{5F41C9C0-77A0-5B4C-4F49-0161EAA670FC}"/>
              </a:ext>
            </a:extLst>
          </p:cNvPr>
          <p:cNvCxnSpPr>
            <a:cxnSpLocks/>
          </p:cNvCxnSpPr>
          <p:nvPr/>
        </p:nvCxnSpPr>
        <p:spPr>
          <a:xfrm flipV="1">
            <a:off x="7151960" y="3820436"/>
            <a:ext cx="0" cy="18828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3E1F8BF-0C8F-28C9-05E7-935D753E9408}"/>
              </a:ext>
            </a:extLst>
          </p:cNvPr>
          <p:cNvSpPr txBox="1"/>
          <p:nvPr/>
        </p:nvSpPr>
        <p:spPr>
          <a:xfrm>
            <a:off x="7284954" y="3820436"/>
            <a:ext cx="1934534" cy="1394228"/>
          </a:xfrm>
          <a:prstGeom prst="rect">
            <a:avLst/>
          </a:prstGeom>
        </p:spPr>
        <p:txBody>
          <a:bodyPr vert="horz" wrap="square" lIns="0" tIns="0" rIns="0" bIns="0" rtlCol="0" anchor="t">
            <a:spAutoFit/>
          </a:bodyPr>
          <a:lstStyle>
            <a:lvl1pPr indent="0">
              <a:lnSpc>
                <a:spcPct val="103000"/>
              </a:lnSpc>
              <a:spcBef>
                <a:spcPts val="1500"/>
              </a:spcBef>
              <a:spcAft>
                <a:spcPts val="0"/>
              </a:spcAft>
              <a:buClrTx/>
              <a:buSzPct val="80000"/>
              <a:buFont typeface="PrudentialModern Med" pitchFamily="2" charset="0"/>
              <a:buNone/>
              <a:tabLst/>
              <a:defRPr lang="en-US" b="0" i="0" cap="none" baseline="0">
                <a:solidFill>
                  <a:schemeClr val="accent2"/>
                </a:solidFill>
              </a:defRPr>
            </a:lvl1pPr>
            <a:lvl2pPr indent="0" algn="ctr">
              <a:lnSpc>
                <a:spcPct val="105000"/>
              </a:lnSpc>
              <a:spcBef>
                <a:spcPts val="800"/>
              </a:spcBef>
              <a:spcAft>
                <a:spcPts val="0"/>
              </a:spcAft>
              <a:buClrTx/>
              <a:buFont typeface="PrudentialModern Med" pitchFamily="2" charset="0"/>
              <a:buNone/>
              <a:tabLst/>
              <a:defRPr lang="en-US" sz="2000" b="1">
                <a:latin typeface="PrudentialModern" pitchFamily="2" charset="0"/>
              </a:defRPr>
            </a:lvl2pPr>
            <a:lvl3pPr indent="0" algn="ctr">
              <a:lnSpc>
                <a:spcPct val="105000"/>
              </a:lnSpc>
              <a:spcBef>
                <a:spcPts val="1200"/>
              </a:spcBef>
              <a:spcAft>
                <a:spcPts val="0"/>
              </a:spcAft>
              <a:buClrTx/>
              <a:buFont typeface="PrudentialModern Med" pitchFamily="2" charset="0"/>
              <a:buNone/>
              <a:tabLst/>
              <a:defRPr lang="en-US" b="0"/>
            </a:lvl3pPr>
            <a:lvl4pPr indent="0" algn="ctr">
              <a:lnSpc>
                <a:spcPct val="105000"/>
              </a:lnSpc>
              <a:spcBef>
                <a:spcPts val="1200"/>
              </a:spcBef>
              <a:spcAft>
                <a:spcPts val="0"/>
              </a:spcAft>
              <a:buClrTx/>
              <a:buFont typeface="Arial" panose="020B0604020202020204" pitchFamily="34" charset="0"/>
              <a:buNone/>
              <a:tabLst/>
              <a:defRPr lang="en-US" sz="1600" b="0"/>
            </a:lvl4pPr>
            <a:lvl5pPr indent="0" algn="ctr">
              <a:lnSpc>
                <a:spcPct val="105000"/>
              </a:lnSpc>
              <a:spcBef>
                <a:spcPts val="400"/>
              </a:spcBef>
              <a:spcAft>
                <a:spcPts val="0"/>
              </a:spcAft>
              <a:buClrTx/>
              <a:buFont typeface="Microsoft Sans Serif" panose="020B0604020202020204" pitchFamily="34" charset="0"/>
              <a:buNone/>
              <a:tabLst/>
              <a:defRPr lang="en-US" sz="1600" b="0"/>
            </a:lvl5pPr>
            <a:lvl6pPr indent="0" algn="ctr">
              <a:lnSpc>
                <a:spcPct val="105000"/>
              </a:lnSpc>
              <a:spcBef>
                <a:spcPts val="2400"/>
              </a:spcBef>
              <a:spcAft>
                <a:spcPts val="0"/>
              </a:spcAft>
              <a:buClrTx/>
              <a:buSzPct val="75000"/>
              <a:buFont typeface="Calibri" panose="020F0502020204030204" pitchFamily="34" charset="0"/>
              <a:buNone/>
              <a:tabLst/>
              <a:defRPr sz="1600"/>
            </a:lvl6pPr>
            <a:lvl7pPr indent="0" algn="ctr">
              <a:lnSpc>
                <a:spcPct val="105000"/>
              </a:lnSpc>
              <a:spcBef>
                <a:spcPts val="800"/>
              </a:spcBef>
              <a:spcAft>
                <a:spcPts val="0"/>
              </a:spcAft>
              <a:buClr>
                <a:srgbClr val="FA0057"/>
              </a:buClr>
              <a:buSzPct val="120000"/>
              <a:buFont typeface="PrudentialModern Med" pitchFamily="2" charset="0"/>
              <a:buNone/>
              <a:tabLst/>
              <a:defRPr sz="1600" b="0" cap="none" spc="0" baseline="0"/>
            </a:lvl7pPr>
            <a:lvl8pPr indent="0" algn="ctr">
              <a:lnSpc>
                <a:spcPct val="105000"/>
              </a:lnSpc>
              <a:spcBef>
                <a:spcPts val="800"/>
              </a:spcBef>
              <a:spcAft>
                <a:spcPts val="0"/>
              </a:spcAft>
              <a:buClr>
                <a:schemeClr val="accent6"/>
              </a:buClr>
              <a:buSzPct val="120000"/>
              <a:buFont typeface="PrudentialModern Med" pitchFamily="2" charset="0"/>
              <a:buNone/>
              <a:tabLst/>
              <a:defRPr sz="1600"/>
            </a:lvl8pPr>
            <a:lvl9pPr indent="0" algn="ctr">
              <a:lnSpc>
                <a:spcPct val="80000"/>
              </a:lnSpc>
              <a:spcBef>
                <a:spcPts val="3400"/>
              </a:spcBef>
              <a:spcAft>
                <a:spcPts val="0"/>
              </a:spcAft>
              <a:buClrTx/>
              <a:buSzPct val="120000"/>
              <a:buFont typeface="PrudentialModern Med" pitchFamily="2" charset="0"/>
              <a:buNone/>
              <a:tabLst/>
              <a:defRPr sz="1600" cap="all" spc="-110" baseline="0">
                <a:latin typeface="+mj-lt"/>
              </a:defRPr>
            </a:lvl9pPr>
          </a:lstStyle>
          <a:p>
            <a:pPr>
              <a:spcBef>
                <a:spcPts val="0"/>
              </a:spcBef>
            </a:pPr>
            <a:r>
              <a:rPr lang="en-US" sz="1600" dirty="0">
                <a:latin typeface="+mj-lt"/>
              </a:rPr>
              <a:t>DATE RANGE</a:t>
            </a:r>
          </a:p>
          <a:p>
            <a:pPr>
              <a:spcBef>
                <a:spcPts val="800"/>
              </a:spcBef>
            </a:pPr>
            <a:r>
              <a:rPr lang="en-US" sz="1100" dirty="0">
                <a:solidFill>
                  <a:schemeClr val="tx1"/>
                </a:solidFill>
              </a:rPr>
              <a:t>Lorem ipsum dolor sit amet, consectetur adipiscing elit. Nunc luctus ultrices mi id tempor. Integer consequat commodo neque vel volutpat. Morbi eu ante magna. </a:t>
            </a:r>
          </a:p>
        </p:txBody>
      </p:sp>
      <p:cxnSp>
        <p:nvCxnSpPr>
          <p:cNvPr id="21" name="Straight Connector 20">
            <a:extLst>
              <a:ext uri="{FF2B5EF4-FFF2-40B4-BE49-F238E27FC236}">
                <a16:creationId xmlns:a16="http://schemas.microsoft.com/office/drawing/2014/main" id="{78C2570F-2541-097F-7AEA-F406D7B07236}"/>
              </a:ext>
            </a:extLst>
          </p:cNvPr>
          <p:cNvCxnSpPr>
            <a:cxnSpLocks/>
          </p:cNvCxnSpPr>
          <p:nvPr/>
        </p:nvCxnSpPr>
        <p:spPr>
          <a:xfrm flipV="1">
            <a:off x="9320997" y="1934161"/>
            <a:ext cx="0" cy="376912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2030330-09A0-1583-2A26-F555C7779361}"/>
              </a:ext>
            </a:extLst>
          </p:cNvPr>
          <p:cNvSpPr txBox="1"/>
          <p:nvPr/>
        </p:nvSpPr>
        <p:spPr>
          <a:xfrm>
            <a:off x="9457545" y="1934161"/>
            <a:ext cx="1845612" cy="1219886"/>
          </a:xfrm>
          <a:prstGeom prst="rect">
            <a:avLst/>
          </a:prstGeom>
        </p:spPr>
        <p:txBody>
          <a:bodyPr vert="horz" wrap="square" lIns="0" tIns="0" rIns="0" bIns="0" rtlCol="0" anchor="t">
            <a:spAutoFit/>
          </a:bodyPr>
          <a:lstStyle>
            <a:lvl1pPr indent="0">
              <a:lnSpc>
                <a:spcPct val="103000"/>
              </a:lnSpc>
              <a:spcBef>
                <a:spcPts val="1500"/>
              </a:spcBef>
              <a:spcAft>
                <a:spcPts val="0"/>
              </a:spcAft>
              <a:buClrTx/>
              <a:buSzPct val="80000"/>
              <a:buFont typeface="PrudentialModern Med" pitchFamily="2" charset="0"/>
              <a:buNone/>
              <a:tabLst/>
              <a:defRPr lang="en-US" b="0" i="0" cap="none" baseline="0">
                <a:solidFill>
                  <a:schemeClr val="accent2"/>
                </a:solidFill>
              </a:defRPr>
            </a:lvl1pPr>
            <a:lvl2pPr indent="0" algn="ctr">
              <a:lnSpc>
                <a:spcPct val="105000"/>
              </a:lnSpc>
              <a:spcBef>
                <a:spcPts val="800"/>
              </a:spcBef>
              <a:spcAft>
                <a:spcPts val="0"/>
              </a:spcAft>
              <a:buClrTx/>
              <a:buFont typeface="PrudentialModern Med" pitchFamily="2" charset="0"/>
              <a:buNone/>
              <a:tabLst/>
              <a:defRPr lang="en-US" sz="2000" b="1">
                <a:latin typeface="PrudentialModern" pitchFamily="2" charset="0"/>
              </a:defRPr>
            </a:lvl2pPr>
            <a:lvl3pPr indent="0" algn="ctr">
              <a:lnSpc>
                <a:spcPct val="105000"/>
              </a:lnSpc>
              <a:spcBef>
                <a:spcPts val="1200"/>
              </a:spcBef>
              <a:spcAft>
                <a:spcPts val="0"/>
              </a:spcAft>
              <a:buClrTx/>
              <a:buFont typeface="PrudentialModern Med" pitchFamily="2" charset="0"/>
              <a:buNone/>
              <a:tabLst/>
              <a:defRPr lang="en-US" b="0"/>
            </a:lvl3pPr>
            <a:lvl4pPr indent="0" algn="ctr">
              <a:lnSpc>
                <a:spcPct val="105000"/>
              </a:lnSpc>
              <a:spcBef>
                <a:spcPts val="1200"/>
              </a:spcBef>
              <a:spcAft>
                <a:spcPts val="0"/>
              </a:spcAft>
              <a:buClrTx/>
              <a:buFont typeface="Arial" panose="020B0604020202020204" pitchFamily="34" charset="0"/>
              <a:buNone/>
              <a:tabLst/>
              <a:defRPr lang="en-US" sz="1600" b="0"/>
            </a:lvl4pPr>
            <a:lvl5pPr indent="0" algn="ctr">
              <a:lnSpc>
                <a:spcPct val="105000"/>
              </a:lnSpc>
              <a:spcBef>
                <a:spcPts val="400"/>
              </a:spcBef>
              <a:spcAft>
                <a:spcPts val="0"/>
              </a:spcAft>
              <a:buClrTx/>
              <a:buFont typeface="Microsoft Sans Serif" panose="020B0604020202020204" pitchFamily="34" charset="0"/>
              <a:buNone/>
              <a:tabLst/>
              <a:defRPr lang="en-US" sz="1600" b="0"/>
            </a:lvl5pPr>
            <a:lvl6pPr indent="0" algn="ctr">
              <a:lnSpc>
                <a:spcPct val="105000"/>
              </a:lnSpc>
              <a:spcBef>
                <a:spcPts val="2400"/>
              </a:spcBef>
              <a:spcAft>
                <a:spcPts val="0"/>
              </a:spcAft>
              <a:buClrTx/>
              <a:buSzPct val="75000"/>
              <a:buFont typeface="Calibri" panose="020F0502020204030204" pitchFamily="34" charset="0"/>
              <a:buNone/>
              <a:tabLst/>
              <a:defRPr sz="1600"/>
            </a:lvl6pPr>
            <a:lvl7pPr indent="0" algn="ctr">
              <a:lnSpc>
                <a:spcPct val="105000"/>
              </a:lnSpc>
              <a:spcBef>
                <a:spcPts val="800"/>
              </a:spcBef>
              <a:spcAft>
                <a:spcPts val="0"/>
              </a:spcAft>
              <a:buClr>
                <a:srgbClr val="FA0057"/>
              </a:buClr>
              <a:buSzPct val="120000"/>
              <a:buFont typeface="PrudentialModern Med" pitchFamily="2" charset="0"/>
              <a:buNone/>
              <a:tabLst/>
              <a:defRPr sz="1600" b="0" cap="none" spc="0" baseline="0"/>
            </a:lvl7pPr>
            <a:lvl8pPr indent="0" algn="ctr">
              <a:lnSpc>
                <a:spcPct val="105000"/>
              </a:lnSpc>
              <a:spcBef>
                <a:spcPts val="800"/>
              </a:spcBef>
              <a:spcAft>
                <a:spcPts val="0"/>
              </a:spcAft>
              <a:buClr>
                <a:schemeClr val="accent6"/>
              </a:buClr>
              <a:buSzPct val="120000"/>
              <a:buFont typeface="PrudentialModern Med" pitchFamily="2" charset="0"/>
              <a:buNone/>
              <a:tabLst/>
              <a:defRPr sz="1600"/>
            </a:lvl8pPr>
            <a:lvl9pPr indent="0" algn="ctr">
              <a:lnSpc>
                <a:spcPct val="80000"/>
              </a:lnSpc>
              <a:spcBef>
                <a:spcPts val="3400"/>
              </a:spcBef>
              <a:spcAft>
                <a:spcPts val="0"/>
              </a:spcAft>
              <a:buClrTx/>
              <a:buSzPct val="120000"/>
              <a:buFont typeface="PrudentialModern Med" pitchFamily="2" charset="0"/>
              <a:buNone/>
              <a:tabLst/>
              <a:defRPr sz="1600" cap="all" spc="-110" baseline="0">
                <a:latin typeface="+mj-lt"/>
              </a:defRPr>
            </a:lvl9pPr>
          </a:lstStyle>
          <a:p>
            <a:pPr>
              <a:spcBef>
                <a:spcPts val="0"/>
              </a:spcBef>
            </a:pPr>
            <a:r>
              <a:rPr lang="en-US" sz="1600" dirty="0">
                <a:latin typeface="+mj-lt"/>
              </a:rPr>
              <a:t>DATE RANGE</a:t>
            </a:r>
          </a:p>
          <a:p>
            <a:pPr>
              <a:spcBef>
                <a:spcPts val="800"/>
              </a:spcBef>
            </a:pPr>
            <a:r>
              <a:rPr lang="en-US" sz="1100" dirty="0">
                <a:solidFill>
                  <a:schemeClr val="tx1"/>
                </a:solidFill>
              </a:rPr>
              <a:t>Lorem ipsum dolor sit amet, consectetur adipiscing elit. Nunc luctus ultrices mi id tempor. Integer consequat commodo neque</a:t>
            </a:r>
          </a:p>
        </p:txBody>
      </p:sp>
      <p:sp>
        <p:nvSpPr>
          <p:cNvPr id="7" name="Subtitle 5">
            <a:extLst>
              <a:ext uri="{FF2B5EF4-FFF2-40B4-BE49-F238E27FC236}">
                <a16:creationId xmlns:a16="http://schemas.microsoft.com/office/drawing/2014/main" id="{6743CE5C-146A-0C83-9D45-7147B6E2F1E1}"/>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8956158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F7E5845-B9E6-7120-6B9D-AF7872013D46}"/>
              </a:ext>
            </a:extLst>
          </p:cNvPr>
          <p:cNvGraphicFramePr>
            <a:graphicFrameLocks/>
          </p:cNvGraphicFramePr>
          <p:nvPr>
            <p:extLst>
              <p:ext uri="{D42A27DB-BD31-4B8C-83A1-F6EECF244321}">
                <p14:modId xmlns:p14="http://schemas.microsoft.com/office/powerpoint/2010/main" val="2040886291"/>
              </p:ext>
            </p:extLst>
          </p:nvPr>
        </p:nvGraphicFramePr>
        <p:xfrm>
          <a:off x="464344" y="1469519"/>
          <a:ext cx="11276888" cy="4418427"/>
        </p:xfrm>
        <a:graphic>
          <a:graphicData uri="http://schemas.openxmlformats.org/drawingml/2006/table">
            <a:tbl>
              <a:tblPr firstRow="1" bandRow="1"/>
              <a:tblGrid>
                <a:gridCol w="254113">
                  <a:extLst>
                    <a:ext uri="{9D8B030D-6E8A-4147-A177-3AD203B41FA5}">
                      <a16:colId xmlns:a16="http://schemas.microsoft.com/office/drawing/2014/main" val="3254953241"/>
                    </a:ext>
                  </a:extLst>
                </a:gridCol>
                <a:gridCol w="2177143">
                  <a:extLst>
                    <a:ext uri="{9D8B030D-6E8A-4147-A177-3AD203B41FA5}">
                      <a16:colId xmlns:a16="http://schemas.microsoft.com/office/drawing/2014/main" val="507899504"/>
                    </a:ext>
                  </a:extLst>
                </a:gridCol>
                <a:gridCol w="491424">
                  <a:extLst>
                    <a:ext uri="{9D8B030D-6E8A-4147-A177-3AD203B41FA5}">
                      <a16:colId xmlns:a16="http://schemas.microsoft.com/office/drawing/2014/main" val="751306959"/>
                    </a:ext>
                  </a:extLst>
                </a:gridCol>
                <a:gridCol w="491424">
                  <a:extLst>
                    <a:ext uri="{9D8B030D-6E8A-4147-A177-3AD203B41FA5}">
                      <a16:colId xmlns:a16="http://schemas.microsoft.com/office/drawing/2014/main" val="566923811"/>
                    </a:ext>
                  </a:extLst>
                </a:gridCol>
                <a:gridCol w="491424">
                  <a:extLst>
                    <a:ext uri="{9D8B030D-6E8A-4147-A177-3AD203B41FA5}">
                      <a16:colId xmlns:a16="http://schemas.microsoft.com/office/drawing/2014/main" val="2147624715"/>
                    </a:ext>
                  </a:extLst>
                </a:gridCol>
                <a:gridCol w="491424">
                  <a:extLst>
                    <a:ext uri="{9D8B030D-6E8A-4147-A177-3AD203B41FA5}">
                      <a16:colId xmlns:a16="http://schemas.microsoft.com/office/drawing/2014/main" val="2240289186"/>
                    </a:ext>
                  </a:extLst>
                </a:gridCol>
                <a:gridCol w="491424">
                  <a:extLst>
                    <a:ext uri="{9D8B030D-6E8A-4147-A177-3AD203B41FA5}">
                      <a16:colId xmlns:a16="http://schemas.microsoft.com/office/drawing/2014/main" val="2790442838"/>
                    </a:ext>
                  </a:extLst>
                </a:gridCol>
                <a:gridCol w="491424">
                  <a:extLst>
                    <a:ext uri="{9D8B030D-6E8A-4147-A177-3AD203B41FA5}">
                      <a16:colId xmlns:a16="http://schemas.microsoft.com/office/drawing/2014/main" val="2361670964"/>
                    </a:ext>
                  </a:extLst>
                </a:gridCol>
                <a:gridCol w="491424">
                  <a:extLst>
                    <a:ext uri="{9D8B030D-6E8A-4147-A177-3AD203B41FA5}">
                      <a16:colId xmlns:a16="http://schemas.microsoft.com/office/drawing/2014/main" val="244762679"/>
                    </a:ext>
                  </a:extLst>
                </a:gridCol>
                <a:gridCol w="491424">
                  <a:extLst>
                    <a:ext uri="{9D8B030D-6E8A-4147-A177-3AD203B41FA5}">
                      <a16:colId xmlns:a16="http://schemas.microsoft.com/office/drawing/2014/main" val="1442595957"/>
                    </a:ext>
                  </a:extLst>
                </a:gridCol>
                <a:gridCol w="491424">
                  <a:extLst>
                    <a:ext uri="{9D8B030D-6E8A-4147-A177-3AD203B41FA5}">
                      <a16:colId xmlns:a16="http://schemas.microsoft.com/office/drawing/2014/main" val="2612093753"/>
                    </a:ext>
                  </a:extLst>
                </a:gridCol>
                <a:gridCol w="491424">
                  <a:extLst>
                    <a:ext uri="{9D8B030D-6E8A-4147-A177-3AD203B41FA5}">
                      <a16:colId xmlns:a16="http://schemas.microsoft.com/office/drawing/2014/main" val="1636407833"/>
                    </a:ext>
                  </a:extLst>
                </a:gridCol>
                <a:gridCol w="491424">
                  <a:extLst>
                    <a:ext uri="{9D8B030D-6E8A-4147-A177-3AD203B41FA5}">
                      <a16:colId xmlns:a16="http://schemas.microsoft.com/office/drawing/2014/main" val="929545595"/>
                    </a:ext>
                  </a:extLst>
                </a:gridCol>
                <a:gridCol w="491424">
                  <a:extLst>
                    <a:ext uri="{9D8B030D-6E8A-4147-A177-3AD203B41FA5}">
                      <a16:colId xmlns:a16="http://schemas.microsoft.com/office/drawing/2014/main" val="1423758949"/>
                    </a:ext>
                  </a:extLst>
                </a:gridCol>
                <a:gridCol w="491424">
                  <a:extLst>
                    <a:ext uri="{9D8B030D-6E8A-4147-A177-3AD203B41FA5}">
                      <a16:colId xmlns:a16="http://schemas.microsoft.com/office/drawing/2014/main" val="1362492828"/>
                    </a:ext>
                  </a:extLst>
                </a:gridCol>
                <a:gridCol w="491424">
                  <a:extLst>
                    <a:ext uri="{9D8B030D-6E8A-4147-A177-3AD203B41FA5}">
                      <a16:colId xmlns:a16="http://schemas.microsoft.com/office/drawing/2014/main" val="3726390545"/>
                    </a:ext>
                  </a:extLst>
                </a:gridCol>
                <a:gridCol w="491424">
                  <a:extLst>
                    <a:ext uri="{9D8B030D-6E8A-4147-A177-3AD203B41FA5}">
                      <a16:colId xmlns:a16="http://schemas.microsoft.com/office/drawing/2014/main" val="2817151713"/>
                    </a:ext>
                  </a:extLst>
                </a:gridCol>
                <a:gridCol w="491424">
                  <a:extLst>
                    <a:ext uri="{9D8B030D-6E8A-4147-A177-3AD203B41FA5}">
                      <a16:colId xmlns:a16="http://schemas.microsoft.com/office/drawing/2014/main" val="1111099483"/>
                    </a:ext>
                  </a:extLst>
                </a:gridCol>
                <a:gridCol w="491424">
                  <a:extLst>
                    <a:ext uri="{9D8B030D-6E8A-4147-A177-3AD203B41FA5}">
                      <a16:colId xmlns:a16="http://schemas.microsoft.com/office/drawing/2014/main" val="648559209"/>
                    </a:ext>
                  </a:extLst>
                </a:gridCol>
                <a:gridCol w="491424">
                  <a:extLst>
                    <a:ext uri="{9D8B030D-6E8A-4147-A177-3AD203B41FA5}">
                      <a16:colId xmlns:a16="http://schemas.microsoft.com/office/drawing/2014/main" val="2503990894"/>
                    </a:ext>
                  </a:extLst>
                </a:gridCol>
              </a:tblGrid>
              <a:tr h="396123">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endParaRPr lang="en-US" sz="800" b="1" i="0" u="none" strike="noStrike" kern="1200" cap="all" spc="50" baseline="0" noProof="0">
                        <a:solidFill>
                          <a:schemeClr val="tx1"/>
                        </a:solidFill>
                        <a:latin typeface="+mn-lt"/>
                        <a:ea typeface="+mn-ea"/>
                        <a:cs typeface="+mn-cs"/>
                      </a:endParaRPr>
                    </a:p>
                  </a:txBody>
                  <a:tcPr marL="0" marR="45720" marT="109728" marB="36576" anchor="b">
                    <a:lnL w="12700" cmpd="sng">
                      <a:noFill/>
                      <a:prstDash val="soli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endParaRPr lang="en-US" sz="800" b="1" i="0" u="none" strike="noStrike" kern="1200" cap="all" spc="50" baseline="0" noProof="0">
                        <a:solidFill>
                          <a:schemeClr val="tx1"/>
                        </a:solidFill>
                        <a:latin typeface="+mn-lt"/>
                        <a:ea typeface="+mn-ea"/>
                        <a:cs typeface="+mn-cs"/>
                      </a:endParaRPr>
                    </a:p>
                  </a:txBody>
                  <a:tcPr marL="0" marR="45720" marT="109728" marB="36576" anchor="b">
                    <a:lnL w="12700" cmpd="sng">
                      <a:noFill/>
                      <a:prstDash val="soli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50" baseline="0" noProof="0" dirty="0">
                          <a:solidFill>
                            <a:schemeClr val="tx1"/>
                          </a:solidFill>
                          <a:latin typeface="+mj-lt"/>
                          <a:ea typeface="+mn-ea"/>
                          <a:cs typeface="+mn-cs"/>
                        </a:rPr>
                        <a:t>DATE range</a:t>
                      </a:r>
                    </a:p>
                  </a:txBody>
                  <a:tcPr marL="0" marT="109728"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hMerge="1">
                  <a:txBody>
                    <a:bodyPr/>
                    <a:lstStyle/>
                    <a:p>
                      <a:endParaRPr lang="en-US"/>
                    </a:p>
                  </a:txBody>
                  <a:tcPr/>
                </a:tc>
                <a:tc gridSpan="3">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50" baseline="0" noProof="0" dirty="0">
                          <a:solidFill>
                            <a:schemeClr val="tx1"/>
                          </a:solidFill>
                          <a:latin typeface="+mj-lt"/>
                          <a:ea typeface="+mn-ea"/>
                          <a:cs typeface="+mn-cs"/>
                        </a:rPr>
                        <a:t>DATE range</a:t>
                      </a:r>
                    </a:p>
                  </a:txBody>
                  <a:tcPr marL="0" marT="109728"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hMerge="1">
                  <a:txBody>
                    <a:bodyPr/>
                    <a:lstStyle/>
                    <a:p>
                      <a:endParaRPr lang="en-US"/>
                    </a:p>
                  </a:txBody>
                  <a:tcPr/>
                </a:tc>
                <a:tc gridSpan="3">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50" baseline="0" noProof="0" dirty="0">
                          <a:solidFill>
                            <a:schemeClr val="tx1"/>
                          </a:solidFill>
                          <a:latin typeface="+mj-lt"/>
                          <a:ea typeface="+mn-ea"/>
                          <a:cs typeface="+mn-cs"/>
                        </a:rPr>
                        <a:t>Date range</a:t>
                      </a:r>
                    </a:p>
                  </a:txBody>
                  <a:tcPr marL="0" marT="109728"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hMerge="1">
                  <a:txBody>
                    <a:bodyPr/>
                    <a:lstStyle/>
                    <a:p>
                      <a:endParaRPr lang="en-US"/>
                    </a:p>
                  </a:txBody>
                  <a:tcPr/>
                </a:tc>
                <a:tc gridSpan="3">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50" baseline="0" noProof="0" dirty="0">
                          <a:solidFill>
                            <a:schemeClr val="tx1"/>
                          </a:solidFill>
                          <a:latin typeface="+mj-lt"/>
                          <a:ea typeface="+mn-ea"/>
                          <a:cs typeface="+mn-cs"/>
                        </a:rPr>
                        <a:t>Date range</a:t>
                      </a:r>
                    </a:p>
                  </a:txBody>
                  <a:tcPr marL="0" marT="109728"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prstDash val="solid"/>
                    </a:lnL>
                  </a:tcPr>
                </a:tc>
                <a:tc gridSpan="3">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50" baseline="0" noProof="0" dirty="0">
                          <a:solidFill>
                            <a:schemeClr val="tx1"/>
                          </a:solidFill>
                          <a:latin typeface="+mj-lt"/>
                          <a:ea typeface="+mn-ea"/>
                          <a:cs typeface="+mn-cs"/>
                        </a:rPr>
                        <a:t>Date range</a:t>
                      </a:r>
                    </a:p>
                  </a:txBody>
                  <a:tcPr marL="0" marT="109728"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prstDash val="solid"/>
                    </a:lnL>
                  </a:tcPr>
                </a:tc>
                <a:tc gridSpan="3">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50" baseline="0" noProof="0" dirty="0">
                          <a:solidFill>
                            <a:schemeClr val="tx1"/>
                          </a:solidFill>
                          <a:latin typeface="+mj-lt"/>
                          <a:ea typeface="+mn-ea"/>
                          <a:cs typeface="+mn-cs"/>
                        </a:rPr>
                        <a:t>Date range</a:t>
                      </a:r>
                    </a:p>
                  </a:txBody>
                  <a:tcPr marL="0" marT="109728" marB="36576" anchor="b">
                    <a:lnL w="12700" cap="flat" cmpd="sng" algn="ctr">
                      <a:noFill/>
                      <a:prstDash val="solid"/>
                      <a:round/>
                      <a:headEnd type="none" w="med" len="med"/>
                      <a:tailEnd type="none" w="med" len="me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prstDash val="solid"/>
                    </a:lnL>
                  </a:tcPr>
                </a:tc>
                <a:extLst>
                  <a:ext uri="{0D108BD9-81ED-4DB2-BD59-A6C34878D82A}">
                    <a16:rowId xmlns:a16="http://schemas.microsoft.com/office/drawing/2014/main" val="1246050033"/>
                  </a:ext>
                </a:extLst>
              </a:tr>
              <a:tr h="335192">
                <a:tc rowSpan="4">
                  <a:txBody>
                    <a:bodyPr/>
                    <a:lstStyle/>
                    <a:p>
                      <a:pPr marL="0" marR="0" lvl="2" indent="0" algn="ct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1000" b="0" u="none" strike="noStrike" kern="1200" cap="none" spc="0" baseline="0" noProof="0" dirty="0">
                          <a:solidFill>
                            <a:schemeClr val="bg1"/>
                          </a:solidFill>
                          <a:latin typeface="+mj-lt"/>
                        </a:rPr>
                        <a:t>PLACEHOLDER</a:t>
                      </a:r>
                    </a:p>
                  </a:txBody>
                  <a:tcPr marL="45720" marR="45720" marT="109728" marB="73152" vert="vert270" anchor="ctr">
                    <a:lnL w="12700" cmpd="sng">
                      <a:noFill/>
                      <a:prstDash val="soli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408151"/>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9531635"/>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1160401"/>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dirty="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dirty="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dirty="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004848"/>
                  </a:ext>
                </a:extLst>
              </a:tr>
              <a:tr h="335192">
                <a:tc rowSpan="4">
                  <a:txBody>
                    <a:bodyPr/>
                    <a:lstStyle/>
                    <a:p>
                      <a:pPr marL="0" marR="0" lvl="2" indent="0" algn="ct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1000" b="0" u="none" strike="noStrike" kern="1200" cap="none" spc="0" baseline="0" noProof="0" dirty="0">
                          <a:solidFill>
                            <a:schemeClr val="bg1"/>
                          </a:solidFill>
                          <a:latin typeface="+mj-lt"/>
                          <a:ea typeface="+mn-ea"/>
                          <a:cs typeface="+mn-cs"/>
                        </a:rPr>
                        <a:t>PLACEHOLDER</a:t>
                      </a:r>
                    </a:p>
                  </a:txBody>
                  <a:tcPr marL="45720" marR="45720" marT="109728" marB="73152" vert="vert27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dirty="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794288"/>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813923"/>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280200"/>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240767"/>
                  </a:ext>
                </a:extLst>
              </a:tr>
              <a:tr h="335192">
                <a:tc rowSpan="4">
                  <a:txBody>
                    <a:bodyPr/>
                    <a:lstStyle/>
                    <a:p>
                      <a:pPr marL="0" marR="0" lvl="2" indent="0" algn="ct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1000" b="0" u="none" strike="noStrike" kern="1200" cap="none" spc="0" baseline="0" noProof="0" dirty="0">
                          <a:solidFill>
                            <a:schemeClr val="tx1"/>
                          </a:solidFill>
                          <a:latin typeface="+mj-lt"/>
                          <a:ea typeface="+mn-ea"/>
                          <a:cs typeface="+mn-cs"/>
                        </a:rPr>
                        <a:t>PLACEHOLDER</a:t>
                      </a:r>
                    </a:p>
                  </a:txBody>
                  <a:tcPr marL="45720" marR="45720" marT="109728" marB="73152" vert="vert27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0" i="0" u="none" strike="noStrike" kern="100" cap="none" spc="0" normalizeH="0" baseline="0" noProof="0">
                        <a:ln>
                          <a:noFill/>
                        </a:ln>
                        <a:solidFill>
                          <a:srgbClr val="1F2120"/>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652753"/>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557921"/>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743712"/>
                  </a:ext>
                </a:extLst>
              </a:tr>
              <a:tr h="335192">
                <a:tc vMerge="1">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lang="en-US" sz="800" b="0" u="none" strike="noStrike" kern="1200" cap="none" spc="0" baseline="0" noProof="0">
                        <a:solidFill>
                          <a:schemeClr val="tx1"/>
                        </a:solidFill>
                      </a:endParaRPr>
                    </a:p>
                  </a:txBody>
                  <a:tcPr marL="0" marT="109728" marB="73152" anchor="ctr">
                    <a:lnL w="12700" cmpd="sng">
                      <a:noFill/>
                      <a:prstDash val="soli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lang="en-US" sz="800" dirty="0">
                          <a:solidFill>
                            <a:schemeClr val="tx1"/>
                          </a:solidFill>
                        </a:rPr>
                        <a:t>Lorem ipsum dolor sit amet</a:t>
                      </a:r>
                      <a:endParaRPr lang="en-US" sz="800" b="0" u="none" strike="noStrike" kern="1200" cap="none" spc="0" baseline="0" noProof="0" dirty="0">
                        <a:solidFill>
                          <a:schemeClr val="tx1"/>
                        </a:solidFill>
                        <a:latin typeface="+mn-lt"/>
                        <a:ea typeface="+mn-ea"/>
                        <a:cs typeface="+mn-cs"/>
                      </a:endParaRPr>
                    </a:p>
                  </a:txBody>
                  <a:tcPr marL="0" marT="109728" marB="73152"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dirty="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L="0" marT="109728" marB="73152"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endParaRPr kumimoji="0" lang="en-US" sz="800" b="1" i="0" u="none" strike="noStrike" kern="100" cap="none" spc="0" normalizeH="0" baseline="0" noProof="0" dirty="0">
                        <a:ln>
                          <a:noFill/>
                        </a:ln>
                        <a:solidFill>
                          <a:schemeClr val="bg1"/>
                        </a:solidFill>
                        <a:effectLst/>
                        <a:uLnTx/>
                        <a:uFillTx/>
                        <a:latin typeface="Arial"/>
                        <a:ea typeface="+mn-ea"/>
                        <a:cs typeface="+mn-cs"/>
                      </a:endParaRPr>
                    </a:p>
                  </a:txBody>
                  <a:tcPr marT="109728" marB="73152" anchor="ctr">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686266"/>
                  </a:ext>
                </a:extLst>
              </a:tr>
            </a:tbl>
          </a:graphicData>
        </a:graphic>
      </p:graphicFrame>
      <p:sp>
        <p:nvSpPr>
          <p:cNvPr id="2" name="Footer Placeholder 1">
            <a:extLst>
              <a:ext uri="{FF2B5EF4-FFF2-40B4-BE49-F238E27FC236}">
                <a16:creationId xmlns:a16="http://schemas.microsoft.com/office/drawing/2014/main" id="{D0044B60-1A56-730F-3D85-22D208562083}"/>
              </a:ext>
            </a:extLst>
          </p:cNvPr>
          <p:cNvSpPr>
            <a:spLocks noGrp="1"/>
          </p:cNvSpPr>
          <p:nvPr>
            <p:ph type="ftr" sz="quarter" idx="11"/>
          </p:nvPr>
        </p:nvSpPr>
        <p:spPr/>
        <p:txBody>
          <a:bodyPr/>
          <a:lstStyle/>
          <a:p>
            <a:pPr defTabSz="685800">
              <a:lnSpc>
                <a:spcPct val="95000"/>
              </a:lnSpc>
              <a:spcBef>
                <a:spcPts val="1200"/>
              </a:spcBef>
              <a:buClr>
                <a:srgbClr val="3253DC"/>
              </a:buClr>
              <a:buFont typeface="Arial" panose="020B0604020202020204" pitchFamily="34" charset="0"/>
              <a:buNone/>
            </a:pPr>
            <a:endParaRPr lang="en-US"/>
          </a:p>
        </p:txBody>
      </p:sp>
      <p:sp>
        <p:nvSpPr>
          <p:cNvPr id="5" name="Title 4">
            <a:extLst>
              <a:ext uri="{FF2B5EF4-FFF2-40B4-BE49-F238E27FC236}">
                <a16:creationId xmlns:a16="http://schemas.microsoft.com/office/drawing/2014/main" id="{41FAC733-6CC8-DE4B-1EA7-DE8DC68C6703}"/>
              </a:ext>
            </a:extLst>
          </p:cNvPr>
          <p:cNvSpPr>
            <a:spLocks noGrp="1"/>
          </p:cNvSpPr>
          <p:nvPr>
            <p:ph type="title"/>
          </p:nvPr>
        </p:nvSpPr>
        <p:spPr/>
        <p:txBody>
          <a:bodyPr/>
          <a:lstStyle/>
          <a:p>
            <a:r>
              <a:rPr lang="en-US" dirty="0"/>
              <a:t>GTM </a:t>
            </a:r>
            <a:r>
              <a:rPr lang="en-US" dirty="0" err="1"/>
              <a:t>PLAn</a:t>
            </a:r>
            <a:endParaRPr lang="en-US" dirty="0"/>
          </a:p>
        </p:txBody>
      </p:sp>
      <p:sp>
        <p:nvSpPr>
          <p:cNvPr id="22" name="Rounded Rectangle 21">
            <a:extLst>
              <a:ext uri="{FF2B5EF4-FFF2-40B4-BE49-F238E27FC236}">
                <a16:creationId xmlns:a16="http://schemas.microsoft.com/office/drawing/2014/main" id="{9D4F45B5-0A81-CD3A-EF12-A91BE842FB82}"/>
              </a:ext>
            </a:extLst>
          </p:cNvPr>
          <p:cNvSpPr/>
          <p:nvPr/>
        </p:nvSpPr>
        <p:spPr>
          <a:xfrm>
            <a:off x="3203146" y="1929861"/>
            <a:ext cx="8538082" cy="220867"/>
          </a:xfrm>
          <a:prstGeom prst="roundRect">
            <a:avLst>
              <a:gd name="adj" fmla="val 50000"/>
            </a:avLst>
          </a:prstGeom>
          <a:solidFill>
            <a:schemeClr val="tx1"/>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23" name="Rounded Rectangle 22">
            <a:extLst>
              <a:ext uri="{FF2B5EF4-FFF2-40B4-BE49-F238E27FC236}">
                <a16:creationId xmlns:a16="http://schemas.microsoft.com/office/drawing/2014/main" id="{A550BB55-DD48-F60B-3E68-7E4A8F24E618}"/>
              </a:ext>
            </a:extLst>
          </p:cNvPr>
          <p:cNvSpPr/>
          <p:nvPr/>
        </p:nvSpPr>
        <p:spPr>
          <a:xfrm>
            <a:off x="4621696" y="2261620"/>
            <a:ext cx="7119532" cy="220867"/>
          </a:xfrm>
          <a:prstGeom prst="roundRect">
            <a:avLst>
              <a:gd name="adj" fmla="val 50000"/>
            </a:avLst>
          </a:prstGeom>
          <a:solidFill>
            <a:schemeClr val="tx1"/>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24" name="Rounded Rectangle 23">
            <a:extLst>
              <a:ext uri="{FF2B5EF4-FFF2-40B4-BE49-F238E27FC236}">
                <a16:creationId xmlns:a16="http://schemas.microsoft.com/office/drawing/2014/main" id="{C6243B5F-CD96-66D5-3868-314D0F79C692}"/>
              </a:ext>
            </a:extLst>
          </p:cNvPr>
          <p:cNvSpPr/>
          <p:nvPr/>
        </p:nvSpPr>
        <p:spPr>
          <a:xfrm>
            <a:off x="5287616" y="2593379"/>
            <a:ext cx="6453611" cy="220867"/>
          </a:xfrm>
          <a:prstGeom prst="roundRect">
            <a:avLst>
              <a:gd name="adj" fmla="val 50000"/>
            </a:avLst>
          </a:prstGeom>
          <a:solidFill>
            <a:schemeClr val="tx1"/>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25" name="Rounded Rectangle 24">
            <a:extLst>
              <a:ext uri="{FF2B5EF4-FFF2-40B4-BE49-F238E27FC236}">
                <a16:creationId xmlns:a16="http://schemas.microsoft.com/office/drawing/2014/main" id="{05DEC69D-1344-CE72-7139-281FF48F88F3}"/>
              </a:ext>
            </a:extLst>
          </p:cNvPr>
          <p:cNvSpPr/>
          <p:nvPr/>
        </p:nvSpPr>
        <p:spPr>
          <a:xfrm>
            <a:off x="6047961" y="2925138"/>
            <a:ext cx="5693266" cy="220867"/>
          </a:xfrm>
          <a:prstGeom prst="roundRect">
            <a:avLst>
              <a:gd name="adj" fmla="val 50000"/>
            </a:avLst>
          </a:prstGeom>
          <a:solidFill>
            <a:schemeClr val="tx1"/>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40" name="Rounded Rectangle 39">
            <a:extLst>
              <a:ext uri="{FF2B5EF4-FFF2-40B4-BE49-F238E27FC236}">
                <a16:creationId xmlns:a16="http://schemas.microsoft.com/office/drawing/2014/main" id="{1B3A9C63-A3E7-B1D2-EDC5-556CCED96FD7}"/>
              </a:ext>
            </a:extLst>
          </p:cNvPr>
          <p:cNvSpPr/>
          <p:nvPr/>
        </p:nvSpPr>
        <p:spPr>
          <a:xfrm>
            <a:off x="3203146" y="3271747"/>
            <a:ext cx="8538082" cy="220867"/>
          </a:xfrm>
          <a:prstGeom prst="roundRect">
            <a:avLst>
              <a:gd name="adj" fmla="val 50000"/>
            </a:avLst>
          </a:prstGeom>
          <a:solidFill>
            <a:schemeClr val="accent2"/>
          </a:solidFill>
          <a:ln w="9525" cap="flat" cmpd="sng" algn="ctr">
            <a:noFill/>
            <a:prstDash val="solid"/>
          </a:ln>
          <a:effectLst/>
        </p:spPr>
        <p:txBody>
          <a:bodyPr rtlCol="0" anchor="ctr"/>
          <a:lstStyle/>
          <a:p>
            <a:pPr algn="ctr" defTabSz="585940"/>
            <a:endParaRPr lang="en-US" sz="1000" kern="0">
              <a:solidFill>
                <a:srgbClr val="FFFFFF"/>
              </a:solidFill>
              <a:latin typeface="+mj-lt"/>
            </a:endParaRPr>
          </a:p>
        </p:txBody>
      </p:sp>
      <p:sp>
        <p:nvSpPr>
          <p:cNvPr id="41" name="Rounded Rectangle 40">
            <a:extLst>
              <a:ext uri="{FF2B5EF4-FFF2-40B4-BE49-F238E27FC236}">
                <a16:creationId xmlns:a16="http://schemas.microsoft.com/office/drawing/2014/main" id="{2D149FCF-976C-B068-DC75-0524D7C68228}"/>
              </a:ext>
            </a:extLst>
          </p:cNvPr>
          <p:cNvSpPr/>
          <p:nvPr/>
        </p:nvSpPr>
        <p:spPr>
          <a:xfrm>
            <a:off x="3203146" y="3603421"/>
            <a:ext cx="8538082" cy="220867"/>
          </a:xfrm>
          <a:prstGeom prst="roundRect">
            <a:avLst>
              <a:gd name="adj" fmla="val 50000"/>
            </a:avLst>
          </a:prstGeom>
          <a:solidFill>
            <a:schemeClr val="accent2"/>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42" name="Rounded Rectangle 41">
            <a:extLst>
              <a:ext uri="{FF2B5EF4-FFF2-40B4-BE49-F238E27FC236}">
                <a16:creationId xmlns:a16="http://schemas.microsoft.com/office/drawing/2014/main" id="{42CB2A0D-78CE-6E12-3A95-303FC7BAC0DD}"/>
              </a:ext>
            </a:extLst>
          </p:cNvPr>
          <p:cNvSpPr/>
          <p:nvPr/>
        </p:nvSpPr>
        <p:spPr>
          <a:xfrm>
            <a:off x="4621696" y="3935095"/>
            <a:ext cx="7119531" cy="220867"/>
          </a:xfrm>
          <a:prstGeom prst="roundRect">
            <a:avLst>
              <a:gd name="adj" fmla="val 50000"/>
            </a:avLst>
          </a:prstGeom>
          <a:solidFill>
            <a:schemeClr val="accent2"/>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43" name="Rounded Rectangle 42">
            <a:extLst>
              <a:ext uri="{FF2B5EF4-FFF2-40B4-BE49-F238E27FC236}">
                <a16:creationId xmlns:a16="http://schemas.microsoft.com/office/drawing/2014/main" id="{42CE500B-6E16-2F5D-849C-3A4A632A4C69}"/>
              </a:ext>
            </a:extLst>
          </p:cNvPr>
          <p:cNvSpPr/>
          <p:nvPr/>
        </p:nvSpPr>
        <p:spPr>
          <a:xfrm>
            <a:off x="6047960" y="4266769"/>
            <a:ext cx="5693267" cy="220867"/>
          </a:xfrm>
          <a:prstGeom prst="roundRect">
            <a:avLst>
              <a:gd name="adj" fmla="val 50000"/>
            </a:avLst>
          </a:prstGeom>
          <a:solidFill>
            <a:schemeClr val="accent2"/>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44" name="Rounded Rectangle 43">
            <a:extLst>
              <a:ext uri="{FF2B5EF4-FFF2-40B4-BE49-F238E27FC236}">
                <a16:creationId xmlns:a16="http://schemas.microsoft.com/office/drawing/2014/main" id="{3743E00B-F657-A618-A94D-CCA2CC4A74E1}"/>
              </a:ext>
            </a:extLst>
          </p:cNvPr>
          <p:cNvSpPr/>
          <p:nvPr/>
        </p:nvSpPr>
        <p:spPr>
          <a:xfrm>
            <a:off x="3203146" y="4611483"/>
            <a:ext cx="8538082" cy="220867"/>
          </a:xfrm>
          <a:prstGeom prst="roundRect">
            <a:avLst>
              <a:gd name="adj" fmla="val 50000"/>
            </a:avLst>
          </a:prstGeom>
          <a:solidFill>
            <a:schemeClr val="accent3"/>
          </a:solidFill>
          <a:ln w="9525" cap="flat" cmpd="sng" algn="ctr">
            <a:noFill/>
            <a:prstDash val="solid"/>
          </a:ln>
          <a:effectLst/>
        </p:spPr>
        <p:txBody>
          <a:bodyPr rtlCol="0" anchor="ctr"/>
          <a:lstStyle/>
          <a:p>
            <a:pPr algn="ctr" defTabSz="585940"/>
            <a:endParaRPr lang="en-US" sz="1000" kern="0">
              <a:latin typeface="+mj-lt"/>
            </a:endParaRPr>
          </a:p>
        </p:txBody>
      </p:sp>
      <p:sp>
        <p:nvSpPr>
          <p:cNvPr id="45" name="Rounded Rectangle 44">
            <a:extLst>
              <a:ext uri="{FF2B5EF4-FFF2-40B4-BE49-F238E27FC236}">
                <a16:creationId xmlns:a16="http://schemas.microsoft.com/office/drawing/2014/main" id="{E51FE4A1-12B2-6DD9-8918-729C9F1950FF}"/>
              </a:ext>
            </a:extLst>
          </p:cNvPr>
          <p:cNvSpPr/>
          <p:nvPr/>
        </p:nvSpPr>
        <p:spPr>
          <a:xfrm>
            <a:off x="4621696" y="4942419"/>
            <a:ext cx="7119531" cy="220867"/>
          </a:xfrm>
          <a:prstGeom prst="roundRect">
            <a:avLst>
              <a:gd name="adj" fmla="val 50000"/>
            </a:avLst>
          </a:prstGeom>
          <a:solidFill>
            <a:schemeClr val="accent3"/>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46" name="Rounded Rectangle 45">
            <a:extLst>
              <a:ext uri="{FF2B5EF4-FFF2-40B4-BE49-F238E27FC236}">
                <a16:creationId xmlns:a16="http://schemas.microsoft.com/office/drawing/2014/main" id="{DC50B310-B6C0-917F-10E2-2633FF12335F}"/>
              </a:ext>
            </a:extLst>
          </p:cNvPr>
          <p:cNvSpPr/>
          <p:nvPr/>
        </p:nvSpPr>
        <p:spPr>
          <a:xfrm>
            <a:off x="6047961" y="5273355"/>
            <a:ext cx="5693266" cy="220867"/>
          </a:xfrm>
          <a:prstGeom prst="roundRect">
            <a:avLst>
              <a:gd name="adj" fmla="val 50000"/>
            </a:avLst>
          </a:prstGeom>
          <a:solidFill>
            <a:schemeClr val="accent3"/>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47" name="Rounded Rectangle 46">
            <a:extLst>
              <a:ext uri="{FF2B5EF4-FFF2-40B4-BE49-F238E27FC236}">
                <a16:creationId xmlns:a16="http://schemas.microsoft.com/office/drawing/2014/main" id="{1AB8DE7F-7AC0-3482-1E0C-1A61267F466B}"/>
              </a:ext>
            </a:extLst>
          </p:cNvPr>
          <p:cNvSpPr/>
          <p:nvPr/>
        </p:nvSpPr>
        <p:spPr>
          <a:xfrm>
            <a:off x="5287616" y="5604291"/>
            <a:ext cx="1499845" cy="220867"/>
          </a:xfrm>
          <a:prstGeom prst="roundRect">
            <a:avLst>
              <a:gd name="adj" fmla="val 50000"/>
            </a:avLst>
          </a:prstGeom>
          <a:solidFill>
            <a:schemeClr val="accent3"/>
          </a:solidFill>
          <a:ln w="9525" cap="flat" cmpd="sng" algn="ctr">
            <a:noFill/>
            <a:prstDash val="solid"/>
          </a:ln>
          <a:effectLst/>
        </p:spPr>
        <p:txBody>
          <a:bodyPr rtlCol="0" anchor="ctr"/>
          <a:lstStyle/>
          <a:p>
            <a:pPr marL="0" marR="0" lvl="0" indent="0" algn="ctr" defTabSz="58594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mj-lt"/>
              <a:ea typeface="+mn-ea"/>
              <a:cs typeface="+mn-cs"/>
            </a:endParaRPr>
          </a:p>
        </p:txBody>
      </p:sp>
      <p:sp>
        <p:nvSpPr>
          <p:cNvPr id="3" name="Subtitle 5">
            <a:extLst>
              <a:ext uri="{FF2B5EF4-FFF2-40B4-BE49-F238E27FC236}">
                <a16:creationId xmlns:a16="http://schemas.microsoft.com/office/drawing/2014/main" id="{FACFCD4A-BA64-CB3B-F86D-045BF96BF871}"/>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23033995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40966A-6A76-08B9-0729-4C134FAB6854}"/>
              </a:ext>
            </a:extLst>
          </p:cNvPr>
          <p:cNvSpPr>
            <a:spLocks noGrp="1"/>
          </p:cNvSpPr>
          <p:nvPr>
            <p:ph type="ftr" sz="quarter" idx="11"/>
          </p:nvPr>
        </p:nvSpPr>
        <p:spPr>
          <a:xfrm>
            <a:off x="1019486" y="6566446"/>
            <a:ext cx="9391340" cy="102336"/>
          </a:xfrm>
        </p:spPr>
        <p:txBody>
          <a:bodyPr/>
          <a:lstStyle/>
          <a:p>
            <a:endParaRPr lang="en-US"/>
          </a:p>
        </p:txBody>
      </p:sp>
      <p:sp>
        <p:nvSpPr>
          <p:cNvPr id="3" name="Title 2">
            <a:extLst>
              <a:ext uri="{FF2B5EF4-FFF2-40B4-BE49-F238E27FC236}">
                <a16:creationId xmlns:a16="http://schemas.microsoft.com/office/drawing/2014/main" id="{E3873396-E558-C7DC-E1BF-BB07E8A65F79}"/>
              </a:ext>
            </a:extLst>
          </p:cNvPr>
          <p:cNvSpPr>
            <a:spLocks noGrp="1"/>
          </p:cNvSpPr>
          <p:nvPr>
            <p:ph type="title"/>
          </p:nvPr>
        </p:nvSpPr>
        <p:spPr>
          <a:xfrm>
            <a:off x="457200" y="371702"/>
            <a:ext cx="11274374" cy="553998"/>
          </a:xfrm>
        </p:spPr>
        <p:txBody>
          <a:bodyPr/>
          <a:lstStyle/>
          <a:p>
            <a:r>
              <a:rPr lang="en-US" dirty="0"/>
              <a:t>Journey map </a:t>
            </a:r>
          </a:p>
        </p:txBody>
      </p:sp>
      <p:sp>
        <p:nvSpPr>
          <p:cNvPr id="6" name="Rectangle 5">
            <a:extLst>
              <a:ext uri="{FF2B5EF4-FFF2-40B4-BE49-F238E27FC236}">
                <a16:creationId xmlns:a16="http://schemas.microsoft.com/office/drawing/2014/main" id="{DF3C2E91-D52C-5296-CB13-297123F84DE4}"/>
              </a:ext>
            </a:extLst>
          </p:cNvPr>
          <p:cNvSpPr/>
          <p:nvPr/>
        </p:nvSpPr>
        <p:spPr bwMode="auto">
          <a:xfrm>
            <a:off x="783771" y="3446585"/>
            <a:ext cx="1256044" cy="753626"/>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7" name="Rectangle 6">
            <a:extLst>
              <a:ext uri="{FF2B5EF4-FFF2-40B4-BE49-F238E27FC236}">
                <a16:creationId xmlns:a16="http://schemas.microsoft.com/office/drawing/2014/main" id="{821AE3F5-2386-79F8-D0F4-5B9CA68AF804}"/>
              </a:ext>
            </a:extLst>
          </p:cNvPr>
          <p:cNvSpPr/>
          <p:nvPr/>
        </p:nvSpPr>
        <p:spPr bwMode="auto">
          <a:xfrm>
            <a:off x="3114989" y="2949030"/>
            <a:ext cx="1256044" cy="753626"/>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11" name="Rectangle 10">
            <a:extLst>
              <a:ext uri="{FF2B5EF4-FFF2-40B4-BE49-F238E27FC236}">
                <a16:creationId xmlns:a16="http://schemas.microsoft.com/office/drawing/2014/main" id="{676F033C-8D2F-1213-B626-7FE110314BF5}"/>
              </a:ext>
            </a:extLst>
          </p:cNvPr>
          <p:cNvSpPr/>
          <p:nvPr/>
        </p:nvSpPr>
        <p:spPr bwMode="auto">
          <a:xfrm>
            <a:off x="5305530" y="2949030"/>
            <a:ext cx="1256044" cy="753626"/>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t>Placeholder text</a:t>
            </a:r>
            <a:endParaRPr kumimoji="0" lang="en-US" sz="1100" i="0" u="none" strike="noStrike" cap="none" normalizeH="0" baseline="0">
              <a:ln>
                <a:noFill/>
              </a:ln>
              <a:effectLst/>
            </a:endParaRPr>
          </a:p>
        </p:txBody>
      </p:sp>
      <p:sp>
        <p:nvSpPr>
          <p:cNvPr id="12" name="Rectangle 11">
            <a:extLst>
              <a:ext uri="{FF2B5EF4-FFF2-40B4-BE49-F238E27FC236}">
                <a16:creationId xmlns:a16="http://schemas.microsoft.com/office/drawing/2014/main" id="{9B9C2B23-2E4B-EB00-5089-4973AD118114}"/>
              </a:ext>
            </a:extLst>
          </p:cNvPr>
          <p:cNvSpPr/>
          <p:nvPr/>
        </p:nvSpPr>
        <p:spPr bwMode="auto">
          <a:xfrm>
            <a:off x="5305530" y="3944140"/>
            <a:ext cx="1256044" cy="753626"/>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t>Placeholder text</a:t>
            </a:r>
            <a:endParaRPr kumimoji="0" lang="en-US" sz="1100" i="0" u="none" strike="noStrike" cap="none" normalizeH="0" baseline="0">
              <a:ln>
                <a:noFill/>
              </a:ln>
              <a:effectLst/>
            </a:endParaRPr>
          </a:p>
        </p:txBody>
      </p:sp>
      <p:sp>
        <p:nvSpPr>
          <p:cNvPr id="14" name="Rectangle 13">
            <a:extLst>
              <a:ext uri="{FF2B5EF4-FFF2-40B4-BE49-F238E27FC236}">
                <a16:creationId xmlns:a16="http://schemas.microsoft.com/office/drawing/2014/main" id="{B15625BA-9F0E-7B65-8154-28C8104E23F8}"/>
              </a:ext>
            </a:extLst>
          </p:cNvPr>
          <p:cNvSpPr/>
          <p:nvPr/>
        </p:nvSpPr>
        <p:spPr bwMode="auto">
          <a:xfrm>
            <a:off x="7496071" y="2949030"/>
            <a:ext cx="1256044" cy="753626"/>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1100"/>
              <a:t>Placeholder text</a:t>
            </a:r>
          </a:p>
        </p:txBody>
      </p:sp>
      <p:sp>
        <p:nvSpPr>
          <p:cNvPr id="15" name="Rectangle 14">
            <a:extLst>
              <a:ext uri="{FF2B5EF4-FFF2-40B4-BE49-F238E27FC236}">
                <a16:creationId xmlns:a16="http://schemas.microsoft.com/office/drawing/2014/main" id="{85121E61-DDCC-9369-5E8C-C20C660F9D83}"/>
              </a:ext>
            </a:extLst>
          </p:cNvPr>
          <p:cNvSpPr/>
          <p:nvPr/>
        </p:nvSpPr>
        <p:spPr bwMode="auto">
          <a:xfrm>
            <a:off x="7496071" y="3944140"/>
            <a:ext cx="1256044" cy="753626"/>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1100"/>
              <a:t>Placeholder text</a:t>
            </a:r>
          </a:p>
        </p:txBody>
      </p:sp>
      <p:sp>
        <p:nvSpPr>
          <p:cNvPr id="24" name="Rectangle 23">
            <a:extLst>
              <a:ext uri="{FF2B5EF4-FFF2-40B4-BE49-F238E27FC236}">
                <a16:creationId xmlns:a16="http://schemas.microsoft.com/office/drawing/2014/main" id="{77F77B29-34CB-46A6-CD0E-AB785D43DE4E}"/>
              </a:ext>
            </a:extLst>
          </p:cNvPr>
          <p:cNvSpPr/>
          <p:nvPr/>
        </p:nvSpPr>
        <p:spPr bwMode="auto">
          <a:xfrm>
            <a:off x="9927772" y="2451475"/>
            <a:ext cx="1256044" cy="753626"/>
          </a:xfrm>
          <a:prstGeom prst="rect">
            <a:avLst/>
          </a:prstGeom>
          <a:solidFill>
            <a:schemeClr val="accent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25" name="Rectangle 24">
            <a:extLst>
              <a:ext uri="{FF2B5EF4-FFF2-40B4-BE49-F238E27FC236}">
                <a16:creationId xmlns:a16="http://schemas.microsoft.com/office/drawing/2014/main" id="{9A7ACBAC-0A5F-6991-9811-C881ACB2142F}"/>
              </a:ext>
            </a:extLst>
          </p:cNvPr>
          <p:cNvSpPr/>
          <p:nvPr/>
        </p:nvSpPr>
        <p:spPr bwMode="auto">
          <a:xfrm>
            <a:off x="9927772" y="3446585"/>
            <a:ext cx="1256044" cy="753626"/>
          </a:xfrm>
          <a:prstGeom prst="rect">
            <a:avLst/>
          </a:prstGeom>
          <a:solidFill>
            <a:schemeClr val="accent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26" name="Rectangle 25">
            <a:extLst>
              <a:ext uri="{FF2B5EF4-FFF2-40B4-BE49-F238E27FC236}">
                <a16:creationId xmlns:a16="http://schemas.microsoft.com/office/drawing/2014/main" id="{9DD0DA54-DA4F-7B3C-34D0-8E0379BFDA3A}"/>
              </a:ext>
            </a:extLst>
          </p:cNvPr>
          <p:cNvSpPr/>
          <p:nvPr/>
        </p:nvSpPr>
        <p:spPr bwMode="auto">
          <a:xfrm>
            <a:off x="9927772" y="4441695"/>
            <a:ext cx="1256044" cy="753626"/>
          </a:xfrm>
          <a:prstGeom prst="rect">
            <a:avLst/>
          </a:prstGeom>
          <a:solidFill>
            <a:schemeClr val="accent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28" name="Rectangle 27">
            <a:extLst>
              <a:ext uri="{FF2B5EF4-FFF2-40B4-BE49-F238E27FC236}">
                <a16:creationId xmlns:a16="http://schemas.microsoft.com/office/drawing/2014/main" id="{4D06B6E9-5D27-DC59-D405-BF702C8EB17F}"/>
              </a:ext>
            </a:extLst>
          </p:cNvPr>
          <p:cNvSpPr/>
          <p:nvPr/>
        </p:nvSpPr>
        <p:spPr bwMode="auto">
          <a:xfrm>
            <a:off x="3114989" y="5317415"/>
            <a:ext cx="1256044" cy="753626"/>
          </a:xfrm>
          <a:prstGeom prst="rect">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29" name="Rectangle 28">
            <a:extLst>
              <a:ext uri="{FF2B5EF4-FFF2-40B4-BE49-F238E27FC236}">
                <a16:creationId xmlns:a16="http://schemas.microsoft.com/office/drawing/2014/main" id="{DC18B0C1-9A5A-2D52-172D-626DCA42BD88}"/>
              </a:ext>
            </a:extLst>
          </p:cNvPr>
          <p:cNvSpPr/>
          <p:nvPr/>
        </p:nvSpPr>
        <p:spPr bwMode="auto">
          <a:xfrm>
            <a:off x="783771" y="5317960"/>
            <a:ext cx="1256044" cy="753626"/>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1100">
                <a:solidFill>
                  <a:schemeClr val="bg1"/>
                </a:solidFill>
              </a:rPr>
              <a:t>Placeholder text</a:t>
            </a:r>
          </a:p>
        </p:txBody>
      </p:sp>
      <p:sp>
        <p:nvSpPr>
          <p:cNvPr id="32" name="Rectangle 31">
            <a:extLst>
              <a:ext uri="{FF2B5EF4-FFF2-40B4-BE49-F238E27FC236}">
                <a16:creationId xmlns:a16="http://schemas.microsoft.com/office/drawing/2014/main" id="{FA6240F4-239B-6B4A-895A-63362157C4B0}"/>
              </a:ext>
            </a:extLst>
          </p:cNvPr>
          <p:cNvSpPr/>
          <p:nvPr/>
        </p:nvSpPr>
        <p:spPr bwMode="auto">
          <a:xfrm>
            <a:off x="2311121" y="1576397"/>
            <a:ext cx="1256044" cy="753626"/>
          </a:xfrm>
          <a:prstGeom prst="rect">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33" name="Rectangle 32">
            <a:extLst>
              <a:ext uri="{FF2B5EF4-FFF2-40B4-BE49-F238E27FC236}">
                <a16:creationId xmlns:a16="http://schemas.microsoft.com/office/drawing/2014/main" id="{C0945537-070E-8EEB-FDAF-8D426816CB49}"/>
              </a:ext>
            </a:extLst>
          </p:cNvPr>
          <p:cNvSpPr/>
          <p:nvPr/>
        </p:nvSpPr>
        <p:spPr bwMode="auto">
          <a:xfrm>
            <a:off x="4049486" y="1576397"/>
            <a:ext cx="1256044" cy="753626"/>
          </a:xfrm>
          <a:prstGeom prst="rect">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cxnSp>
        <p:nvCxnSpPr>
          <p:cNvPr id="35" name="Elbow Connector 34">
            <a:extLst>
              <a:ext uri="{FF2B5EF4-FFF2-40B4-BE49-F238E27FC236}">
                <a16:creationId xmlns:a16="http://schemas.microsoft.com/office/drawing/2014/main" id="{2893B12B-FB22-27CF-E7B6-9E063821E184}"/>
              </a:ext>
            </a:extLst>
          </p:cNvPr>
          <p:cNvCxnSpPr>
            <a:stCxn id="6" idx="3"/>
            <a:endCxn id="7" idx="1"/>
          </p:cNvCxnSpPr>
          <p:nvPr/>
        </p:nvCxnSpPr>
        <p:spPr>
          <a:xfrm flipV="1">
            <a:off x="2039815" y="3325843"/>
            <a:ext cx="1075174" cy="49755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48690E1E-0E9E-9481-8CAD-E4EA39B9B0DD}"/>
              </a:ext>
            </a:extLst>
          </p:cNvPr>
          <p:cNvCxnSpPr>
            <a:stCxn id="6" idx="3"/>
            <a:endCxn id="8" idx="1"/>
          </p:cNvCxnSpPr>
          <p:nvPr/>
        </p:nvCxnSpPr>
        <p:spPr>
          <a:xfrm>
            <a:off x="2039815" y="3823398"/>
            <a:ext cx="1075174" cy="49755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6A94FDF-5791-BF1F-1A8C-B43B8CCB8D70}"/>
              </a:ext>
            </a:extLst>
          </p:cNvPr>
          <p:cNvCxnSpPr>
            <a:stCxn id="7" idx="3"/>
          </p:cNvCxnSpPr>
          <p:nvPr/>
        </p:nvCxnSpPr>
        <p:spPr>
          <a:xfrm>
            <a:off x="4371033" y="3325843"/>
            <a:ext cx="93449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88817EF-5CC6-C680-5782-3EFA6B173025}"/>
              </a:ext>
            </a:extLst>
          </p:cNvPr>
          <p:cNvCxnSpPr>
            <a:stCxn id="8" idx="3"/>
          </p:cNvCxnSpPr>
          <p:nvPr/>
        </p:nvCxnSpPr>
        <p:spPr>
          <a:xfrm>
            <a:off x="4371033" y="4320953"/>
            <a:ext cx="93449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FF4BB8D-456D-37C2-691F-FA58A85F2528}"/>
              </a:ext>
            </a:extLst>
          </p:cNvPr>
          <p:cNvCxnSpPr>
            <a:stCxn id="11" idx="3"/>
            <a:endCxn id="14" idx="1"/>
          </p:cNvCxnSpPr>
          <p:nvPr/>
        </p:nvCxnSpPr>
        <p:spPr>
          <a:xfrm>
            <a:off x="6561574" y="3325843"/>
            <a:ext cx="93449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188AF85-6BF5-E2E9-B4AD-8992981F1E53}"/>
              </a:ext>
            </a:extLst>
          </p:cNvPr>
          <p:cNvCxnSpPr>
            <a:stCxn id="12" idx="3"/>
            <a:endCxn id="15" idx="1"/>
          </p:cNvCxnSpPr>
          <p:nvPr/>
        </p:nvCxnSpPr>
        <p:spPr>
          <a:xfrm>
            <a:off x="6561574" y="4320953"/>
            <a:ext cx="93449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3BF555F0-3B29-77F9-9237-22F035612954}"/>
              </a:ext>
            </a:extLst>
          </p:cNvPr>
          <p:cNvCxnSpPr>
            <a:stCxn id="15" idx="3"/>
            <a:endCxn id="26" idx="1"/>
          </p:cNvCxnSpPr>
          <p:nvPr/>
        </p:nvCxnSpPr>
        <p:spPr>
          <a:xfrm>
            <a:off x="8752115" y="4320953"/>
            <a:ext cx="1175657" cy="39992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8B8C4B78-FFFA-496D-D34C-B2A8E3DAB305}"/>
              </a:ext>
            </a:extLst>
          </p:cNvPr>
          <p:cNvCxnSpPr>
            <a:stCxn id="15" idx="3"/>
            <a:endCxn id="25" idx="1"/>
          </p:cNvCxnSpPr>
          <p:nvPr/>
        </p:nvCxnSpPr>
        <p:spPr>
          <a:xfrm flipV="1">
            <a:off x="8752115" y="3921025"/>
            <a:ext cx="1175657" cy="39992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973DC788-D96A-15B3-2072-15808DAE0C4D}"/>
              </a:ext>
            </a:extLst>
          </p:cNvPr>
          <p:cNvCxnSpPr/>
          <p:nvPr/>
        </p:nvCxnSpPr>
        <p:spPr>
          <a:xfrm>
            <a:off x="8752115" y="3325843"/>
            <a:ext cx="1175657" cy="39992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5C6B4C82-2359-794E-BFFD-724EE7683AFC}"/>
              </a:ext>
            </a:extLst>
          </p:cNvPr>
          <p:cNvCxnSpPr/>
          <p:nvPr/>
        </p:nvCxnSpPr>
        <p:spPr>
          <a:xfrm flipV="1">
            <a:off x="8752115" y="2925915"/>
            <a:ext cx="1175657" cy="39992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F4B2A85B-1F66-C01C-2229-EF11B2F7FAE9}"/>
              </a:ext>
            </a:extLst>
          </p:cNvPr>
          <p:cNvCxnSpPr>
            <a:stCxn id="32" idx="2"/>
            <a:endCxn id="7" idx="0"/>
          </p:cNvCxnSpPr>
          <p:nvPr/>
        </p:nvCxnSpPr>
        <p:spPr>
          <a:xfrm rot="16200000" flipH="1">
            <a:off x="3031574" y="2237592"/>
            <a:ext cx="619007" cy="80386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40FCE3F6-3E6B-07A1-FB52-337078F594A9}"/>
              </a:ext>
            </a:extLst>
          </p:cNvPr>
          <p:cNvCxnSpPr>
            <a:stCxn id="33" idx="2"/>
            <a:endCxn id="7" idx="0"/>
          </p:cNvCxnSpPr>
          <p:nvPr/>
        </p:nvCxnSpPr>
        <p:spPr>
          <a:xfrm rot="5400000">
            <a:off x="3900757" y="2172278"/>
            <a:ext cx="619007" cy="93449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6FB7622-D817-A4A4-1FA8-11A5BD38D058}"/>
              </a:ext>
            </a:extLst>
          </p:cNvPr>
          <p:cNvCxnSpPr>
            <a:stCxn id="29" idx="0"/>
          </p:cNvCxnSpPr>
          <p:nvPr/>
        </p:nvCxnSpPr>
        <p:spPr>
          <a:xfrm flipV="1">
            <a:off x="1411793" y="4200211"/>
            <a:ext cx="0" cy="111774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B4290B5-C955-E2E2-3BCA-B4B1E79890F5}"/>
              </a:ext>
            </a:extLst>
          </p:cNvPr>
          <p:cNvCxnSpPr>
            <a:stCxn id="8" idx="2"/>
            <a:endCxn id="28" idx="0"/>
          </p:cNvCxnSpPr>
          <p:nvPr/>
        </p:nvCxnSpPr>
        <p:spPr>
          <a:xfrm>
            <a:off x="3743011" y="4697766"/>
            <a:ext cx="0" cy="61964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73C59F3-7750-4B0A-FFF3-1F75ECB18240}"/>
              </a:ext>
            </a:extLst>
          </p:cNvPr>
          <p:cNvCxnSpPr/>
          <p:nvPr/>
        </p:nvCxnSpPr>
        <p:spPr>
          <a:xfrm>
            <a:off x="1411793" y="4555816"/>
            <a:ext cx="170319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8FAF53CE-E644-B882-12B9-A54C8F344F01}"/>
              </a:ext>
            </a:extLst>
          </p:cNvPr>
          <p:cNvCxnSpPr>
            <a:cxnSpLocks/>
          </p:cNvCxnSpPr>
          <p:nvPr/>
        </p:nvCxnSpPr>
        <p:spPr>
          <a:xfrm flipV="1">
            <a:off x="4346757" y="3563063"/>
            <a:ext cx="958773" cy="75789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13F79DA8-94E5-15FC-25CA-E6BCEEDAB748}"/>
              </a:ext>
            </a:extLst>
          </p:cNvPr>
          <p:cNvCxnSpPr>
            <a:stCxn id="33" idx="3"/>
            <a:endCxn id="14" idx="0"/>
          </p:cNvCxnSpPr>
          <p:nvPr/>
        </p:nvCxnSpPr>
        <p:spPr>
          <a:xfrm>
            <a:off x="5305530" y="1953210"/>
            <a:ext cx="2818563" cy="995820"/>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8C905BE-AE11-F81D-97CE-1DAAB305CE11}"/>
              </a:ext>
            </a:extLst>
          </p:cNvPr>
          <p:cNvSpPr/>
          <p:nvPr/>
        </p:nvSpPr>
        <p:spPr bwMode="auto">
          <a:xfrm>
            <a:off x="3114989" y="3944140"/>
            <a:ext cx="1256044" cy="753626"/>
          </a:xfrm>
          <a:prstGeom prst="rect">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a:solidFill>
                  <a:schemeClr val="bg1"/>
                </a:solidFill>
              </a:rPr>
              <a:t>Placeholder text</a:t>
            </a:r>
            <a:endParaRPr kumimoji="0" lang="en-US" sz="1100" i="0" u="none" strike="noStrike" cap="none" normalizeH="0" baseline="0">
              <a:ln>
                <a:noFill/>
              </a:ln>
              <a:solidFill>
                <a:schemeClr val="bg1"/>
              </a:solidFill>
              <a:effectLst/>
            </a:endParaRPr>
          </a:p>
        </p:txBody>
      </p:sp>
      <p:sp>
        <p:nvSpPr>
          <p:cNvPr id="9" name="Subtitle 5">
            <a:extLst>
              <a:ext uri="{FF2B5EF4-FFF2-40B4-BE49-F238E27FC236}">
                <a16:creationId xmlns:a16="http://schemas.microsoft.com/office/drawing/2014/main" id="{D63BA624-8159-733E-0551-544C10DCFD61}"/>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30846869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51F575-FECD-3305-B97D-69E4F06C42B4}"/>
              </a:ext>
            </a:extLst>
          </p:cNvPr>
          <p:cNvSpPr>
            <a:spLocks noGrp="1"/>
          </p:cNvSpPr>
          <p:nvPr>
            <p:ph sz="quarter" idx="12"/>
          </p:nvPr>
        </p:nvSpPr>
        <p:spPr>
          <a:xfrm>
            <a:off x="678481" y="1580985"/>
            <a:ext cx="5395440" cy="4765049"/>
          </a:xfrm>
        </p:spPr>
        <p:txBody>
          <a:bodyPr/>
          <a:lstStyle/>
          <a:p>
            <a:r>
              <a:rPr lang="en-US" sz="1800" dirty="0"/>
              <a:t>Paragraph or section header at 18pt and </a:t>
            </a:r>
            <a:br>
              <a:rPr lang="en-US" sz="1800" dirty="0"/>
            </a:br>
            <a:r>
              <a:rPr lang="en-US" sz="1800" dirty="0"/>
              <a:t>Best kept to one line, Two lines max if needed.</a:t>
            </a:r>
          </a:p>
          <a:p>
            <a:pPr lvl="1"/>
            <a:r>
              <a:rPr lang="en-US" sz="1200" dirty="0">
                <a:latin typeface="PrudentialModern"/>
              </a:rPr>
              <a:t>Bullet level two is meant to highlight text but is not meant to be the primary style for body copy text. Please keep this style to a couple lines of text. This will help the reader navigate your content. This is Prudential Modern Bold at 12 pt.</a:t>
            </a:r>
          </a:p>
          <a:p>
            <a:pPr lvl="2"/>
            <a:r>
              <a:rPr lang="en-US" sz="1200" dirty="0"/>
              <a:t>Bullet level three is the primary body copy for paragraphs. This style can be as long or short as you need it to be for your content. This style is in Prudential Modern Medium at 12pt. </a:t>
            </a:r>
          </a:p>
          <a:p>
            <a:pPr marL="173355" lvl="3" indent="-173355"/>
            <a:r>
              <a:rPr lang="en-US" sz="1200" dirty="0"/>
              <a:t>Bullet level four is your primary bullet for supporting text. This is in</a:t>
            </a:r>
            <a:br>
              <a:rPr lang="en-US" sz="1200" dirty="0"/>
            </a:br>
            <a:r>
              <a:rPr lang="en-US" sz="1200" dirty="0"/>
              <a:t>Prudential Modern Medium at 12pt.</a:t>
            </a:r>
          </a:p>
          <a:p>
            <a:pPr lvl="4" indent="-150495"/>
            <a:r>
              <a:rPr lang="en-US" sz="1050" dirty="0"/>
              <a:t>Bullet level five is a supporting bullet style for level four. This is in</a:t>
            </a:r>
            <a:br>
              <a:rPr lang="en-US" sz="1050" dirty="0"/>
            </a:br>
            <a:r>
              <a:rPr lang="en-US" sz="1050" dirty="0"/>
              <a:t>Prudential </a:t>
            </a:r>
            <a:r>
              <a:rPr lang="en-US" sz="1050" dirty="0" err="1"/>
              <a:t>Moderm</a:t>
            </a:r>
            <a:r>
              <a:rPr lang="en-US" sz="1050" dirty="0"/>
              <a:t> Medium at 10.5pt</a:t>
            </a:r>
          </a:p>
          <a:p>
            <a:pPr marL="342900" lvl="5" indent="-342900">
              <a:buAutoNum type="arabicPeriod"/>
            </a:pPr>
            <a:r>
              <a:rPr lang="en-US" sz="1400" dirty="0"/>
              <a:t>Bullet level six is available when you need a numbered list. This is in Prudential Modern Medium at 12pt.</a:t>
            </a:r>
          </a:p>
          <a:p>
            <a:pPr marL="173355" lvl="6" indent="-173355">
              <a:buClr>
                <a:srgbClr val="FA0057"/>
              </a:buClr>
            </a:pPr>
            <a:r>
              <a:rPr lang="en-US" sz="1200" dirty="0"/>
              <a:t>Bullet level seven is used when showing a negative or comparison between another column. This is in Prudential Modern Medium at 12pt.</a:t>
            </a:r>
          </a:p>
          <a:p>
            <a:pPr marL="173355" lvl="7" indent="-173355"/>
            <a:r>
              <a:rPr lang="en-US" sz="1200" dirty="0"/>
              <a:t>Bullet level eight is used when showing a positive or comparison between another column. This is in Prudential Modern Medium at 12pt.</a:t>
            </a:r>
          </a:p>
          <a:p>
            <a:endParaRPr lang="en-US" dirty="0"/>
          </a:p>
        </p:txBody>
      </p:sp>
      <p:sp>
        <p:nvSpPr>
          <p:cNvPr id="2" name="Content Placeholder 1">
            <a:extLst>
              <a:ext uri="{FF2B5EF4-FFF2-40B4-BE49-F238E27FC236}">
                <a16:creationId xmlns:a16="http://schemas.microsoft.com/office/drawing/2014/main" id="{7EF4EC84-831D-EDF7-6E0C-4F9882518D92}"/>
              </a:ext>
            </a:extLst>
          </p:cNvPr>
          <p:cNvSpPr>
            <a:spLocks noGrp="1"/>
          </p:cNvSpPr>
          <p:nvPr>
            <p:ph sz="quarter" idx="13"/>
          </p:nvPr>
        </p:nvSpPr>
        <p:spPr>
          <a:xfrm>
            <a:off x="6336133" y="1592114"/>
            <a:ext cx="5395441" cy="4178808"/>
          </a:xfrm>
        </p:spPr>
        <p:txBody>
          <a:bodyPr/>
          <a:lstStyle/>
          <a:p>
            <a:pPr lvl="8"/>
            <a:r>
              <a:rPr lang="en-US" dirty="0"/>
              <a:t>Bullet level nine is meant to be used for a key take away or large statement.</a:t>
            </a:r>
          </a:p>
        </p:txBody>
      </p:sp>
      <p:sp>
        <p:nvSpPr>
          <p:cNvPr id="5" name="Title 4">
            <a:extLst>
              <a:ext uri="{FF2B5EF4-FFF2-40B4-BE49-F238E27FC236}">
                <a16:creationId xmlns:a16="http://schemas.microsoft.com/office/drawing/2014/main" id="{5B7BF640-8D7A-0D6C-BE07-70D6E9F96244}"/>
              </a:ext>
            </a:extLst>
          </p:cNvPr>
          <p:cNvSpPr>
            <a:spLocks noGrp="1"/>
          </p:cNvSpPr>
          <p:nvPr>
            <p:ph type="title"/>
          </p:nvPr>
        </p:nvSpPr>
        <p:spPr/>
        <p:txBody>
          <a:bodyPr/>
          <a:lstStyle/>
          <a:p>
            <a:r>
              <a:rPr lang="en-US"/>
              <a:t>Exploring your template bullet system</a:t>
            </a:r>
          </a:p>
        </p:txBody>
      </p:sp>
      <p:sp>
        <p:nvSpPr>
          <p:cNvPr id="10" name="Footer Placeholder 9">
            <a:extLst>
              <a:ext uri="{FF2B5EF4-FFF2-40B4-BE49-F238E27FC236}">
                <a16:creationId xmlns:a16="http://schemas.microsoft.com/office/drawing/2014/main" id="{ADE50429-81D9-6A2F-AEC0-D68E89946DEE}"/>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40015764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44E28A-30C7-5957-C506-F0EBB22EB71E}"/>
              </a:ext>
            </a:extLst>
          </p:cNvPr>
          <p:cNvSpPr>
            <a:spLocks noGrp="1"/>
          </p:cNvSpPr>
          <p:nvPr>
            <p:ph type="ftr" sz="quarter" idx="11"/>
          </p:nvPr>
        </p:nvSpPr>
        <p:spPr>
          <a:xfrm>
            <a:off x="1019486" y="6566446"/>
            <a:ext cx="9391340" cy="102336"/>
          </a:xfrm>
        </p:spPr>
        <p:txBody>
          <a:bodyPr/>
          <a:lstStyle/>
          <a:p>
            <a:endParaRPr lang="en-US"/>
          </a:p>
        </p:txBody>
      </p:sp>
      <p:sp>
        <p:nvSpPr>
          <p:cNvPr id="4" name="Title 3">
            <a:extLst>
              <a:ext uri="{FF2B5EF4-FFF2-40B4-BE49-F238E27FC236}">
                <a16:creationId xmlns:a16="http://schemas.microsoft.com/office/drawing/2014/main" id="{1D943508-7D8C-CF36-9D3D-1E17E7E58C6F}"/>
              </a:ext>
            </a:extLst>
          </p:cNvPr>
          <p:cNvSpPr>
            <a:spLocks noGrp="1"/>
          </p:cNvSpPr>
          <p:nvPr>
            <p:ph type="title"/>
          </p:nvPr>
        </p:nvSpPr>
        <p:spPr>
          <a:xfrm>
            <a:off x="457200" y="371702"/>
            <a:ext cx="11274374" cy="553998"/>
          </a:xfrm>
        </p:spPr>
        <p:txBody>
          <a:bodyPr/>
          <a:lstStyle/>
          <a:p>
            <a:r>
              <a:rPr lang="en-US" dirty="0"/>
              <a:t>Journey path </a:t>
            </a:r>
          </a:p>
        </p:txBody>
      </p:sp>
      <p:sp>
        <p:nvSpPr>
          <p:cNvPr id="14" name="Rounded Rectangle 13">
            <a:extLst>
              <a:ext uri="{FF2B5EF4-FFF2-40B4-BE49-F238E27FC236}">
                <a16:creationId xmlns:a16="http://schemas.microsoft.com/office/drawing/2014/main" id="{1CDB9546-FAEA-FCE3-D279-62C2F7612DD9}"/>
              </a:ext>
            </a:extLst>
          </p:cNvPr>
          <p:cNvSpPr/>
          <p:nvPr/>
        </p:nvSpPr>
        <p:spPr bwMode="auto">
          <a:xfrm>
            <a:off x="9047641" y="1602201"/>
            <a:ext cx="2561482" cy="503582"/>
          </a:xfrm>
          <a:prstGeom prst="roundRect">
            <a:avLst>
              <a:gd name="adj" fmla="val 50000"/>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04813" eaLnBrk="0" fontAlgn="base" hangingPunct="0">
              <a:spcBef>
                <a:spcPct val="0"/>
              </a:spcBef>
              <a:spcAft>
                <a:spcPct val="0"/>
              </a:spcAft>
            </a:pPr>
            <a:r>
              <a:rPr lang="en-US" sz="1600" dirty="0">
                <a:solidFill>
                  <a:schemeClr val="bg1"/>
                </a:solidFill>
                <a:latin typeface="+mj-lt"/>
              </a:rPr>
              <a:t>PLACEHOLDER TEXT</a:t>
            </a:r>
          </a:p>
        </p:txBody>
      </p:sp>
      <p:sp>
        <p:nvSpPr>
          <p:cNvPr id="21" name="Rounded Rectangle 20">
            <a:extLst>
              <a:ext uri="{FF2B5EF4-FFF2-40B4-BE49-F238E27FC236}">
                <a16:creationId xmlns:a16="http://schemas.microsoft.com/office/drawing/2014/main" id="{A202F79C-C2BA-2309-FB90-8487243E277E}"/>
              </a:ext>
            </a:extLst>
          </p:cNvPr>
          <p:cNvSpPr/>
          <p:nvPr/>
        </p:nvSpPr>
        <p:spPr bwMode="auto">
          <a:xfrm>
            <a:off x="6846433" y="1602201"/>
            <a:ext cx="2574061" cy="503582"/>
          </a:xfrm>
          <a:prstGeom prst="roundRect">
            <a:avLst>
              <a:gd name="adj" fmla="val 50000"/>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2288" eaLnBrk="0" fontAlgn="base" hangingPunct="0">
              <a:spcBef>
                <a:spcPct val="0"/>
              </a:spcBef>
              <a:spcAft>
                <a:spcPct val="0"/>
              </a:spcAft>
            </a:pPr>
            <a:r>
              <a:rPr lang="en-US" sz="1600" dirty="0">
                <a:solidFill>
                  <a:schemeClr val="bg1"/>
                </a:solidFill>
                <a:latin typeface="+mj-lt"/>
              </a:rPr>
              <a:t>PLACEHOLDER TEXT</a:t>
            </a:r>
          </a:p>
        </p:txBody>
      </p:sp>
      <p:sp>
        <p:nvSpPr>
          <p:cNvPr id="22" name="Rounded Rectangle 21">
            <a:extLst>
              <a:ext uri="{FF2B5EF4-FFF2-40B4-BE49-F238E27FC236}">
                <a16:creationId xmlns:a16="http://schemas.microsoft.com/office/drawing/2014/main" id="{62B541C8-92D3-DC32-B197-B24D31290FA3}"/>
              </a:ext>
            </a:extLst>
          </p:cNvPr>
          <p:cNvSpPr/>
          <p:nvPr/>
        </p:nvSpPr>
        <p:spPr bwMode="auto">
          <a:xfrm>
            <a:off x="4714358" y="1602201"/>
            <a:ext cx="2628533" cy="503582"/>
          </a:xfrm>
          <a:prstGeom prst="roundRect">
            <a:avLst>
              <a:gd name="adj" fmla="val 50000"/>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2288" eaLnBrk="0" fontAlgn="base" hangingPunct="0">
              <a:lnSpc>
                <a:spcPct val="90000"/>
              </a:lnSpc>
              <a:spcBef>
                <a:spcPct val="0"/>
              </a:spcBef>
              <a:spcAft>
                <a:spcPct val="0"/>
              </a:spcAft>
            </a:pPr>
            <a:r>
              <a:rPr lang="en-US" sz="1600" dirty="0">
                <a:solidFill>
                  <a:schemeClr val="bg1"/>
                </a:solidFill>
                <a:latin typeface="+mj-lt"/>
              </a:rPr>
              <a:t>PLACEHOLDER TEXT</a:t>
            </a:r>
          </a:p>
        </p:txBody>
      </p:sp>
      <p:sp>
        <p:nvSpPr>
          <p:cNvPr id="23" name="Rounded Rectangle 22">
            <a:extLst>
              <a:ext uri="{FF2B5EF4-FFF2-40B4-BE49-F238E27FC236}">
                <a16:creationId xmlns:a16="http://schemas.microsoft.com/office/drawing/2014/main" id="{8331DBAD-1C36-2119-BFA3-876CFB81EABF}"/>
              </a:ext>
            </a:extLst>
          </p:cNvPr>
          <p:cNvSpPr/>
          <p:nvPr/>
        </p:nvSpPr>
        <p:spPr bwMode="auto">
          <a:xfrm>
            <a:off x="2578305" y="1602201"/>
            <a:ext cx="2628533" cy="503582"/>
          </a:xfrm>
          <a:prstGeom prst="roundRect">
            <a:avLst>
              <a:gd name="adj" fmla="val 50000"/>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04813" eaLnBrk="0" fontAlgn="base" hangingPunct="0">
              <a:spcBef>
                <a:spcPct val="0"/>
              </a:spcBef>
              <a:spcAft>
                <a:spcPct val="0"/>
              </a:spcAft>
            </a:pPr>
            <a:r>
              <a:rPr lang="en-US" sz="1600" dirty="0">
                <a:solidFill>
                  <a:schemeClr val="bg1"/>
                </a:solidFill>
                <a:latin typeface="+mj-lt"/>
              </a:rPr>
              <a:t>PLACEHOLDER TEXT</a:t>
            </a:r>
          </a:p>
        </p:txBody>
      </p:sp>
      <p:sp>
        <p:nvSpPr>
          <p:cNvPr id="24" name="Rounded Rectangle 23">
            <a:extLst>
              <a:ext uri="{FF2B5EF4-FFF2-40B4-BE49-F238E27FC236}">
                <a16:creationId xmlns:a16="http://schemas.microsoft.com/office/drawing/2014/main" id="{5B82E688-0C51-FAE1-912B-C8604AC4C37B}"/>
              </a:ext>
            </a:extLst>
          </p:cNvPr>
          <p:cNvSpPr/>
          <p:nvPr/>
        </p:nvSpPr>
        <p:spPr bwMode="auto">
          <a:xfrm>
            <a:off x="457200" y="1602201"/>
            <a:ext cx="2501153" cy="503582"/>
          </a:xfrm>
          <a:prstGeom prst="roundRect">
            <a:avLst>
              <a:gd name="adj" fmla="val 50000"/>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69863" marR="0" defTabSz="914400" rtl="0" eaLnBrk="0" fontAlgn="base" latinLnBrk="0" hangingPunct="0">
              <a:lnSpc>
                <a:spcPct val="100000"/>
              </a:lnSpc>
              <a:spcBef>
                <a:spcPct val="0"/>
              </a:spcBef>
              <a:spcAft>
                <a:spcPct val="0"/>
              </a:spcAft>
              <a:buClrTx/>
              <a:buSzTx/>
              <a:buFontTx/>
              <a:buNone/>
            </a:pPr>
            <a:r>
              <a:rPr lang="en-US" sz="1600" dirty="0">
                <a:solidFill>
                  <a:schemeClr val="bg1"/>
                </a:solidFill>
                <a:latin typeface="+mj-lt"/>
              </a:rPr>
              <a:t>PLACEHOLDER TEXT</a:t>
            </a:r>
            <a:endParaRPr kumimoji="0" lang="en-US" sz="1600" i="0" u="none" strike="noStrike" cap="none" normalizeH="0" baseline="0" dirty="0">
              <a:ln>
                <a:noFill/>
              </a:ln>
              <a:solidFill>
                <a:schemeClr val="bg1"/>
              </a:solidFill>
              <a:effectLst/>
              <a:latin typeface="+mj-lt"/>
            </a:endParaRPr>
          </a:p>
        </p:txBody>
      </p:sp>
      <p:sp>
        <p:nvSpPr>
          <p:cNvPr id="9" name="TextBox 8">
            <a:extLst>
              <a:ext uri="{FF2B5EF4-FFF2-40B4-BE49-F238E27FC236}">
                <a16:creationId xmlns:a16="http://schemas.microsoft.com/office/drawing/2014/main" id="{B8302967-E8A9-5EF0-7E8F-B8C8900140BC}"/>
              </a:ext>
            </a:extLst>
          </p:cNvPr>
          <p:cNvSpPr txBox="1"/>
          <p:nvPr/>
        </p:nvSpPr>
        <p:spPr>
          <a:xfrm>
            <a:off x="802649" y="2363499"/>
            <a:ext cx="1786379" cy="3452740"/>
          </a:xfrm>
          <a:prstGeom prst="rect">
            <a:avLst/>
          </a:prstGeom>
          <a:noFill/>
        </p:spPr>
        <p:txBody>
          <a:bodyPr wrap="square" lIns="0" tIns="0" rIns="0" bIns="0">
            <a:spAutoFit/>
          </a:bodyPr>
          <a:lstStyle/>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sit amet, conse tetur adipiscing.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Nunc luctus ultra</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ces mi id tempor. Int eger consequat commodo neque vel volutpat. Morbi eu ante magna.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sit amet, consec tetur adipiscing elit. Nunc luctus ultrices mi id tempor.</a:t>
            </a:r>
          </a:p>
        </p:txBody>
      </p:sp>
      <p:sp>
        <p:nvSpPr>
          <p:cNvPr id="11" name="TextBox 10">
            <a:extLst>
              <a:ext uri="{FF2B5EF4-FFF2-40B4-BE49-F238E27FC236}">
                <a16:creationId xmlns:a16="http://schemas.microsoft.com/office/drawing/2014/main" id="{20691637-8EB0-B11C-E4A8-EE35A447805C}"/>
              </a:ext>
            </a:extLst>
          </p:cNvPr>
          <p:cNvSpPr txBox="1"/>
          <p:nvPr/>
        </p:nvSpPr>
        <p:spPr>
          <a:xfrm>
            <a:off x="3137376" y="2363499"/>
            <a:ext cx="1786379" cy="3452740"/>
          </a:xfrm>
          <a:prstGeom prst="rect">
            <a:avLst/>
          </a:prstGeom>
          <a:noFill/>
        </p:spPr>
        <p:txBody>
          <a:bodyPr wrap="square" lIns="0" tIns="0" rIns="0" bIns="0">
            <a:spAutoFit/>
          </a:bodyPr>
          <a:lstStyle/>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sit amet, conse tetur adipiscing.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Nunc luctus ultra</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ces mi id tempor. Int eger consequat commodo neque vel volutpat. Morbi eu ante magna.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sit amet, consec tetur adipiscing elit. Nunc luctus ultrices mi id tempor.</a:t>
            </a:r>
          </a:p>
        </p:txBody>
      </p:sp>
      <p:sp>
        <p:nvSpPr>
          <p:cNvPr id="15" name="TextBox 14">
            <a:extLst>
              <a:ext uri="{FF2B5EF4-FFF2-40B4-BE49-F238E27FC236}">
                <a16:creationId xmlns:a16="http://schemas.microsoft.com/office/drawing/2014/main" id="{64122F56-48FE-139D-7299-2EB80C4F773A}"/>
              </a:ext>
            </a:extLst>
          </p:cNvPr>
          <p:cNvSpPr txBox="1"/>
          <p:nvPr/>
        </p:nvSpPr>
        <p:spPr>
          <a:xfrm>
            <a:off x="5396794" y="2363499"/>
            <a:ext cx="1786379" cy="3452740"/>
          </a:xfrm>
          <a:prstGeom prst="rect">
            <a:avLst/>
          </a:prstGeom>
          <a:noFill/>
        </p:spPr>
        <p:txBody>
          <a:bodyPr wrap="square" lIns="0" tIns="0" rIns="0" bIns="0">
            <a:spAutoFit/>
          </a:bodyPr>
          <a:lstStyle/>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sit amet, conse tetur adipiscing.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Nunc luctus ultra</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ces mi id tempor. Int eger consequat commodo neque vel volutpat. Morbi eu ante magna.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sit amet, consec tetur adipiscing elit. Nunc luctus ultrices mi id tempor.</a:t>
            </a:r>
          </a:p>
        </p:txBody>
      </p:sp>
      <p:sp>
        <p:nvSpPr>
          <p:cNvPr id="17" name="TextBox 16">
            <a:extLst>
              <a:ext uri="{FF2B5EF4-FFF2-40B4-BE49-F238E27FC236}">
                <a16:creationId xmlns:a16="http://schemas.microsoft.com/office/drawing/2014/main" id="{D60638E8-B473-8D24-1D73-927CEB22BDC3}"/>
              </a:ext>
            </a:extLst>
          </p:cNvPr>
          <p:cNvSpPr txBox="1"/>
          <p:nvPr/>
        </p:nvSpPr>
        <p:spPr>
          <a:xfrm>
            <a:off x="7535208" y="2363499"/>
            <a:ext cx="1786379" cy="3452740"/>
          </a:xfrm>
          <a:prstGeom prst="rect">
            <a:avLst/>
          </a:prstGeom>
          <a:noFill/>
        </p:spPr>
        <p:txBody>
          <a:bodyPr wrap="square" lIns="0" tIns="0" rIns="0" bIns="0">
            <a:spAutoFit/>
          </a:bodyPr>
          <a:lstStyle/>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sit amet, conse adipiscing.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Nunc luctus ultra</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ces mi id tempor. Int eger consequat commodo neque vel volutpat. Morbi eu ante magna.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sit amet, consec tetur adipiscing elit. Nunc luctus ultrices mi id tempor.</a:t>
            </a:r>
          </a:p>
        </p:txBody>
      </p:sp>
      <p:sp>
        <p:nvSpPr>
          <p:cNvPr id="19" name="TextBox 18">
            <a:extLst>
              <a:ext uri="{FF2B5EF4-FFF2-40B4-BE49-F238E27FC236}">
                <a16:creationId xmlns:a16="http://schemas.microsoft.com/office/drawing/2014/main" id="{5DF580AA-505F-C57C-FA77-027AC4DCFE4A}"/>
              </a:ext>
            </a:extLst>
          </p:cNvPr>
          <p:cNvSpPr txBox="1"/>
          <p:nvPr/>
        </p:nvSpPr>
        <p:spPr>
          <a:xfrm>
            <a:off x="9614180" y="2363499"/>
            <a:ext cx="1786379" cy="3452740"/>
          </a:xfrm>
          <a:prstGeom prst="rect">
            <a:avLst/>
          </a:prstGeom>
          <a:noFill/>
        </p:spPr>
        <p:txBody>
          <a:bodyPr wrap="square" lIns="0" tIns="0" rIns="0" bIns="0">
            <a:spAutoFit/>
          </a:bodyPr>
          <a:lstStyle/>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sit amet, conse adipiscing.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Nunc luctus ultra</a:t>
            </a:r>
            <a:br>
              <a:rPr kumimoji="0" lang="en-US" sz="1400" b="0" i="0" u="none" strike="noStrike" kern="1200" cap="none" spc="0" normalizeH="0" baseline="0" noProof="0" dirty="0">
                <a:ln>
                  <a:noFill/>
                </a:ln>
                <a:solidFill>
                  <a:srgbClr val="001F45"/>
                </a:solidFill>
                <a:effectLst/>
                <a:uLnTx/>
                <a:uFillTx/>
                <a:ea typeface="+mn-ea"/>
                <a:cs typeface="+mn-cs"/>
              </a:rPr>
            </a:br>
            <a:r>
              <a:rPr kumimoji="0" lang="en-US" sz="1400" b="0" i="0" u="none" strike="noStrike" kern="1200" cap="none" spc="0" normalizeH="0" baseline="0" noProof="0" dirty="0">
                <a:ln>
                  <a:noFill/>
                </a:ln>
                <a:solidFill>
                  <a:srgbClr val="001F45"/>
                </a:solidFill>
                <a:effectLst/>
                <a:uLnTx/>
                <a:uFillTx/>
                <a:ea typeface="+mn-ea"/>
                <a:cs typeface="+mn-cs"/>
              </a:rPr>
              <a:t>ces mi id tempor. Int eger consequat commodo neque vel volutpat. Morbi eu ante magna. </a:t>
            </a:r>
          </a:p>
          <a:p>
            <a:pPr marL="173736" marR="0" lvl="3" indent="-173736" algn="l" defTabSz="914400" rtl="0" eaLnBrk="1" fontAlgn="auto" latinLnBrk="0" hangingPunct="1">
              <a:lnSpc>
                <a:spcPct val="105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F45"/>
                </a:solidFill>
                <a:effectLst/>
                <a:uLnTx/>
                <a:uFillTx/>
                <a:ea typeface="+mn-ea"/>
                <a:cs typeface="+mn-cs"/>
              </a:rPr>
              <a:t>Lorem ipsum dolor sit amet, consec tetur adipiscing elit. Nunc luctus ultrices mi id tempor.</a:t>
            </a:r>
          </a:p>
        </p:txBody>
      </p:sp>
      <p:sp>
        <p:nvSpPr>
          <p:cNvPr id="3" name="Subtitle 5">
            <a:extLst>
              <a:ext uri="{FF2B5EF4-FFF2-40B4-BE49-F238E27FC236}">
                <a16:creationId xmlns:a16="http://schemas.microsoft.com/office/drawing/2014/main" id="{8C47B3D9-2027-838C-13CF-9F4E67B9BC18}"/>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36379349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C783194-4FC9-B805-4A45-E3553460B6F4}"/>
              </a:ext>
            </a:extLst>
          </p:cNvPr>
          <p:cNvSpPr>
            <a:spLocks noGrp="1"/>
          </p:cNvSpPr>
          <p:nvPr>
            <p:ph type="ftr" sz="quarter" idx="3"/>
          </p:nvPr>
        </p:nvSpPr>
        <p:spPr>
          <a:xfrm>
            <a:off x="1019486" y="6566446"/>
            <a:ext cx="9391340" cy="102336"/>
          </a:xfrm>
        </p:spPr>
        <p:txBody>
          <a:bodyPr/>
          <a:lstStyle/>
          <a:p>
            <a:endParaRPr lang="en-US" dirty="0"/>
          </a:p>
        </p:txBody>
      </p:sp>
      <p:sp>
        <p:nvSpPr>
          <p:cNvPr id="13" name="Content Placeholder 12">
            <a:extLst>
              <a:ext uri="{FF2B5EF4-FFF2-40B4-BE49-F238E27FC236}">
                <a16:creationId xmlns:a16="http://schemas.microsoft.com/office/drawing/2014/main" id="{B0485B77-5B20-5E4B-523F-2BBFC583193F}"/>
              </a:ext>
            </a:extLst>
          </p:cNvPr>
          <p:cNvSpPr>
            <a:spLocks noGrp="1"/>
          </p:cNvSpPr>
          <p:nvPr>
            <p:ph sz="quarter" idx="12"/>
          </p:nvPr>
        </p:nvSpPr>
        <p:spPr>
          <a:xfrm>
            <a:off x="823913" y="2190894"/>
            <a:ext cx="4501621" cy="3581400"/>
          </a:xfrm>
        </p:spPr>
        <p:txBody>
          <a:bodyPr/>
          <a:lstStyle/>
          <a:p>
            <a:r>
              <a:rPr lang="en-US" dirty="0"/>
              <a:t>Comparison example 1</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gravida </a:t>
            </a:r>
            <a:r>
              <a:rPr lang="en-US" dirty="0" err="1"/>
              <a:t>fringilla</a:t>
            </a:r>
            <a:r>
              <a:rPr lang="en-US" dirty="0"/>
              <a:t> ipsum, a </a:t>
            </a:r>
            <a:r>
              <a:rPr lang="en-US" dirty="0" err="1"/>
              <a:t>pretium</a:t>
            </a:r>
            <a:r>
              <a:rPr lang="en-US" dirty="0"/>
              <a:t> </a:t>
            </a:r>
            <a:r>
              <a:rPr lang="en-US" dirty="0" err="1"/>
              <a:t>sem</a:t>
            </a:r>
            <a:r>
              <a:rPr lang="en-US" dirty="0"/>
              <a:t> </a:t>
            </a:r>
            <a:r>
              <a:rPr lang="en-US" dirty="0" err="1"/>
              <a:t>luctus</a:t>
            </a:r>
            <a:r>
              <a:rPr lang="en-US" dirty="0"/>
              <a:t>. </a:t>
            </a:r>
          </a:p>
          <a:p>
            <a:pPr lvl="6"/>
            <a:r>
              <a:rPr lang="en-US" dirty="0"/>
              <a:t>Morbi </a:t>
            </a:r>
            <a:r>
              <a:rPr lang="en-US" dirty="0" err="1"/>
              <a:t>aliquet</a:t>
            </a:r>
            <a:r>
              <a:rPr lang="en-US" dirty="0"/>
              <a:t> auctor </a:t>
            </a:r>
            <a:r>
              <a:rPr lang="en-US" dirty="0" err="1"/>
              <a:t>neque</a:t>
            </a:r>
            <a:r>
              <a:rPr lang="en-US" dirty="0"/>
              <a:t> vel </a:t>
            </a:r>
            <a:r>
              <a:rPr lang="en-US" dirty="0" err="1"/>
              <a:t>euismod</a:t>
            </a:r>
            <a:r>
              <a:rPr lang="en-US" dirty="0"/>
              <a:t>. </a:t>
            </a:r>
          </a:p>
          <a:p>
            <a:pPr lvl="6"/>
            <a:r>
              <a:rPr lang="en-US" dirty="0"/>
              <a:t>Bibendum, in </a:t>
            </a:r>
            <a:r>
              <a:rPr lang="en-US" dirty="0" err="1"/>
              <a:t>tincidunt</a:t>
            </a:r>
            <a:r>
              <a:rPr lang="en-US" dirty="0"/>
              <a:t> </a:t>
            </a:r>
            <a:r>
              <a:rPr lang="en-US" dirty="0" err="1"/>
              <a:t>orci</a:t>
            </a:r>
            <a:r>
              <a:rPr lang="en-US" dirty="0"/>
              <a:t> </a:t>
            </a:r>
            <a:r>
              <a:rPr lang="en-US" dirty="0" err="1"/>
              <a:t>aliquet</a:t>
            </a:r>
            <a:r>
              <a:rPr lang="en-US" dirty="0"/>
              <a:t> auctor</a:t>
            </a:r>
          </a:p>
          <a:p>
            <a:pPr lvl="6"/>
            <a:r>
              <a:rPr lang="en-US" dirty="0"/>
              <a:t>Integer </a:t>
            </a:r>
            <a:r>
              <a:rPr lang="en-US" dirty="0" err="1"/>
              <a:t>quis</a:t>
            </a:r>
            <a:r>
              <a:rPr lang="en-US" dirty="0"/>
              <a:t> </a:t>
            </a:r>
            <a:r>
              <a:rPr lang="en-US" dirty="0" err="1"/>
              <a:t>malesuada</a:t>
            </a:r>
            <a:r>
              <a:rPr lang="en-US" dirty="0"/>
              <a:t> </a:t>
            </a:r>
            <a:r>
              <a:rPr lang="en-US" dirty="0" err="1"/>
              <a:t>quam</a:t>
            </a:r>
            <a:r>
              <a:rPr lang="en-US" dirty="0"/>
              <a:t>, non</a:t>
            </a:r>
          </a:p>
        </p:txBody>
      </p:sp>
      <p:sp>
        <p:nvSpPr>
          <p:cNvPr id="14" name="Content Placeholder 13">
            <a:extLst>
              <a:ext uri="{FF2B5EF4-FFF2-40B4-BE49-F238E27FC236}">
                <a16:creationId xmlns:a16="http://schemas.microsoft.com/office/drawing/2014/main" id="{DF339652-6065-AD37-69E1-CEB5CA2096D9}"/>
              </a:ext>
            </a:extLst>
          </p:cNvPr>
          <p:cNvSpPr>
            <a:spLocks noGrp="1"/>
          </p:cNvSpPr>
          <p:nvPr>
            <p:ph sz="quarter" idx="13"/>
          </p:nvPr>
        </p:nvSpPr>
        <p:spPr>
          <a:xfrm>
            <a:off x="6871424" y="2190894"/>
            <a:ext cx="4498251" cy="3581400"/>
          </a:xfrm>
        </p:spPr>
        <p:txBody>
          <a:bodyPr/>
          <a:lstStyle/>
          <a:p>
            <a:r>
              <a:rPr lang="en-US" dirty="0"/>
              <a:t>Comparison example 2</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gravida </a:t>
            </a:r>
            <a:r>
              <a:rPr lang="en-US" dirty="0" err="1"/>
              <a:t>fringilla</a:t>
            </a:r>
            <a:r>
              <a:rPr lang="en-US" dirty="0"/>
              <a:t> ipsum, a </a:t>
            </a:r>
            <a:r>
              <a:rPr lang="en-US" dirty="0" err="1"/>
              <a:t>pretium</a:t>
            </a:r>
            <a:r>
              <a:rPr lang="en-US" dirty="0"/>
              <a:t> </a:t>
            </a:r>
            <a:r>
              <a:rPr lang="en-US" dirty="0" err="1"/>
              <a:t>sem</a:t>
            </a:r>
            <a:r>
              <a:rPr lang="en-US" dirty="0"/>
              <a:t> </a:t>
            </a:r>
            <a:r>
              <a:rPr lang="en-US" dirty="0" err="1"/>
              <a:t>luctus</a:t>
            </a:r>
            <a:r>
              <a:rPr lang="en-US" dirty="0"/>
              <a:t>. </a:t>
            </a:r>
          </a:p>
          <a:p>
            <a:pPr lvl="7"/>
            <a:r>
              <a:rPr lang="en-US" dirty="0"/>
              <a:t>Morbi </a:t>
            </a:r>
            <a:r>
              <a:rPr lang="en-US" dirty="0" err="1"/>
              <a:t>aliquet</a:t>
            </a:r>
            <a:r>
              <a:rPr lang="en-US" dirty="0"/>
              <a:t> auctor </a:t>
            </a:r>
            <a:r>
              <a:rPr lang="en-US" dirty="0" err="1"/>
              <a:t>neque</a:t>
            </a:r>
            <a:r>
              <a:rPr lang="en-US" dirty="0"/>
              <a:t> vel </a:t>
            </a:r>
            <a:r>
              <a:rPr lang="en-US" dirty="0" err="1"/>
              <a:t>euismod</a:t>
            </a:r>
            <a:r>
              <a:rPr lang="en-US" dirty="0"/>
              <a:t>. </a:t>
            </a:r>
          </a:p>
          <a:p>
            <a:pPr lvl="7"/>
            <a:r>
              <a:rPr lang="en-US" dirty="0"/>
              <a:t>Bibendum, in </a:t>
            </a:r>
            <a:r>
              <a:rPr lang="en-US" dirty="0" err="1"/>
              <a:t>tincidunt</a:t>
            </a:r>
            <a:r>
              <a:rPr lang="en-US" dirty="0"/>
              <a:t> </a:t>
            </a:r>
            <a:r>
              <a:rPr lang="en-US" dirty="0" err="1"/>
              <a:t>orci</a:t>
            </a:r>
            <a:r>
              <a:rPr lang="en-US" dirty="0"/>
              <a:t> </a:t>
            </a:r>
            <a:r>
              <a:rPr lang="en-US" dirty="0" err="1"/>
              <a:t>aliquet</a:t>
            </a:r>
            <a:r>
              <a:rPr lang="en-US" dirty="0"/>
              <a:t> auctor</a:t>
            </a:r>
          </a:p>
          <a:p>
            <a:pPr lvl="7"/>
            <a:r>
              <a:rPr lang="en-US" dirty="0"/>
              <a:t>Integer </a:t>
            </a:r>
            <a:r>
              <a:rPr lang="en-US" dirty="0" err="1"/>
              <a:t>quis</a:t>
            </a:r>
            <a:r>
              <a:rPr lang="en-US" dirty="0"/>
              <a:t> </a:t>
            </a:r>
            <a:r>
              <a:rPr lang="en-US" dirty="0" err="1"/>
              <a:t>malesuada</a:t>
            </a:r>
            <a:r>
              <a:rPr lang="en-US" dirty="0"/>
              <a:t> </a:t>
            </a:r>
            <a:r>
              <a:rPr lang="en-US" dirty="0" err="1"/>
              <a:t>quam</a:t>
            </a:r>
            <a:r>
              <a:rPr lang="en-US" dirty="0"/>
              <a:t>, non</a:t>
            </a:r>
          </a:p>
        </p:txBody>
      </p:sp>
      <p:sp>
        <p:nvSpPr>
          <p:cNvPr id="11" name="Title 10">
            <a:extLst>
              <a:ext uri="{FF2B5EF4-FFF2-40B4-BE49-F238E27FC236}">
                <a16:creationId xmlns:a16="http://schemas.microsoft.com/office/drawing/2014/main" id="{6EBEDD5A-91FE-791B-3718-7499FFE5B941}"/>
              </a:ext>
            </a:extLst>
          </p:cNvPr>
          <p:cNvSpPr>
            <a:spLocks noGrp="1"/>
          </p:cNvSpPr>
          <p:nvPr>
            <p:ph type="title"/>
          </p:nvPr>
        </p:nvSpPr>
        <p:spPr>
          <a:xfrm>
            <a:off x="457200" y="371702"/>
            <a:ext cx="11274374" cy="553998"/>
          </a:xfrm>
        </p:spPr>
        <p:txBody>
          <a:bodyPr/>
          <a:lstStyle/>
          <a:p>
            <a:r>
              <a:rPr lang="en-US" dirty="0"/>
              <a:t>Two column comparison</a:t>
            </a:r>
          </a:p>
        </p:txBody>
      </p:sp>
      <p:sp>
        <p:nvSpPr>
          <p:cNvPr id="4" name="Subtitle 5">
            <a:extLst>
              <a:ext uri="{FF2B5EF4-FFF2-40B4-BE49-F238E27FC236}">
                <a16:creationId xmlns:a16="http://schemas.microsoft.com/office/drawing/2014/main" id="{02EF57C8-AEEB-6E4B-5C3B-201584B5E584}"/>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8535982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422F58-9E50-C474-15F6-B0511DB73ACA}"/>
              </a:ext>
            </a:extLst>
          </p:cNvPr>
          <p:cNvSpPr>
            <a:spLocks noGrp="1"/>
          </p:cNvSpPr>
          <p:nvPr>
            <p:ph type="ftr" sz="quarter" idx="3"/>
          </p:nvPr>
        </p:nvSpPr>
        <p:spPr/>
        <p:txBody>
          <a:bodyPr/>
          <a:lstStyle/>
          <a:p>
            <a:endParaRPr lang="en-US" dirty="0"/>
          </a:p>
        </p:txBody>
      </p:sp>
      <p:sp>
        <p:nvSpPr>
          <p:cNvPr id="9" name="Text Placeholder 8">
            <a:extLst>
              <a:ext uri="{FF2B5EF4-FFF2-40B4-BE49-F238E27FC236}">
                <a16:creationId xmlns:a16="http://schemas.microsoft.com/office/drawing/2014/main" id="{75571974-FA68-B1BF-F3A3-52920E190DAE}"/>
              </a:ext>
            </a:extLst>
          </p:cNvPr>
          <p:cNvSpPr>
            <a:spLocks noGrp="1"/>
          </p:cNvSpPr>
          <p:nvPr>
            <p:ph type="body" sz="quarter" idx="10"/>
          </p:nvPr>
        </p:nvSpPr>
        <p:spPr/>
        <p:txBody>
          <a:bodyPr/>
          <a:lstStyle/>
          <a:p>
            <a:r>
              <a:rPr lang="en-US" dirty="0"/>
              <a:t>36</a:t>
            </a:r>
            <a:r>
              <a:rPr lang="en-US" spc="-1200" dirty="0"/>
              <a:t>7</a:t>
            </a:r>
            <a:r>
              <a:rPr lang="en-US" sz="13800" dirty="0"/>
              <a:t>%</a:t>
            </a:r>
            <a:endParaRPr lang="en-US" sz="11500" dirty="0"/>
          </a:p>
        </p:txBody>
      </p:sp>
      <p:sp>
        <p:nvSpPr>
          <p:cNvPr id="6" name="Text Placeholder 5">
            <a:extLst>
              <a:ext uri="{FF2B5EF4-FFF2-40B4-BE49-F238E27FC236}">
                <a16:creationId xmlns:a16="http://schemas.microsoft.com/office/drawing/2014/main" id="{BAEF784D-F9D7-221C-42F0-81EF61C0773D}"/>
              </a:ext>
            </a:extLst>
          </p:cNvPr>
          <p:cNvSpPr>
            <a:spLocks noGrp="1"/>
          </p:cNvSpPr>
          <p:nvPr>
            <p:ph type="body" sz="quarter" idx="11"/>
          </p:nvPr>
        </p:nvSpPr>
        <p:spPr>
          <a:xfrm>
            <a:off x="6577846" y="1915758"/>
            <a:ext cx="4791075" cy="2600968"/>
          </a:xfrm>
        </p:spPr>
        <p:txBody>
          <a:bodyPr/>
          <a:lstStyle/>
          <a:p>
            <a:r>
              <a:rPr lang="en-US" dirty="0"/>
              <a:t>Title for stat </a:t>
            </a:r>
            <a:br>
              <a:rPr lang="en-US" dirty="0"/>
            </a:br>
            <a:r>
              <a:rPr lang="en-US" dirty="0"/>
              <a:t>can be two lines</a:t>
            </a:r>
          </a:p>
          <a:p>
            <a:pPr lvl="1"/>
            <a:r>
              <a:rPr lang="en-US" dirty="0"/>
              <a:t>Additional supporting information for the</a:t>
            </a:r>
            <a:br>
              <a:rPr lang="en-US" dirty="0"/>
            </a:br>
            <a:r>
              <a:rPr lang="en-US" dirty="0"/>
              <a:t>stat. Two short paragraph maximum.</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gravida </a:t>
            </a:r>
            <a:r>
              <a:rPr lang="en-US" dirty="0" err="1"/>
              <a:t>fringilla</a:t>
            </a:r>
            <a:r>
              <a:rPr lang="en-US" dirty="0"/>
              <a:t> ipsum,</a:t>
            </a:r>
            <a:br>
              <a:rPr lang="en-US" dirty="0"/>
            </a:br>
            <a:r>
              <a:rPr lang="en-US" dirty="0"/>
              <a:t>a </a:t>
            </a:r>
            <a:r>
              <a:rPr lang="en-US" dirty="0" err="1"/>
              <a:t>pretium</a:t>
            </a:r>
            <a:r>
              <a:rPr lang="en-US" dirty="0"/>
              <a:t> </a:t>
            </a:r>
            <a:r>
              <a:rPr lang="en-US" dirty="0" err="1"/>
              <a:t>sem</a:t>
            </a:r>
            <a:r>
              <a:rPr lang="en-US" dirty="0"/>
              <a:t> </a:t>
            </a:r>
            <a:r>
              <a:rPr lang="en-US" dirty="0" err="1"/>
              <a:t>luctus</a:t>
            </a:r>
            <a:r>
              <a:rPr lang="en-US" dirty="0"/>
              <a:t>.</a:t>
            </a:r>
          </a:p>
        </p:txBody>
      </p:sp>
    </p:spTree>
    <p:extLst>
      <p:ext uri="{BB962C8B-B14F-4D97-AF65-F5344CB8AC3E}">
        <p14:creationId xmlns:p14="http://schemas.microsoft.com/office/powerpoint/2010/main" val="27233152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4A4C1DEC-DAB5-9596-982B-AFD71D1B7F8F}"/>
              </a:ext>
            </a:extLst>
          </p:cNvPr>
          <p:cNvSpPr>
            <a:spLocks noGrp="1"/>
          </p:cNvSpPr>
          <p:nvPr>
            <p:ph type="ftr" sz="quarter" idx="3"/>
          </p:nvPr>
        </p:nvSpPr>
        <p:spPr/>
        <p:txBody>
          <a:bodyPr/>
          <a:lstStyle/>
          <a:p>
            <a:endParaRPr lang="en-US" dirty="0"/>
          </a:p>
        </p:txBody>
      </p:sp>
      <p:sp>
        <p:nvSpPr>
          <p:cNvPr id="17" name="Text Placeholder 16">
            <a:extLst>
              <a:ext uri="{FF2B5EF4-FFF2-40B4-BE49-F238E27FC236}">
                <a16:creationId xmlns:a16="http://schemas.microsoft.com/office/drawing/2014/main" id="{A352101E-3946-3F4E-B3F7-D44C4AFD341C}"/>
              </a:ext>
            </a:extLst>
          </p:cNvPr>
          <p:cNvSpPr>
            <a:spLocks noGrp="1"/>
          </p:cNvSpPr>
          <p:nvPr>
            <p:ph type="body" sz="quarter" idx="10"/>
          </p:nvPr>
        </p:nvSpPr>
        <p:spPr/>
        <p:txBody>
          <a:bodyPr/>
          <a:lstStyle/>
          <a:p>
            <a:r>
              <a:rPr lang="en-US" dirty="0"/>
              <a:t>367</a:t>
            </a:r>
            <a:r>
              <a:rPr lang="en-US" baseline="1000" dirty="0"/>
              <a:t>%</a:t>
            </a:r>
          </a:p>
        </p:txBody>
      </p:sp>
      <p:sp>
        <p:nvSpPr>
          <p:cNvPr id="20" name="Text Placeholder 19">
            <a:extLst>
              <a:ext uri="{FF2B5EF4-FFF2-40B4-BE49-F238E27FC236}">
                <a16:creationId xmlns:a16="http://schemas.microsoft.com/office/drawing/2014/main" id="{153F0B80-E525-2067-4553-2840C4141900}"/>
              </a:ext>
            </a:extLst>
          </p:cNvPr>
          <p:cNvSpPr>
            <a:spLocks noGrp="1"/>
          </p:cNvSpPr>
          <p:nvPr>
            <p:ph type="body" sz="quarter" idx="11"/>
          </p:nvPr>
        </p:nvSpPr>
        <p:spPr/>
        <p:txBody>
          <a:bodyPr/>
          <a:lstStyle/>
          <a:p>
            <a:r>
              <a:rPr lang="en-US" dirty="0"/>
              <a:t>Title for stat</a:t>
            </a:r>
            <a:br>
              <a:rPr lang="en-US" dirty="0"/>
            </a:br>
            <a:r>
              <a:rPr lang="en-US" dirty="0"/>
              <a:t>can be two lines</a:t>
            </a:r>
          </a:p>
        </p:txBody>
      </p:sp>
      <p:sp>
        <p:nvSpPr>
          <p:cNvPr id="15" name="Text Placeholder 14">
            <a:extLst>
              <a:ext uri="{FF2B5EF4-FFF2-40B4-BE49-F238E27FC236}">
                <a16:creationId xmlns:a16="http://schemas.microsoft.com/office/drawing/2014/main" id="{2A2BF13D-CE0D-3F58-D89A-7C8B6F86A822}"/>
              </a:ext>
            </a:extLst>
          </p:cNvPr>
          <p:cNvSpPr>
            <a:spLocks noGrp="1"/>
          </p:cNvSpPr>
          <p:nvPr>
            <p:ph type="body" sz="quarter" idx="12"/>
          </p:nvPr>
        </p:nvSpPr>
        <p:spPr/>
        <p:txBody>
          <a:bodyPr/>
          <a:lstStyle/>
          <a:p>
            <a:r>
              <a:rPr lang="en-US" dirty="0"/>
              <a:t>230</a:t>
            </a:r>
            <a:r>
              <a:rPr lang="en-US" baseline="1000" dirty="0"/>
              <a:t>%</a:t>
            </a:r>
          </a:p>
        </p:txBody>
      </p:sp>
      <p:sp>
        <p:nvSpPr>
          <p:cNvPr id="34" name="Text Placeholder 33">
            <a:extLst>
              <a:ext uri="{FF2B5EF4-FFF2-40B4-BE49-F238E27FC236}">
                <a16:creationId xmlns:a16="http://schemas.microsoft.com/office/drawing/2014/main" id="{863E172A-35E7-72BE-13D7-9D9A01464319}"/>
              </a:ext>
            </a:extLst>
          </p:cNvPr>
          <p:cNvSpPr>
            <a:spLocks noGrp="1"/>
          </p:cNvSpPr>
          <p:nvPr>
            <p:ph type="body" sz="quarter" idx="13"/>
          </p:nvPr>
        </p:nvSpPr>
        <p:spPr/>
        <p:txBody>
          <a:bodyPr/>
          <a:lstStyle/>
          <a:p>
            <a:r>
              <a:rPr lang="en-US" dirty="0"/>
              <a:t>Title for stat</a:t>
            </a:r>
            <a:br>
              <a:rPr lang="en-US" dirty="0"/>
            </a:br>
            <a:r>
              <a:rPr lang="en-US" dirty="0"/>
              <a:t>can be two lines</a:t>
            </a:r>
          </a:p>
        </p:txBody>
      </p:sp>
      <p:sp>
        <p:nvSpPr>
          <p:cNvPr id="2" name="Text Placeholder 1">
            <a:extLst>
              <a:ext uri="{FF2B5EF4-FFF2-40B4-BE49-F238E27FC236}">
                <a16:creationId xmlns:a16="http://schemas.microsoft.com/office/drawing/2014/main" id="{63CBF9F5-2D35-1619-90E0-2193BCA64C9B}"/>
              </a:ext>
            </a:extLst>
          </p:cNvPr>
          <p:cNvSpPr>
            <a:spLocks noGrp="1"/>
          </p:cNvSpPr>
          <p:nvPr>
            <p:ph type="body" sz="quarter" idx="14"/>
          </p:nvPr>
        </p:nvSpPr>
        <p:spPr/>
        <p:txBody>
          <a:bodyPr/>
          <a:lstStyle/>
          <a:p>
            <a:r>
              <a:rPr lang="en-US" dirty="0"/>
              <a:t>203</a:t>
            </a:r>
            <a:r>
              <a:rPr lang="en-US" baseline="1000" dirty="0"/>
              <a:t>%</a:t>
            </a:r>
          </a:p>
        </p:txBody>
      </p:sp>
      <p:sp>
        <p:nvSpPr>
          <p:cNvPr id="3" name="Text Placeholder 2">
            <a:extLst>
              <a:ext uri="{FF2B5EF4-FFF2-40B4-BE49-F238E27FC236}">
                <a16:creationId xmlns:a16="http://schemas.microsoft.com/office/drawing/2014/main" id="{188D51DE-8A2B-70E8-FDB5-CA38524569B5}"/>
              </a:ext>
            </a:extLst>
          </p:cNvPr>
          <p:cNvSpPr>
            <a:spLocks noGrp="1"/>
          </p:cNvSpPr>
          <p:nvPr>
            <p:ph type="body" sz="quarter" idx="15"/>
          </p:nvPr>
        </p:nvSpPr>
        <p:spPr/>
        <p:txBody>
          <a:bodyPr/>
          <a:lstStyle/>
          <a:p>
            <a:r>
              <a:rPr lang="en-US" dirty="0"/>
              <a:t>Title for stat</a:t>
            </a:r>
            <a:br>
              <a:rPr lang="en-US" dirty="0"/>
            </a:br>
            <a:r>
              <a:rPr lang="en-US" dirty="0"/>
              <a:t>can be two lines</a:t>
            </a:r>
          </a:p>
        </p:txBody>
      </p:sp>
    </p:spTree>
    <p:extLst>
      <p:ext uri="{BB962C8B-B14F-4D97-AF65-F5344CB8AC3E}">
        <p14:creationId xmlns:p14="http://schemas.microsoft.com/office/powerpoint/2010/main" val="90313143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C70082-21B5-F770-3F55-824D9DE02340}"/>
              </a:ext>
            </a:extLst>
          </p:cNvPr>
          <p:cNvSpPr>
            <a:spLocks noGrp="1"/>
          </p:cNvSpPr>
          <p:nvPr>
            <p:ph type="ftr" sz="quarter" idx="3"/>
          </p:nvPr>
        </p:nvSpPr>
        <p:spPr/>
        <p:txBody>
          <a:bodyPr/>
          <a:lstStyle/>
          <a:p>
            <a:endParaRPr lang="en-US"/>
          </a:p>
        </p:txBody>
      </p:sp>
      <p:sp>
        <p:nvSpPr>
          <p:cNvPr id="5" name="Text Placeholder 4">
            <a:extLst>
              <a:ext uri="{FF2B5EF4-FFF2-40B4-BE49-F238E27FC236}">
                <a16:creationId xmlns:a16="http://schemas.microsoft.com/office/drawing/2014/main" id="{66CA4A04-7084-6EE0-A195-74AF45F9F9BD}"/>
              </a:ext>
            </a:extLst>
          </p:cNvPr>
          <p:cNvSpPr>
            <a:spLocks noGrp="1"/>
          </p:cNvSpPr>
          <p:nvPr>
            <p:ph type="body" sz="quarter" idx="19"/>
          </p:nvPr>
        </p:nvSpPr>
        <p:spPr/>
        <p:txBody>
          <a:bodyPr/>
          <a:lstStyle/>
          <a:p>
            <a:r>
              <a:rPr lang="en-US" dirty="0"/>
              <a:t>Large statement or quote. This CAN BE Multiple LINES OF TEXT AS NEEDED.</a:t>
            </a:r>
          </a:p>
          <a:p>
            <a:pPr lvl="1"/>
            <a:r>
              <a:rPr lang="en-US" dirty="0"/>
              <a:t>Supporting text or quote attribution</a:t>
            </a:r>
          </a:p>
        </p:txBody>
      </p:sp>
    </p:spTree>
    <p:extLst>
      <p:ext uri="{BB962C8B-B14F-4D97-AF65-F5344CB8AC3E}">
        <p14:creationId xmlns:p14="http://schemas.microsoft.com/office/powerpoint/2010/main" val="188412205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2">
            <a:extLst>
              <a:ext uri="{FF2B5EF4-FFF2-40B4-BE49-F238E27FC236}">
                <a16:creationId xmlns:a16="http://schemas.microsoft.com/office/drawing/2014/main" id="{16A0877C-98EE-E063-A473-D7D97333C6F5}"/>
              </a:ext>
            </a:extLst>
          </p:cNvPr>
          <p:cNvGraphicFramePr>
            <a:graphicFrameLocks noGrp="1"/>
          </p:cNvGraphicFramePr>
          <p:nvPr>
            <p:ph sz="quarter" idx="11"/>
          </p:nvPr>
        </p:nvGraphicFramePr>
        <p:xfrm>
          <a:off x="457200" y="1649413"/>
          <a:ext cx="1128395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54BA155B-9E2D-C6B5-2067-DEFB0B74C120}"/>
              </a:ext>
            </a:extLst>
          </p:cNvPr>
          <p:cNvSpPr>
            <a:spLocks noGrp="1"/>
          </p:cNvSpPr>
          <p:nvPr>
            <p:ph type="title"/>
          </p:nvPr>
        </p:nvSpPr>
        <p:spPr/>
        <p:txBody>
          <a:bodyPr/>
          <a:lstStyle/>
          <a:p>
            <a:r>
              <a:rPr lang="en-US" dirty="0"/>
              <a:t>Title and Content</a:t>
            </a:r>
          </a:p>
        </p:txBody>
      </p:sp>
      <p:sp>
        <p:nvSpPr>
          <p:cNvPr id="5" name="Footer Placeholder 4">
            <a:extLst>
              <a:ext uri="{FF2B5EF4-FFF2-40B4-BE49-F238E27FC236}">
                <a16:creationId xmlns:a16="http://schemas.microsoft.com/office/drawing/2014/main" id="{AE1B7BBC-C3BE-4864-7094-8195E9EF6749}"/>
              </a:ext>
            </a:extLst>
          </p:cNvPr>
          <p:cNvSpPr>
            <a:spLocks noGrp="1"/>
          </p:cNvSpPr>
          <p:nvPr>
            <p:ph type="ftr" sz="quarter" idx="12"/>
          </p:nvPr>
        </p:nvSpPr>
        <p:spPr/>
        <p:txBody>
          <a:bodyPr/>
          <a:lstStyle/>
          <a:p>
            <a:endParaRPr lang="en-US" dirty="0"/>
          </a:p>
        </p:txBody>
      </p:sp>
      <p:sp>
        <p:nvSpPr>
          <p:cNvPr id="8" name="Subtitle 5">
            <a:extLst>
              <a:ext uri="{FF2B5EF4-FFF2-40B4-BE49-F238E27FC236}">
                <a16:creationId xmlns:a16="http://schemas.microsoft.com/office/drawing/2014/main" id="{0B0C1E33-C7BE-52BA-7CFF-042711D29D14}"/>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204643044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C9C8DA-0469-8E45-3288-0E47BD7B6AC6}"/>
              </a:ext>
            </a:extLst>
          </p:cNvPr>
          <p:cNvSpPr>
            <a:spLocks noGrp="1"/>
          </p:cNvSpPr>
          <p:nvPr>
            <p:ph type="title"/>
          </p:nvPr>
        </p:nvSpPr>
        <p:spPr/>
        <p:txBody>
          <a:bodyPr/>
          <a:lstStyle/>
          <a:p>
            <a:r>
              <a:rPr lang="en-US" dirty="0"/>
              <a:t>Two Content weighted right</a:t>
            </a:r>
          </a:p>
        </p:txBody>
      </p:sp>
      <p:sp>
        <p:nvSpPr>
          <p:cNvPr id="7" name="Content Placeholder 6">
            <a:extLst>
              <a:ext uri="{FF2B5EF4-FFF2-40B4-BE49-F238E27FC236}">
                <a16:creationId xmlns:a16="http://schemas.microsoft.com/office/drawing/2014/main" id="{498C5E8A-F42D-E37E-0F4A-7841AB0210E0}"/>
              </a:ext>
            </a:extLst>
          </p:cNvPr>
          <p:cNvSpPr>
            <a:spLocks noGrp="1"/>
          </p:cNvSpPr>
          <p:nvPr>
            <p:ph sz="quarter" idx="12"/>
          </p:nvPr>
        </p:nvSpPr>
        <p:spPr/>
        <p:txBody>
          <a:bodyPr/>
          <a:lstStyle/>
          <a:p>
            <a:r>
              <a:rPr lang="en-US" sz="1800" dirty="0"/>
              <a:t>Lorem ipsum dolor sit amet, consectetuer adipiscing elit </a:t>
            </a:r>
          </a:p>
          <a:p>
            <a:pPr lvl="1"/>
            <a:r>
              <a:rPr lang="en-US" sz="1200" dirty="0"/>
              <a:t>Maecenas porttitor congue massa fusce posuere purus. Purus lectus malesuada libero, sit amet commodo magna. Nunc viverra imperdiet enim</a:t>
            </a:r>
            <a:br>
              <a:rPr lang="en-US" sz="1200" dirty="0"/>
            </a:br>
            <a:r>
              <a:rPr lang="en-US" sz="1200" dirty="0"/>
              <a:t>fusce est viva.</a:t>
            </a:r>
          </a:p>
          <a:p>
            <a:pPr lvl="2"/>
            <a:r>
              <a:rPr lang="en-US" sz="1200" dirty="0"/>
              <a:t>Lorem ipsum dolor sit amet, consectetur adipiscing elit. Fusce gravida fringilla ipsum, a pretium sem luctus a. Suspendisse potenti. Morbi interdum dolor sit amet mauris iaculis viverra eget sit amet purus. Sed congue. Integer quis malesuada quam, non bibendum arcu. Morbi aliquet auctor neque vel euismod. Nulla egestas quam vel tundum, indio.</a:t>
            </a:r>
          </a:p>
          <a:p>
            <a:pPr lvl="6"/>
            <a:r>
              <a:rPr lang="en-US" sz="1200" dirty="0"/>
              <a:t>Pellentesque habitant morbi tristique</a:t>
            </a:r>
            <a:br>
              <a:rPr lang="en-US" sz="1200" dirty="0"/>
            </a:br>
            <a:r>
              <a:rPr lang="en-US" sz="1200" dirty="0"/>
              <a:t>senectus et sed et malesuada fames</a:t>
            </a:r>
          </a:p>
          <a:p>
            <a:pPr lvl="6"/>
            <a:r>
              <a:rPr lang="en-US" sz="1200" dirty="0"/>
              <a:t>Nulla egestas quam vel turpis bibendum</a:t>
            </a:r>
          </a:p>
          <a:p>
            <a:pPr lvl="6"/>
            <a:r>
              <a:rPr lang="en-US" sz="1200" dirty="0"/>
              <a:t>Maecenas porttitor congue massa fusce posuere</a:t>
            </a:r>
          </a:p>
        </p:txBody>
      </p:sp>
      <p:graphicFrame>
        <p:nvGraphicFramePr>
          <p:cNvPr id="9" name="Content Placeholder 12">
            <a:extLst>
              <a:ext uri="{FF2B5EF4-FFF2-40B4-BE49-F238E27FC236}">
                <a16:creationId xmlns:a16="http://schemas.microsoft.com/office/drawing/2014/main" id="{E6EF14B8-E1B5-ED5B-905A-5B99B0605199}"/>
              </a:ext>
            </a:extLst>
          </p:cNvPr>
          <p:cNvGraphicFramePr>
            <a:graphicFrameLocks noGrp="1"/>
          </p:cNvGraphicFramePr>
          <p:nvPr>
            <p:ph sz="quarter" idx="13"/>
          </p:nvPr>
        </p:nvGraphicFramePr>
        <p:xfrm>
          <a:off x="4295775" y="1649413"/>
          <a:ext cx="7445375"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9">
            <a:extLst>
              <a:ext uri="{FF2B5EF4-FFF2-40B4-BE49-F238E27FC236}">
                <a16:creationId xmlns:a16="http://schemas.microsoft.com/office/drawing/2014/main" id="{01301EC4-BF03-8682-5983-1DBACC40F65B}"/>
              </a:ext>
            </a:extLst>
          </p:cNvPr>
          <p:cNvSpPr>
            <a:spLocks noGrp="1"/>
          </p:cNvSpPr>
          <p:nvPr>
            <p:ph type="ftr" sz="quarter" idx="14"/>
          </p:nvPr>
        </p:nvSpPr>
        <p:spPr/>
        <p:txBody>
          <a:bodyPr/>
          <a:lstStyle/>
          <a:p>
            <a:endParaRPr lang="en-US" dirty="0"/>
          </a:p>
        </p:txBody>
      </p:sp>
      <p:sp>
        <p:nvSpPr>
          <p:cNvPr id="4" name="Subtitle 5">
            <a:extLst>
              <a:ext uri="{FF2B5EF4-FFF2-40B4-BE49-F238E27FC236}">
                <a16:creationId xmlns:a16="http://schemas.microsoft.com/office/drawing/2014/main" id="{D5AF3BC8-2AFA-DF76-743C-287D675EE3D5}"/>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297261091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ontent Placeholder 12">
            <a:extLst>
              <a:ext uri="{FF2B5EF4-FFF2-40B4-BE49-F238E27FC236}">
                <a16:creationId xmlns:a16="http://schemas.microsoft.com/office/drawing/2014/main" id="{5C9D42D2-45D3-9D59-42F1-34BDD3FB9CF2}"/>
              </a:ext>
            </a:extLst>
          </p:cNvPr>
          <p:cNvGraphicFramePr>
            <a:graphicFrameLocks noGrp="1"/>
          </p:cNvGraphicFramePr>
          <p:nvPr>
            <p:ph sz="quarter" idx="12"/>
            <p:extLst>
              <p:ext uri="{D42A27DB-BD31-4B8C-83A1-F6EECF244321}">
                <p14:modId xmlns:p14="http://schemas.microsoft.com/office/powerpoint/2010/main" val="910967953"/>
              </p:ext>
            </p:extLst>
          </p:nvPr>
        </p:nvGraphicFramePr>
        <p:xfrm>
          <a:off x="457200" y="2843213"/>
          <a:ext cx="3429000" cy="3282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ontent Placeholder 12">
            <a:extLst>
              <a:ext uri="{FF2B5EF4-FFF2-40B4-BE49-F238E27FC236}">
                <a16:creationId xmlns:a16="http://schemas.microsoft.com/office/drawing/2014/main" id="{F5801F87-DC2D-C97B-2509-E0A79D12A856}"/>
              </a:ext>
            </a:extLst>
          </p:cNvPr>
          <p:cNvGraphicFramePr>
            <a:graphicFrameLocks noGrp="1"/>
          </p:cNvGraphicFramePr>
          <p:nvPr>
            <p:ph sz="quarter" idx="13"/>
            <p:extLst>
              <p:ext uri="{D42A27DB-BD31-4B8C-83A1-F6EECF244321}">
                <p14:modId xmlns:p14="http://schemas.microsoft.com/office/powerpoint/2010/main" val="573649708"/>
              </p:ext>
            </p:extLst>
          </p:nvPr>
        </p:nvGraphicFramePr>
        <p:xfrm>
          <a:off x="4379913" y="2843213"/>
          <a:ext cx="3429000" cy="328295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 Placeholder 27">
            <a:extLst>
              <a:ext uri="{FF2B5EF4-FFF2-40B4-BE49-F238E27FC236}">
                <a16:creationId xmlns:a16="http://schemas.microsoft.com/office/drawing/2014/main" id="{D418900C-54C3-29D0-E373-95611A97CFC1}"/>
              </a:ext>
            </a:extLst>
          </p:cNvPr>
          <p:cNvSpPr>
            <a:spLocks noGrp="1"/>
          </p:cNvSpPr>
          <p:nvPr>
            <p:ph type="body" sz="quarter" idx="14"/>
          </p:nvPr>
        </p:nvSpPr>
        <p:spPr>
          <a:xfrm>
            <a:off x="457200" y="1957510"/>
            <a:ext cx="3429000" cy="609600"/>
          </a:xfrm>
        </p:spPr>
        <p:txBody>
          <a:bodyPr/>
          <a:lstStyle/>
          <a:p>
            <a:r>
              <a:rPr lang="en-US" dirty="0"/>
              <a:t>Topic title can be two</a:t>
            </a:r>
            <a:br>
              <a:rPr lang="en-US" dirty="0"/>
            </a:br>
            <a:r>
              <a:rPr lang="en-US" dirty="0"/>
              <a:t>lines please be concise</a:t>
            </a:r>
          </a:p>
        </p:txBody>
      </p:sp>
      <p:sp>
        <p:nvSpPr>
          <p:cNvPr id="29" name="Text Placeholder 28">
            <a:extLst>
              <a:ext uri="{FF2B5EF4-FFF2-40B4-BE49-F238E27FC236}">
                <a16:creationId xmlns:a16="http://schemas.microsoft.com/office/drawing/2014/main" id="{D5931277-F41B-0BF0-FD01-BCB9F79F35E7}"/>
              </a:ext>
            </a:extLst>
          </p:cNvPr>
          <p:cNvSpPr>
            <a:spLocks noGrp="1"/>
          </p:cNvSpPr>
          <p:nvPr>
            <p:ph type="body" sz="quarter" idx="15"/>
          </p:nvPr>
        </p:nvSpPr>
        <p:spPr>
          <a:xfrm>
            <a:off x="4379887" y="1957510"/>
            <a:ext cx="3429000" cy="609600"/>
          </a:xfrm>
        </p:spPr>
        <p:txBody>
          <a:bodyPr/>
          <a:lstStyle/>
          <a:p>
            <a:r>
              <a:rPr lang="en-US" dirty="0"/>
              <a:t>Topic title can be two</a:t>
            </a:r>
            <a:br>
              <a:rPr lang="en-US" dirty="0"/>
            </a:br>
            <a:r>
              <a:rPr lang="en-US" dirty="0"/>
              <a:t>lines please be concise</a:t>
            </a:r>
          </a:p>
        </p:txBody>
      </p:sp>
      <p:graphicFrame>
        <p:nvGraphicFramePr>
          <p:cNvPr id="34" name="Content Placeholder 12">
            <a:extLst>
              <a:ext uri="{FF2B5EF4-FFF2-40B4-BE49-F238E27FC236}">
                <a16:creationId xmlns:a16="http://schemas.microsoft.com/office/drawing/2014/main" id="{CD26518E-7036-85F5-B197-19592BBE0E51}"/>
              </a:ext>
            </a:extLst>
          </p:cNvPr>
          <p:cNvGraphicFramePr>
            <a:graphicFrameLocks noGrp="1"/>
          </p:cNvGraphicFramePr>
          <p:nvPr>
            <p:ph sz="quarter" idx="16"/>
            <p:extLst>
              <p:ext uri="{D42A27DB-BD31-4B8C-83A1-F6EECF244321}">
                <p14:modId xmlns:p14="http://schemas.microsoft.com/office/powerpoint/2010/main" val="3493185380"/>
              </p:ext>
            </p:extLst>
          </p:nvPr>
        </p:nvGraphicFramePr>
        <p:xfrm>
          <a:off x="8302625" y="2843213"/>
          <a:ext cx="3429000" cy="328295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 Placeholder 30">
            <a:extLst>
              <a:ext uri="{FF2B5EF4-FFF2-40B4-BE49-F238E27FC236}">
                <a16:creationId xmlns:a16="http://schemas.microsoft.com/office/drawing/2014/main" id="{6C53E217-326D-D678-3141-935C4C5F043E}"/>
              </a:ext>
            </a:extLst>
          </p:cNvPr>
          <p:cNvSpPr>
            <a:spLocks noGrp="1"/>
          </p:cNvSpPr>
          <p:nvPr>
            <p:ph type="body" sz="quarter" idx="17"/>
          </p:nvPr>
        </p:nvSpPr>
        <p:spPr>
          <a:xfrm>
            <a:off x="8302574" y="1957510"/>
            <a:ext cx="3429000" cy="609600"/>
          </a:xfrm>
        </p:spPr>
        <p:txBody>
          <a:bodyPr/>
          <a:lstStyle/>
          <a:p>
            <a:r>
              <a:rPr lang="en-US" dirty="0"/>
              <a:t>Topic title can be two</a:t>
            </a:r>
            <a:br>
              <a:rPr lang="en-US" dirty="0"/>
            </a:br>
            <a:r>
              <a:rPr lang="en-US" dirty="0"/>
              <a:t>lines please be concise</a:t>
            </a:r>
          </a:p>
        </p:txBody>
      </p:sp>
      <p:sp>
        <p:nvSpPr>
          <p:cNvPr id="2" name="Footer Placeholder 1">
            <a:extLst>
              <a:ext uri="{FF2B5EF4-FFF2-40B4-BE49-F238E27FC236}">
                <a16:creationId xmlns:a16="http://schemas.microsoft.com/office/drawing/2014/main" id="{043095E6-6B73-EA3C-A233-C9C769B57342}"/>
              </a:ext>
            </a:extLst>
          </p:cNvPr>
          <p:cNvSpPr>
            <a:spLocks noGrp="1"/>
          </p:cNvSpPr>
          <p:nvPr>
            <p:ph type="ftr" sz="quarter" idx="3"/>
          </p:nvPr>
        </p:nvSpPr>
        <p:spPr>
          <a:xfrm>
            <a:off x="1019486" y="6566446"/>
            <a:ext cx="9391340" cy="102336"/>
          </a:xfrm>
        </p:spPr>
        <p:txBody>
          <a:bodyPr/>
          <a:lstStyle/>
          <a:p>
            <a:endParaRPr lang="en-US" dirty="0"/>
          </a:p>
        </p:txBody>
      </p:sp>
      <p:sp>
        <p:nvSpPr>
          <p:cNvPr id="25" name="Subtitle 24">
            <a:extLst>
              <a:ext uri="{FF2B5EF4-FFF2-40B4-BE49-F238E27FC236}">
                <a16:creationId xmlns:a16="http://schemas.microsoft.com/office/drawing/2014/main" id="{6A378DD1-BF6E-0DCA-72C0-74904CB2614B}"/>
              </a:ext>
            </a:extLst>
          </p:cNvPr>
          <p:cNvSpPr>
            <a:spLocks noGrp="1"/>
          </p:cNvSpPr>
          <p:nvPr>
            <p:ph type="subTitle" idx="10"/>
          </p:nvPr>
        </p:nvSpPr>
        <p:spPr>
          <a:xfrm>
            <a:off x="463629" y="957943"/>
            <a:ext cx="11277600" cy="290849"/>
          </a:xfrm>
        </p:spPr>
        <p:txBody>
          <a:bodyPr/>
          <a:lstStyle/>
          <a:p>
            <a:r>
              <a:rPr lang="en-US" dirty="0"/>
              <a:t>Comparison layouts can also contain data sets to compare charts or tables</a:t>
            </a:r>
          </a:p>
        </p:txBody>
      </p:sp>
      <p:sp>
        <p:nvSpPr>
          <p:cNvPr id="24" name="Title 23">
            <a:extLst>
              <a:ext uri="{FF2B5EF4-FFF2-40B4-BE49-F238E27FC236}">
                <a16:creationId xmlns:a16="http://schemas.microsoft.com/office/drawing/2014/main" id="{673BC2B9-FD10-A7E3-F5B5-720A9FF725FE}"/>
              </a:ext>
            </a:extLst>
          </p:cNvPr>
          <p:cNvSpPr>
            <a:spLocks noGrp="1"/>
          </p:cNvSpPr>
          <p:nvPr>
            <p:ph type="title"/>
          </p:nvPr>
        </p:nvSpPr>
        <p:spPr>
          <a:xfrm>
            <a:off x="457200" y="371702"/>
            <a:ext cx="11274374" cy="553998"/>
          </a:xfrm>
        </p:spPr>
        <p:txBody>
          <a:bodyPr/>
          <a:lstStyle/>
          <a:p>
            <a:r>
              <a:rPr lang="en-US" dirty="0"/>
              <a:t>Three column comparison</a:t>
            </a:r>
          </a:p>
        </p:txBody>
      </p:sp>
    </p:spTree>
    <p:extLst>
      <p:ext uri="{BB962C8B-B14F-4D97-AF65-F5344CB8AC3E}">
        <p14:creationId xmlns:p14="http://schemas.microsoft.com/office/powerpoint/2010/main" val="29498085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33E5B99-7E72-CDEA-1324-672FB0AB805E}"/>
              </a:ext>
            </a:extLst>
          </p:cNvPr>
          <p:cNvSpPr>
            <a:spLocks noGrp="1"/>
          </p:cNvSpPr>
          <p:nvPr>
            <p:ph sz="quarter" idx="12"/>
          </p:nvPr>
        </p:nvSpPr>
        <p:spPr>
          <a:xfrm>
            <a:off x="457201" y="1947863"/>
            <a:ext cx="5395440" cy="4178808"/>
          </a:xfrm>
        </p:spPr>
        <p:txBody>
          <a:bodyPr/>
          <a:lstStyle/>
          <a:p>
            <a:r>
              <a:rPr lang="en-US" dirty="0"/>
              <a:t>Save this chart to your</a:t>
            </a:r>
            <a:br>
              <a:rPr lang="en-US" dirty="0"/>
            </a:br>
            <a:r>
              <a:rPr lang="en-US" dirty="0"/>
              <a:t>machine as a template:</a:t>
            </a:r>
          </a:p>
          <a:p>
            <a:pPr lvl="2"/>
            <a:r>
              <a:rPr lang="en-US" dirty="0"/>
              <a:t>Select the chart, then right-click on the outer boundary </a:t>
            </a:r>
            <a:br>
              <a:rPr lang="en-US" dirty="0"/>
            </a:br>
            <a:r>
              <a:rPr lang="en-US" dirty="0"/>
              <a:t>(the selection box you use to resize)</a:t>
            </a:r>
          </a:p>
          <a:p>
            <a:pPr lvl="2"/>
            <a:r>
              <a:rPr lang="en-US" dirty="0"/>
              <a:t>Select “Save as a Template”</a:t>
            </a:r>
          </a:p>
          <a:p>
            <a:pPr lvl="2"/>
            <a:r>
              <a:rPr lang="en-US" dirty="0"/>
              <a:t>Give the chart a descriptive name, (so you can select </a:t>
            </a:r>
            <a:br>
              <a:rPr lang="en-US" dirty="0"/>
            </a:br>
            <a:r>
              <a:rPr lang="en-US" dirty="0"/>
              <a:t>it later) and then save in the default location</a:t>
            </a:r>
          </a:p>
          <a:p>
            <a:pPr lvl="2"/>
            <a:r>
              <a:rPr lang="en-US" dirty="0"/>
              <a:t>The saved chart style can be accessed later via </a:t>
            </a:r>
            <a:br>
              <a:rPr lang="en-US" dirty="0"/>
            </a:br>
            <a:r>
              <a:rPr lang="en-US" dirty="0"/>
              <a:t>‘(My) Templates’ under the “Insert Chart” and </a:t>
            </a:r>
            <a:br>
              <a:rPr lang="en-US" dirty="0"/>
            </a:br>
            <a:r>
              <a:rPr lang="en-US" dirty="0"/>
              <a:t>“Change Chart Type” menus</a:t>
            </a:r>
          </a:p>
        </p:txBody>
      </p:sp>
      <p:graphicFrame>
        <p:nvGraphicFramePr>
          <p:cNvPr id="25" name="Content Placeholder 12">
            <a:extLst>
              <a:ext uri="{FF2B5EF4-FFF2-40B4-BE49-F238E27FC236}">
                <a16:creationId xmlns:a16="http://schemas.microsoft.com/office/drawing/2014/main" id="{F542BF62-2AE9-4C4C-F511-51C8EB8A4B0C}"/>
              </a:ext>
            </a:extLst>
          </p:cNvPr>
          <p:cNvGraphicFramePr>
            <a:graphicFrameLocks noGrp="1"/>
          </p:cNvGraphicFramePr>
          <p:nvPr>
            <p:ph sz="quarter" idx="13"/>
            <p:extLst>
              <p:ext uri="{D42A27DB-BD31-4B8C-83A1-F6EECF244321}">
                <p14:modId xmlns:p14="http://schemas.microsoft.com/office/powerpoint/2010/main" val="1000115885"/>
              </p:ext>
            </p:extLst>
          </p:nvPr>
        </p:nvGraphicFramePr>
        <p:xfrm>
          <a:off x="6345238" y="1947863"/>
          <a:ext cx="5395912" cy="41783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a:extLst>
              <a:ext uri="{FF2B5EF4-FFF2-40B4-BE49-F238E27FC236}">
                <a16:creationId xmlns:a16="http://schemas.microsoft.com/office/drawing/2014/main" id="{DDD362F8-087C-8150-DBC2-1C2D3AEB910B}"/>
              </a:ext>
            </a:extLst>
          </p:cNvPr>
          <p:cNvSpPr>
            <a:spLocks noGrp="1"/>
          </p:cNvSpPr>
          <p:nvPr>
            <p:ph type="ftr" sz="quarter" idx="14"/>
          </p:nvPr>
        </p:nvSpPr>
        <p:spPr>
          <a:xfrm>
            <a:off x="1019486" y="6566446"/>
            <a:ext cx="9391340" cy="102336"/>
          </a:xfrm>
        </p:spPr>
        <p:txBody>
          <a:bodyPr/>
          <a:lstStyle/>
          <a:p>
            <a:endParaRPr lang="en-US" dirty="0"/>
          </a:p>
        </p:txBody>
      </p:sp>
      <p:sp>
        <p:nvSpPr>
          <p:cNvPr id="8" name="Title 7">
            <a:extLst>
              <a:ext uri="{FF2B5EF4-FFF2-40B4-BE49-F238E27FC236}">
                <a16:creationId xmlns:a16="http://schemas.microsoft.com/office/drawing/2014/main" id="{7874D438-366E-5876-8C17-69F269BDFBB3}"/>
              </a:ext>
            </a:extLst>
          </p:cNvPr>
          <p:cNvSpPr>
            <a:spLocks noGrp="1"/>
          </p:cNvSpPr>
          <p:nvPr>
            <p:ph type="title"/>
          </p:nvPr>
        </p:nvSpPr>
        <p:spPr>
          <a:xfrm>
            <a:off x="457200" y="371702"/>
            <a:ext cx="11274374" cy="553998"/>
          </a:xfrm>
        </p:spPr>
        <p:txBody>
          <a:bodyPr/>
          <a:lstStyle/>
          <a:p>
            <a:r>
              <a:rPr lang="en-US"/>
              <a:t>Single category column chart</a:t>
            </a:r>
            <a:endParaRPr lang="en-US" dirty="0"/>
          </a:p>
        </p:txBody>
      </p:sp>
      <p:sp>
        <p:nvSpPr>
          <p:cNvPr id="4" name="Subtitle 5">
            <a:extLst>
              <a:ext uri="{FF2B5EF4-FFF2-40B4-BE49-F238E27FC236}">
                <a16:creationId xmlns:a16="http://schemas.microsoft.com/office/drawing/2014/main" id="{98139D72-337C-48E3-0ECF-748EF27990AE}"/>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85358811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CB541C-7EAD-4727-E009-346C07960C92}"/>
              </a:ext>
            </a:extLst>
          </p:cNvPr>
          <p:cNvSpPr>
            <a:spLocks noGrp="1"/>
          </p:cNvSpPr>
          <p:nvPr>
            <p:ph type="title"/>
          </p:nvPr>
        </p:nvSpPr>
        <p:spPr/>
        <p:txBody>
          <a:bodyPr/>
          <a:lstStyle/>
          <a:p>
            <a:r>
              <a:rPr lang="en-US" dirty="0"/>
              <a:t>Line Chart</a:t>
            </a:r>
          </a:p>
        </p:txBody>
      </p:sp>
      <p:sp>
        <p:nvSpPr>
          <p:cNvPr id="8" name="Content Placeholder 7">
            <a:extLst>
              <a:ext uri="{FF2B5EF4-FFF2-40B4-BE49-F238E27FC236}">
                <a16:creationId xmlns:a16="http://schemas.microsoft.com/office/drawing/2014/main" id="{676479E4-A7A6-69B6-BF1F-54EC78CAF078}"/>
              </a:ext>
            </a:extLst>
          </p:cNvPr>
          <p:cNvSpPr>
            <a:spLocks noGrp="1"/>
          </p:cNvSpPr>
          <p:nvPr>
            <p:ph sz="quarter" idx="12"/>
          </p:nvPr>
        </p:nvSpPr>
        <p:spPr/>
        <p:txBody>
          <a:bodyPr/>
          <a:lstStyle/>
          <a:p>
            <a:r>
              <a:rPr lang="en-US" sz="1800" dirty="0"/>
              <a:t>Save this chart to your</a:t>
            </a:r>
            <a:br>
              <a:rPr lang="en-US" sz="1800" dirty="0"/>
            </a:br>
            <a:r>
              <a:rPr lang="en-US" sz="1800" dirty="0"/>
              <a:t>machine as a template:</a:t>
            </a:r>
          </a:p>
          <a:p>
            <a:pPr lvl="3"/>
            <a:r>
              <a:rPr lang="en-US" sz="1200" dirty="0"/>
              <a:t>Select the chart, then right-click on the outer boundary (the selection box you use to resize)</a:t>
            </a:r>
          </a:p>
          <a:p>
            <a:pPr lvl="3"/>
            <a:r>
              <a:rPr lang="en-US" sz="1200" dirty="0"/>
              <a:t>Select “Save as a Template”</a:t>
            </a:r>
          </a:p>
          <a:p>
            <a:pPr lvl="3"/>
            <a:r>
              <a:rPr lang="en-US" sz="1200" dirty="0"/>
              <a:t>Give the chart a descriptive name, (so you</a:t>
            </a:r>
            <a:br>
              <a:rPr lang="en-US" sz="1200" dirty="0"/>
            </a:br>
            <a:r>
              <a:rPr lang="en-US" sz="1200" dirty="0"/>
              <a:t>can select it later) and then save in the</a:t>
            </a:r>
            <a:br>
              <a:rPr lang="en-US" sz="1200" dirty="0"/>
            </a:br>
            <a:r>
              <a:rPr lang="en-US" sz="1200" dirty="0"/>
              <a:t>default location</a:t>
            </a:r>
          </a:p>
          <a:p>
            <a:pPr lvl="3"/>
            <a:r>
              <a:rPr lang="en-US" sz="1200" dirty="0"/>
              <a:t>The saved chart style can be accessed later via ‘(My) Templates’ under the “Insert Chart” and “Change Chart Type” menus</a:t>
            </a:r>
          </a:p>
        </p:txBody>
      </p:sp>
      <p:graphicFrame>
        <p:nvGraphicFramePr>
          <p:cNvPr id="10" name="Content Placeholder 12">
            <a:extLst>
              <a:ext uri="{FF2B5EF4-FFF2-40B4-BE49-F238E27FC236}">
                <a16:creationId xmlns:a16="http://schemas.microsoft.com/office/drawing/2014/main" id="{7710CFA1-6930-C6D9-E7FC-AE9EFBF2CC3B}"/>
              </a:ext>
            </a:extLst>
          </p:cNvPr>
          <p:cNvGraphicFramePr>
            <a:graphicFrameLocks noGrp="1"/>
          </p:cNvGraphicFramePr>
          <p:nvPr>
            <p:ph sz="quarter" idx="13"/>
          </p:nvPr>
        </p:nvGraphicFramePr>
        <p:xfrm>
          <a:off x="4295775" y="1649413"/>
          <a:ext cx="7445375"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C1512C85-65EA-F32D-63DF-E75B380D2B48}"/>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 name="Subtitle 5">
            <a:extLst>
              <a:ext uri="{FF2B5EF4-FFF2-40B4-BE49-F238E27FC236}">
                <a16:creationId xmlns:a16="http://schemas.microsoft.com/office/drawing/2014/main" id="{A7BEE83D-D663-A80A-1B7E-6AE90A066A30}"/>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32078402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C2AAA5-ADB9-0CF4-7D8B-3269C04FE078}"/>
              </a:ext>
            </a:extLst>
          </p:cNvPr>
          <p:cNvSpPr>
            <a:spLocks noGrp="1"/>
          </p:cNvSpPr>
          <p:nvPr>
            <p:ph sz="quarter" idx="12"/>
          </p:nvPr>
        </p:nvSpPr>
        <p:spPr/>
        <p:txBody>
          <a:bodyPr/>
          <a:lstStyle/>
          <a:p>
            <a:r>
              <a:rPr lang="en-US" sz="1800" dirty="0"/>
              <a:t>First level is 18pt Prudential</a:t>
            </a:r>
            <a:br>
              <a:rPr lang="en-US" sz="1800" dirty="0"/>
            </a:br>
            <a:r>
              <a:rPr lang="en-US" sz="1800" dirty="0"/>
              <a:t>modern Semi Condensed</a:t>
            </a:r>
          </a:p>
          <a:p>
            <a:r>
              <a:rPr lang="en-US" sz="1800" dirty="0"/>
              <a:t>Second level is 12pt Prudential modern bold</a:t>
            </a:r>
          </a:p>
          <a:p>
            <a:r>
              <a:rPr lang="en-US" sz="1800" dirty="0"/>
              <a:t>Third level is 12pt Prudential modern Medium</a:t>
            </a:r>
          </a:p>
          <a:p>
            <a:r>
              <a:rPr lang="en-US" sz="1800" dirty="0"/>
              <a:t>Fourth level is 12pt Prudential modern Medium</a:t>
            </a:r>
          </a:p>
          <a:p>
            <a:r>
              <a:rPr lang="en-US" sz="1800" dirty="0"/>
              <a:t>Fifth level is 10.5pt Prudential modern Medium</a:t>
            </a:r>
          </a:p>
          <a:p>
            <a:r>
              <a:rPr lang="en-US" sz="1800" dirty="0"/>
              <a:t>Sixth level is 12pt Prudential modern Medium</a:t>
            </a:r>
          </a:p>
          <a:p>
            <a:r>
              <a:rPr lang="en-US" sz="1800" dirty="0"/>
              <a:t>Seventh level is 12pt Prudential modern Medium</a:t>
            </a:r>
          </a:p>
          <a:p>
            <a:r>
              <a:rPr lang="en-US" sz="1800" dirty="0"/>
              <a:t>Eighth level is 12pt Prudential modern Medium</a:t>
            </a:r>
          </a:p>
          <a:p>
            <a:r>
              <a:rPr lang="en-US" sz="1800" dirty="0"/>
              <a:t>Ninth level is 44pt Prudential modern Semi Condensed</a:t>
            </a:r>
          </a:p>
          <a:p>
            <a:endParaRPr lang="en-US" dirty="0"/>
          </a:p>
        </p:txBody>
      </p:sp>
      <p:sp>
        <p:nvSpPr>
          <p:cNvPr id="7" name="Content Placeholder 6">
            <a:extLst>
              <a:ext uri="{FF2B5EF4-FFF2-40B4-BE49-F238E27FC236}">
                <a16:creationId xmlns:a16="http://schemas.microsoft.com/office/drawing/2014/main" id="{87664304-8FA1-BCB3-EB3D-A23055F9D77F}"/>
              </a:ext>
            </a:extLst>
          </p:cNvPr>
          <p:cNvSpPr>
            <a:spLocks noGrp="1"/>
          </p:cNvSpPr>
          <p:nvPr>
            <p:ph sz="quarter" idx="13"/>
          </p:nvPr>
        </p:nvSpPr>
        <p:spPr/>
        <p:txBody>
          <a:bodyPr/>
          <a:lstStyle/>
          <a:p>
            <a:r>
              <a:rPr lang="en-US" sz="1600" dirty="0"/>
              <a:t>Knowing the structure</a:t>
            </a:r>
          </a:p>
          <a:p>
            <a:pPr lvl="1"/>
            <a:r>
              <a:rPr lang="en-US" dirty="0"/>
              <a:t>PowerPoint has 9 levels of text styles, typically called “BULLET LEVELS”</a:t>
            </a:r>
          </a:p>
          <a:p>
            <a:pPr lvl="2"/>
            <a:r>
              <a:rPr lang="en-US" dirty="0"/>
              <a:t>Text styles can be navigated by:</a:t>
            </a:r>
          </a:p>
          <a:p>
            <a:pPr lvl="3"/>
            <a:r>
              <a:rPr lang="en-US" dirty="0"/>
              <a:t>Demote (down a level): highlight line of text and press the TAB key</a:t>
            </a:r>
          </a:p>
          <a:p>
            <a:pPr lvl="3"/>
            <a:r>
              <a:rPr lang="en-US" dirty="0"/>
              <a:t>Promote (up a level): highlight line of text and press the SHIFT + TAB keys</a:t>
            </a:r>
          </a:p>
          <a:p>
            <a:pPr lvl="3"/>
            <a:r>
              <a:rPr lang="en-US" dirty="0"/>
              <a:t>Bullet levels can be mixed-and-matched base on your content need</a:t>
            </a:r>
          </a:p>
          <a:p>
            <a:pPr lvl="3"/>
            <a:r>
              <a:rPr lang="en-US" dirty="0"/>
              <a:t>Use the text on the left to practice using the bullets</a:t>
            </a:r>
          </a:p>
        </p:txBody>
      </p:sp>
      <p:sp>
        <p:nvSpPr>
          <p:cNvPr id="2" name="Title 1">
            <a:extLst>
              <a:ext uri="{FF2B5EF4-FFF2-40B4-BE49-F238E27FC236}">
                <a16:creationId xmlns:a16="http://schemas.microsoft.com/office/drawing/2014/main" id="{1C2AAFC0-7469-847F-24FC-165DBF81170D}"/>
              </a:ext>
            </a:extLst>
          </p:cNvPr>
          <p:cNvSpPr>
            <a:spLocks noGrp="1"/>
          </p:cNvSpPr>
          <p:nvPr>
            <p:ph type="title"/>
          </p:nvPr>
        </p:nvSpPr>
        <p:spPr/>
        <p:txBody>
          <a:bodyPr/>
          <a:lstStyle/>
          <a:p>
            <a:r>
              <a:rPr lang="en-US"/>
              <a:t>Learning to use the bullets in this template</a:t>
            </a:r>
          </a:p>
        </p:txBody>
      </p:sp>
      <p:sp>
        <p:nvSpPr>
          <p:cNvPr id="3" name="Footer Placeholder 2">
            <a:extLst>
              <a:ext uri="{FF2B5EF4-FFF2-40B4-BE49-F238E27FC236}">
                <a16:creationId xmlns:a16="http://schemas.microsoft.com/office/drawing/2014/main" id="{9D75A7BA-D5E2-0C80-1FCC-F6F2EB3F28D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10012816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89B2D-E33D-7C2F-EB51-3AADA7F9C201}"/>
              </a:ext>
            </a:extLst>
          </p:cNvPr>
          <p:cNvSpPr>
            <a:spLocks noGrp="1"/>
          </p:cNvSpPr>
          <p:nvPr>
            <p:ph type="title"/>
          </p:nvPr>
        </p:nvSpPr>
        <p:spPr/>
        <p:txBody>
          <a:bodyPr/>
          <a:lstStyle/>
          <a:p>
            <a:r>
              <a:rPr lang="en-US" dirty="0"/>
              <a:t>Pie chart</a:t>
            </a:r>
          </a:p>
        </p:txBody>
      </p:sp>
      <p:sp>
        <p:nvSpPr>
          <p:cNvPr id="8" name="Content Placeholder 7">
            <a:extLst>
              <a:ext uri="{FF2B5EF4-FFF2-40B4-BE49-F238E27FC236}">
                <a16:creationId xmlns:a16="http://schemas.microsoft.com/office/drawing/2014/main" id="{BE182640-0E00-0624-EE65-370392E1E570}"/>
              </a:ext>
            </a:extLst>
          </p:cNvPr>
          <p:cNvSpPr>
            <a:spLocks noGrp="1"/>
          </p:cNvSpPr>
          <p:nvPr>
            <p:ph sz="quarter" idx="12"/>
          </p:nvPr>
        </p:nvSpPr>
        <p:spPr/>
        <p:txBody>
          <a:bodyPr/>
          <a:lstStyle/>
          <a:p>
            <a:r>
              <a:rPr lang="en-US" sz="1800" dirty="0"/>
              <a:t>Save this chart to your</a:t>
            </a:r>
            <a:br>
              <a:rPr lang="en-US" sz="1800" dirty="0"/>
            </a:br>
            <a:r>
              <a:rPr lang="en-US" sz="1800" dirty="0"/>
              <a:t>machine as a template:</a:t>
            </a:r>
          </a:p>
          <a:p>
            <a:pPr lvl="3"/>
            <a:r>
              <a:rPr lang="en-US" sz="1200" dirty="0"/>
              <a:t>Select the chart, then right-click on the outer boundary (the selection box you use to resize)</a:t>
            </a:r>
          </a:p>
          <a:p>
            <a:pPr lvl="3"/>
            <a:r>
              <a:rPr lang="en-US" sz="1200" dirty="0"/>
              <a:t>Select “Save as a Template”</a:t>
            </a:r>
          </a:p>
          <a:p>
            <a:pPr lvl="3"/>
            <a:r>
              <a:rPr lang="en-US" sz="1200" dirty="0"/>
              <a:t>Give the chart a descriptive name, (so you</a:t>
            </a:r>
            <a:br>
              <a:rPr lang="en-US" sz="1200" dirty="0"/>
            </a:br>
            <a:r>
              <a:rPr lang="en-US" sz="1200" dirty="0"/>
              <a:t>can select it later) and then save in the</a:t>
            </a:r>
            <a:br>
              <a:rPr lang="en-US" sz="1200" dirty="0"/>
            </a:br>
            <a:r>
              <a:rPr lang="en-US" sz="1200" dirty="0"/>
              <a:t>default location</a:t>
            </a:r>
          </a:p>
          <a:p>
            <a:pPr lvl="3"/>
            <a:r>
              <a:rPr lang="en-US" sz="1200" dirty="0"/>
              <a:t>The saved chart style can be accessed later via ‘(My) Templates’ under the “Insert Chart” and “Change Chart Type” menus</a:t>
            </a:r>
          </a:p>
        </p:txBody>
      </p:sp>
      <p:graphicFrame>
        <p:nvGraphicFramePr>
          <p:cNvPr id="10" name="Content Placeholder 12">
            <a:extLst>
              <a:ext uri="{FF2B5EF4-FFF2-40B4-BE49-F238E27FC236}">
                <a16:creationId xmlns:a16="http://schemas.microsoft.com/office/drawing/2014/main" id="{2B773A33-83EA-08A1-0FDF-A6CBEB37A126}"/>
              </a:ext>
            </a:extLst>
          </p:cNvPr>
          <p:cNvGraphicFramePr>
            <a:graphicFrameLocks noGrp="1"/>
          </p:cNvGraphicFramePr>
          <p:nvPr>
            <p:ph sz="quarter" idx="13"/>
          </p:nvPr>
        </p:nvGraphicFramePr>
        <p:xfrm>
          <a:off x="4289425" y="1648842"/>
          <a:ext cx="7445375"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7EE756E7-A6B2-A11D-0869-D1C0158015AB}"/>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 name="Subtitle 5">
            <a:extLst>
              <a:ext uri="{FF2B5EF4-FFF2-40B4-BE49-F238E27FC236}">
                <a16:creationId xmlns:a16="http://schemas.microsoft.com/office/drawing/2014/main" id="{53FCB15A-F4F2-E89B-B9EB-2E02862FC2FF}"/>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97072906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89B2D-E33D-7C2F-EB51-3AADA7F9C201}"/>
              </a:ext>
            </a:extLst>
          </p:cNvPr>
          <p:cNvSpPr>
            <a:spLocks noGrp="1"/>
          </p:cNvSpPr>
          <p:nvPr>
            <p:ph type="title"/>
          </p:nvPr>
        </p:nvSpPr>
        <p:spPr/>
        <p:txBody>
          <a:bodyPr/>
          <a:lstStyle/>
          <a:p>
            <a:r>
              <a:rPr lang="en-US" dirty="0"/>
              <a:t>Donut Chart</a:t>
            </a:r>
          </a:p>
        </p:txBody>
      </p:sp>
      <p:sp>
        <p:nvSpPr>
          <p:cNvPr id="8" name="Content Placeholder 7">
            <a:extLst>
              <a:ext uri="{FF2B5EF4-FFF2-40B4-BE49-F238E27FC236}">
                <a16:creationId xmlns:a16="http://schemas.microsoft.com/office/drawing/2014/main" id="{BE182640-0E00-0624-EE65-370392E1E570}"/>
              </a:ext>
            </a:extLst>
          </p:cNvPr>
          <p:cNvSpPr>
            <a:spLocks noGrp="1"/>
          </p:cNvSpPr>
          <p:nvPr>
            <p:ph sz="quarter" idx="12"/>
          </p:nvPr>
        </p:nvSpPr>
        <p:spPr/>
        <p:txBody>
          <a:bodyPr/>
          <a:lstStyle/>
          <a:p>
            <a:r>
              <a:rPr lang="en-US" sz="1800" dirty="0"/>
              <a:t>Save this chart to your</a:t>
            </a:r>
            <a:br>
              <a:rPr lang="en-US" sz="1800" dirty="0"/>
            </a:br>
            <a:r>
              <a:rPr lang="en-US" sz="1800" dirty="0"/>
              <a:t>machine as a template:</a:t>
            </a:r>
          </a:p>
          <a:p>
            <a:pPr lvl="3"/>
            <a:r>
              <a:rPr lang="en-US" sz="1200" dirty="0"/>
              <a:t>Select the chart, then right-click on the outer boundary (the selection box you use to resize)</a:t>
            </a:r>
          </a:p>
          <a:p>
            <a:pPr lvl="3"/>
            <a:r>
              <a:rPr lang="en-US" sz="1200" dirty="0"/>
              <a:t>Select “Save as a Template”</a:t>
            </a:r>
          </a:p>
          <a:p>
            <a:pPr lvl="3"/>
            <a:r>
              <a:rPr lang="en-US" sz="1200" dirty="0"/>
              <a:t>Give the chart a descriptive name, (so you</a:t>
            </a:r>
            <a:br>
              <a:rPr lang="en-US" sz="1200" dirty="0"/>
            </a:br>
            <a:r>
              <a:rPr lang="en-US" sz="1200" dirty="0"/>
              <a:t>can select it later) and then save in the</a:t>
            </a:r>
            <a:br>
              <a:rPr lang="en-US" sz="1200" dirty="0"/>
            </a:br>
            <a:r>
              <a:rPr lang="en-US" sz="1200" dirty="0"/>
              <a:t>default location</a:t>
            </a:r>
          </a:p>
          <a:p>
            <a:pPr lvl="3"/>
            <a:r>
              <a:rPr lang="en-US" sz="1200" dirty="0"/>
              <a:t>The saved chart style can be accessed later via ‘(My) Templates’ under the “Insert Chart” and “Change Chart Type” menus</a:t>
            </a:r>
          </a:p>
        </p:txBody>
      </p:sp>
      <p:graphicFrame>
        <p:nvGraphicFramePr>
          <p:cNvPr id="10" name="Content Placeholder 12">
            <a:extLst>
              <a:ext uri="{FF2B5EF4-FFF2-40B4-BE49-F238E27FC236}">
                <a16:creationId xmlns:a16="http://schemas.microsoft.com/office/drawing/2014/main" id="{2B773A33-83EA-08A1-0FDF-A6CBEB37A126}"/>
              </a:ext>
            </a:extLst>
          </p:cNvPr>
          <p:cNvGraphicFramePr>
            <a:graphicFrameLocks noGrp="1"/>
          </p:cNvGraphicFramePr>
          <p:nvPr>
            <p:ph sz="quarter" idx="13"/>
          </p:nvPr>
        </p:nvGraphicFramePr>
        <p:xfrm>
          <a:off x="4289425" y="1648842"/>
          <a:ext cx="7445375"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7EE756E7-A6B2-A11D-0869-D1C0158015AB}"/>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3" name="Subtitle 5">
            <a:extLst>
              <a:ext uri="{FF2B5EF4-FFF2-40B4-BE49-F238E27FC236}">
                <a16:creationId xmlns:a16="http://schemas.microsoft.com/office/drawing/2014/main" id="{44D393E1-C358-2449-3A88-C6ADE291ECF4}"/>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304158811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6">
            <a:extLst>
              <a:ext uri="{FF2B5EF4-FFF2-40B4-BE49-F238E27FC236}">
                <a16:creationId xmlns:a16="http://schemas.microsoft.com/office/drawing/2014/main" id="{4C84A991-1E69-A154-FA39-5F53731FB2B3}"/>
              </a:ext>
            </a:extLst>
          </p:cNvPr>
          <p:cNvGraphicFramePr>
            <a:graphicFrameLocks noGrp="1"/>
          </p:cNvGraphicFramePr>
          <p:nvPr>
            <p:ph sz="quarter" idx="11"/>
            <p:extLst>
              <p:ext uri="{D42A27DB-BD31-4B8C-83A1-F6EECF244321}">
                <p14:modId xmlns:p14="http://schemas.microsoft.com/office/powerpoint/2010/main" val="583232550"/>
              </p:ext>
            </p:extLst>
          </p:nvPr>
        </p:nvGraphicFramePr>
        <p:xfrm>
          <a:off x="457200" y="1947863"/>
          <a:ext cx="11271167" cy="4176712"/>
        </p:xfrm>
        <a:graphic>
          <a:graphicData uri="http://schemas.openxmlformats.org/drawingml/2006/table">
            <a:tbl>
              <a:tblPr firstRow="1" bandRow="1"/>
              <a:tblGrid>
                <a:gridCol w="3757055">
                  <a:extLst>
                    <a:ext uri="{9D8B030D-6E8A-4147-A177-3AD203B41FA5}">
                      <a16:colId xmlns:a16="http://schemas.microsoft.com/office/drawing/2014/main" val="507899504"/>
                    </a:ext>
                  </a:extLst>
                </a:gridCol>
                <a:gridCol w="2504704">
                  <a:extLst>
                    <a:ext uri="{9D8B030D-6E8A-4147-A177-3AD203B41FA5}">
                      <a16:colId xmlns:a16="http://schemas.microsoft.com/office/drawing/2014/main" val="2240289186"/>
                    </a:ext>
                  </a:extLst>
                </a:gridCol>
                <a:gridCol w="2504704">
                  <a:extLst>
                    <a:ext uri="{9D8B030D-6E8A-4147-A177-3AD203B41FA5}">
                      <a16:colId xmlns:a16="http://schemas.microsoft.com/office/drawing/2014/main" val="1636407833"/>
                    </a:ext>
                  </a:extLst>
                </a:gridCol>
                <a:gridCol w="2504704">
                  <a:extLst>
                    <a:ext uri="{9D8B030D-6E8A-4147-A177-3AD203B41FA5}">
                      <a16:colId xmlns:a16="http://schemas.microsoft.com/office/drawing/2014/main" val="984177747"/>
                    </a:ext>
                  </a:extLst>
                </a:gridCol>
              </a:tblGrid>
              <a:tr h="421437">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0" baseline="0" noProof="0" dirty="0">
                          <a:solidFill>
                            <a:schemeClr val="accent2"/>
                          </a:solidFill>
                          <a:latin typeface="+mj-lt"/>
                          <a:ea typeface="+mn-ea"/>
                          <a:cs typeface="+mn-cs"/>
                        </a:rPr>
                        <a:t>TABLE Headings are 16pt all caps</a:t>
                      </a:r>
                    </a:p>
                  </a:txBody>
                  <a:tcPr marT="91440"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0" baseline="0" noProof="0" dirty="0">
                          <a:solidFill>
                            <a:schemeClr val="accent2"/>
                          </a:solidFill>
                          <a:latin typeface="+mj-lt"/>
                          <a:ea typeface="+mn-ea"/>
                          <a:cs typeface="+mn-cs"/>
                        </a:rPr>
                        <a:t>NUMBERS RIGHT ALIGN</a:t>
                      </a:r>
                    </a:p>
                  </a:txBody>
                  <a:tcPr marT="91440"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0" baseline="0" noProof="0">
                          <a:solidFill>
                            <a:schemeClr val="accent2"/>
                          </a:solidFill>
                          <a:latin typeface="+mj-lt"/>
                          <a:ea typeface="+mn-ea"/>
                          <a:cs typeface="+mn-cs"/>
                        </a:rPr>
                        <a:t>NUMBERS RIGHT ALIGN</a:t>
                      </a:r>
                      <a:endParaRPr lang="en-US" sz="1600" b="0" i="0" u="none" strike="noStrike" kern="1200" cap="all" spc="0" baseline="0" noProof="0" dirty="0">
                        <a:solidFill>
                          <a:schemeClr val="accent2"/>
                        </a:solidFill>
                        <a:latin typeface="+mj-lt"/>
                        <a:ea typeface="+mn-ea"/>
                        <a:cs typeface="+mn-cs"/>
                      </a:endParaRPr>
                    </a:p>
                  </a:txBody>
                  <a:tcPr marT="91440"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600" b="0" i="0" u="none" strike="noStrike" kern="1200" cap="all" spc="0" baseline="0" noProof="0">
                          <a:solidFill>
                            <a:schemeClr val="accent2"/>
                          </a:solidFill>
                          <a:latin typeface="+mj-lt"/>
                          <a:ea typeface="+mn-ea"/>
                          <a:cs typeface="+mn-cs"/>
                        </a:rPr>
                        <a:t>NUMBERS RIGHT ALIGN</a:t>
                      </a:r>
                      <a:endParaRPr lang="en-US" sz="1600" b="0" i="0" u="none" strike="noStrike" kern="1200" cap="all" spc="0" baseline="0" noProof="0" dirty="0">
                        <a:solidFill>
                          <a:schemeClr val="accent2"/>
                        </a:solidFill>
                        <a:latin typeface="+mj-lt"/>
                        <a:ea typeface="+mn-ea"/>
                        <a:cs typeface="+mn-cs"/>
                      </a:endParaRPr>
                    </a:p>
                  </a:txBody>
                  <a:tcPr marT="91440"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050033"/>
                  </a:ext>
                </a:extLst>
              </a:tr>
              <a:tr h="751055">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u="none" strike="noStrike" kern="100" cap="none" spc="0" normalizeH="0" baseline="0" noProof="0" dirty="0">
                          <a:ln>
                            <a:noFill/>
                          </a:ln>
                          <a:solidFill>
                            <a:schemeClr val="tx1"/>
                          </a:solidFill>
                          <a:effectLst/>
                          <a:uLnTx/>
                          <a:uFillTx/>
                          <a:latin typeface="+mj-lt"/>
                          <a:ea typeface="+mn-ea"/>
                          <a:cs typeface="+mn-cs"/>
                        </a:rPr>
                        <a:t>LOREM IPSUM </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dirty="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408151"/>
                  </a:ext>
                </a:extLst>
              </a:tr>
              <a:tr h="751055">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u="none" strike="noStrike" kern="100" cap="none" spc="0" normalizeH="0" baseline="0" noProof="0" dirty="0">
                          <a:ln>
                            <a:noFill/>
                          </a:ln>
                          <a:solidFill>
                            <a:schemeClr val="tx1"/>
                          </a:solidFill>
                          <a:effectLst/>
                          <a:uLnTx/>
                          <a:uFillTx/>
                          <a:latin typeface="+mj-lt"/>
                          <a:ea typeface="+mn-ea"/>
                          <a:cs typeface="+mn-cs"/>
                        </a:rPr>
                        <a:t>NEC NAM ALIQUAM </a:t>
                      </a:r>
                    </a:p>
                  </a:txBody>
                  <a:tcPr marT="109728" marB="73152"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dirty="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743712"/>
                  </a:ext>
                </a:extLst>
              </a:tr>
              <a:tr h="751055">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u="none" strike="noStrike" kern="100" cap="none" spc="0" normalizeH="0" baseline="0" noProof="0" dirty="0">
                          <a:ln>
                            <a:noFill/>
                          </a:ln>
                          <a:solidFill>
                            <a:schemeClr val="tx1"/>
                          </a:solidFill>
                          <a:effectLst/>
                          <a:uLnTx/>
                          <a:uFillTx/>
                          <a:latin typeface="+mj-lt"/>
                          <a:ea typeface="+mn-ea"/>
                          <a:cs typeface="+mn-cs"/>
                        </a:rPr>
                        <a:t>POSUERE AC UT CONSEQUAT</a:t>
                      </a:r>
                    </a:p>
                  </a:txBody>
                  <a:tcPr marT="109728" marB="73152"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1205838"/>
                  </a:ext>
                </a:extLst>
              </a:tr>
              <a:tr h="751055">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u="none" strike="noStrike" kern="100" cap="none" spc="0" normalizeH="0" baseline="0" noProof="0" dirty="0">
                          <a:ln>
                            <a:noFill/>
                          </a:ln>
                          <a:solidFill>
                            <a:schemeClr val="tx1"/>
                          </a:solidFill>
                          <a:effectLst/>
                          <a:uLnTx/>
                          <a:uFillTx/>
                          <a:latin typeface="+mj-lt"/>
                          <a:ea typeface="+mn-ea"/>
                          <a:cs typeface="+mn-cs"/>
                        </a:rPr>
                        <a:t>SED ULLAMCORPER MORBI </a:t>
                      </a:r>
                    </a:p>
                  </a:txBody>
                  <a:tcPr marT="109728" marB="73152"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dirty="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9982413"/>
                  </a:ext>
                </a:extLst>
              </a:tr>
              <a:tr h="751055">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u="none" strike="noStrike" kern="100" cap="none" spc="0" normalizeH="0" baseline="0" noProof="0" dirty="0">
                          <a:ln>
                            <a:noFill/>
                          </a:ln>
                          <a:solidFill>
                            <a:schemeClr val="tx1"/>
                          </a:solidFill>
                          <a:effectLst/>
                          <a:uLnTx/>
                          <a:uFillTx/>
                          <a:latin typeface="+mj-lt"/>
                          <a:ea typeface="+mn-ea"/>
                          <a:cs typeface="+mn-cs"/>
                        </a:rPr>
                        <a:t>NUNC SED AUGUE </a:t>
                      </a:r>
                    </a:p>
                  </a:txBody>
                  <a:tcPr marT="109728" marB="73152"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Char char="​"/>
                        <a:tabLst/>
                        <a:defRPr/>
                      </a:pPr>
                      <a:r>
                        <a:rPr kumimoji="0" lang="en-US" sz="1400" b="0" i="0" u="none" strike="noStrike" kern="100" cap="none" spc="0" normalizeH="0" baseline="0" noProof="0" dirty="0">
                          <a:ln>
                            <a:noFill/>
                          </a:ln>
                          <a:solidFill>
                            <a:schemeClr val="tx1"/>
                          </a:solidFill>
                          <a:effectLst/>
                          <a:uLnTx/>
                          <a:uFillTx/>
                          <a:latin typeface="+mn-lt"/>
                          <a:ea typeface="+mn-ea"/>
                          <a:cs typeface="+mn-cs"/>
                        </a:rPr>
                        <a:t>$XXM</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686266"/>
                  </a:ext>
                </a:extLst>
              </a:tr>
            </a:tbl>
          </a:graphicData>
        </a:graphic>
      </p:graphicFrame>
      <p:sp>
        <p:nvSpPr>
          <p:cNvPr id="5" name="Footer Placeholder 4">
            <a:extLst>
              <a:ext uri="{FF2B5EF4-FFF2-40B4-BE49-F238E27FC236}">
                <a16:creationId xmlns:a16="http://schemas.microsoft.com/office/drawing/2014/main" id="{5CD63360-4E1B-7DF5-5E34-4C5FC405720C}"/>
              </a:ext>
            </a:extLst>
          </p:cNvPr>
          <p:cNvSpPr>
            <a:spLocks noGrp="1"/>
          </p:cNvSpPr>
          <p:nvPr>
            <p:ph type="ftr" sz="quarter" idx="12"/>
          </p:nvPr>
        </p:nvSpPr>
        <p:spPr>
          <a:xfrm>
            <a:off x="1019486" y="6566446"/>
            <a:ext cx="9391340" cy="102336"/>
          </a:xfrm>
        </p:spPr>
        <p:txBody>
          <a:bodyPr/>
          <a:lstStyle/>
          <a:p>
            <a:endParaRPr lang="en-US" dirty="0"/>
          </a:p>
        </p:txBody>
      </p:sp>
      <p:sp>
        <p:nvSpPr>
          <p:cNvPr id="3" name="Title 2">
            <a:extLst>
              <a:ext uri="{FF2B5EF4-FFF2-40B4-BE49-F238E27FC236}">
                <a16:creationId xmlns:a16="http://schemas.microsoft.com/office/drawing/2014/main" id="{35F4B1C4-1FC6-6B6D-F419-A303D5FD6810}"/>
              </a:ext>
            </a:extLst>
          </p:cNvPr>
          <p:cNvSpPr>
            <a:spLocks noGrp="1"/>
          </p:cNvSpPr>
          <p:nvPr>
            <p:ph type="title"/>
          </p:nvPr>
        </p:nvSpPr>
        <p:spPr>
          <a:xfrm>
            <a:off x="457200" y="371702"/>
            <a:ext cx="11274374" cy="553998"/>
          </a:xfrm>
        </p:spPr>
        <p:txBody>
          <a:bodyPr/>
          <a:lstStyle/>
          <a:p>
            <a:r>
              <a:rPr lang="en-US" dirty="0"/>
              <a:t>Table with left title emphasis</a:t>
            </a:r>
          </a:p>
        </p:txBody>
      </p:sp>
      <p:sp>
        <p:nvSpPr>
          <p:cNvPr id="7" name="Subtitle 5">
            <a:extLst>
              <a:ext uri="{FF2B5EF4-FFF2-40B4-BE49-F238E27FC236}">
                <a16:creationId xmlns:a16="http://schemas.microsoft.com/office/drawing/2014/main" id="{64E8279C-9E1C-400C-54EF-BA6A251A123D}"/>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53921107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BF937D5-7DDB-19FE-50C7-D72481E8FCE1}"/>
              </a:ext>
            </a:extLst>
          </p:cNvPr>
          <p:cNvSpPr>
            <a:spLocks noGrp="1"/>
          </p:cNvSpPr>
          <p:nvPr>
            <p:ph type="ftr" sz="quarter" idx="12"/>
          </p:nvPr>
        </p:nvSpPr>
        <p:spPr>
          <a:xfrm>
            <a:off x="1019486" y="6566446"/>
            <a:ext cx="9391340" cy="102336"/>
          </a:xfrm>
        </p:spPr>
        <p:txBody>
          <a:bodyPr/>
          <a:lstStyle/>
          <a:p>
            <a:endParaRPr lang="en-US" dirty="0"/>
          </a:p>
        </p:txBody>
      </p:sp>
      <p:sp>
        <p:nvSpPr>
          <p:cNvPr id="3" name="Title 2">
            <a:extLst>
              <a:ext uri="{FF2B5EF4-FFF2-40B4-BE49-F238E27FC236}">
                <a16:creationId xmlns:a16="http://schemas.microsoft.com/office/drawing/2014/main" id="{FF1B2132-B577-6602-B324-5FC8640C7C2B}"/>
              </a:ext>
            </a:extLst>
          </p:cNvPr>
          <p:cNvSpPr>
            <a:spLocks noGrp="1"/>
          </p:cNvSpPr>
          <p:nvPr>
            <p:ph type="title"/>
          </p:nvPr>
        </p:nvSpPr>
        <p:spPr>
          <a:xfrm>
            <a:off x="457200" y="371702"/>
            <a:ext cx="11274374" cy="553998"/>
          </a:xfrm>
        </p:spPr>
        <p:txBody>
          <a:bodyPr/>
          <a:lstStyle/>
          <a:p>
            <a:r>
              <a:rPr lang="en-US" dirty="0"/>
              <a:t>Dense table</a:t>
            </a:r>
          </a:p>
        </p:txBody>
      </p:sp>
      <p:graphicFrame>
        <p:nvGraphicFramePr>
          <p:cNvPr id="8" name="Content Placeholder 7">
            <a:extLst>
              <a:ext uri="{FF2B5EF4-FFF2-40B4-BE49-F238E27FC236}">
                <a16:creationId xmlns:a16="http://schemas.microsoft.com/office/drawing/2014/main" id="{12F4AC1B-066A-5B4E-B79C-F9AB3816AFE4}"/>
              </a:ext>
            </a:extLst>
          </p:cNvPr>
          <p:cNvGraphicFramePr>
            <a:graphicFrameLocks noGrp="1"/>
          </p:cNvGraphicFramePr>
          <p:nvPr>
            <p:ph sz="quarter" idx="11"/>
            <p:extLst>
              <p:ext uri="{D42A27DB-BD31-4B8C-83A1-F6EECF244321}">
                <p14:modId xmlns:p14="http://schemas.microsoft.com/office/powerpoint/2010/main" val="1946141012"/>
              </p:ext>
            </p:extLst>
          </p:nvPr>
        </p:nvGraphicFramePr>
        <p:xfrm>
          <a:off x="457200" y="1947863"/>
          <a:ext cx="11283948" cy="4223656"/>
        </p:xfrm>
        <a:graphic>
          <a:graphicData uri="http://schemas.openxmlformats.org/drawingml/2006/table">
            <a:tbl>
              <a:tblPr firstRow="1" bandRow="1"/>
              <a:tblGrid>
                <a:gridCol w="2245051">
                  <a:extLst>
                    <a:ext uri="{9D8B030D-6E8A-4147-A177-3AD203B41FA5}">
                      <a16:colId xmlns:a16="http://schemas.microsoft.com/office/drawing/2014/main" val="507899504"/>
                    </a:ext>
                  </a:extLst>
                </a:gridCol>
                <a:gridCol w="1291271">
                  <a:extLst>
                    <a:ext uri="{9D8B030D-6E8A-4147-A177-3AD203B41FA5}">
                      <a16:colId xmlns:a16="http://schemas.microsoft.com/office/drawing/2014/main" val="751306959"/>
                    </a:ext>
                  </a:extLst>
                </a:gridCol>
                <a:gridCol w="1291271">
                  <a:extLst>
                    <a:ext uri="{9D8B030D-6E8A-4147-A177-3AD203B41FA5}">
                      <a16:colId xmlns:a16="http://schemas.microsoft.com/office/drawing/2014/main" val="2240289186"/>
                    </a:ext>
                  </a:extLst>
                </a:gridCol>
                <a:gridCol w="1291271">
                  <a:extLst>
                    <a:ext uri="{9D8B030D-6E8A-4147-A177-3AD203B41FA5}">
                      <a16:colId xmlns:a16="http://schemas.microsoft.com/office/drawing/2014/main" val="244762679"/>
                    </a:ext>
                  </a:extLst>
                </a:gridCol>
                <a:gridCol w="1291271">
                  <a:extLst>
                    <a:ext uri="{9D8B030D-6E8A-4147-A177-3AD203B41FA5}">
                      <a16:colId xmlns:a16="http://schemas.microsoft.com/office/drawing/2014/main" val="1636407833"/>
                    </a:ext>
                  </a:extLst>
                </a:gridCol>
                <a:gridCol w="1291271">
                  <a:extLst>
                    <a:ext uri="{9D8B030D-6E8A-4147-A177-3AD203B41FA5}">
                      <a16:colId xmlns:a16="http://schemas.microsoft.com/office/drawing/2014/main" val="1362492828"/>
                    </a:ext>
                  </a:extLst>
                </a:gridCol>
                <a:gridCol w="1291271">
                  <a:extLst>
                    <a:ext uri="{9D8B030D-6E8A-4147-A177-3AD203B41FA5}">
                      <a16:colId xmlns:a16="http://schemas.microsoft.com/office/drawing/2014/main" val="1111099483"/>
                    </a:ext>
                  </a:extLst>
                </a:gridCol>
                <a:gridCol w="1291271">
                  <a:extLst>
                    <a:ext uri="{9D8B030D-6E8A-4147-A177-3AD203B41FA5}">
                      <a16:colId xmlns:a16="http://schemas.microsoft.com/office/drawing/2014/main" val="1770671447"/>
                    </a:ext>
                  </a:extLst>
                </a:gridCol>
              </a:tblGrid>
              <a:tr h="501699">
                <a:tc>
                  <a:txBody>
                    <a:body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lang="en-US" sz="1200" b="1" u="none" strike="noStrike" kern="1200" cap="all" spc="50" baseline="0" noProof="0" dirty="0">
                          <a:solidFill>
                            <a:schemeClr val="accent2"/>
                          </a:solidFill>
                          <a:latin typeface="+mj-lt"/>
                        </a:rPr>
                        <a:t>Heading Title</a:t>
                      </a:r>
                      <a:endParaRPr lang="en-US" sz="1200" b="1" i="0" u="none" strike="noStrike" kern="1200" cap="all" spc="50" baseline="0" noProof="0" dirty="0">
                        <a:solidFill>
                          <a:schemeClr val="accent2"/>
                        </a:solidFill>
                        <a:latin typeface="+mj-lt"/>
                        <a:ea typeface="+mn-ea"/>
                        <a:cs typeface="+mn-cs"/>
                      </a:endParaRPr>
                    </a:p>
                  </a:txBody>
                  <a:tcPr marR="45720"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j-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n-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n-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n-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n-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n-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1200" spc="0" baseline="0">
                          <a:solidFill>
                            <a:srgbClr val="1F2120"/>
                          </a:solidFill>
                          <a:latin typeface="+mn-lt"/>
                          <a:ea typeface="+mn-ea"/>
                          <a:cs typeface="+mn-cs"/>
                        </a:defRPr>
                      </a:pP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One or Two </a:t>
                      </a:r>
                      <a:b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br>
                      <a:r>
                        <a:rPr kumimoji="0" lang="en-US" sz="1200" b="1" i="0" u="none" strike="noStrike" kern="1200" cap="all" spc="50" normalizeH="0" baseline="0" noProof="0" dirty="0">
                          <a:ln>
                            <a:noFill/>
                          </a:ln>
                          <a:solidFill>
                            <a:srgbClr val="007BC3"/>
                          </a:solidFill>
                          <a:effectLst/>
                          <a:uLnTx/>
                          <a:uFillTx/>
                          <a:latin typeface="PrudentialModern SemCond"/>
                          <a:ea typeface="+mn-ea"/>
                          <a:cs typeface="+mn-cs"/>
                        </a:rPr>
                        <a:t>Line title</a:t>
                      </a:r>
                      <a:endParaRPr lang="en-US" sz="1200" b="1" i="0" u="none" strike="noStrike" kern="1200" cap="all" spc="50" baseline="0" noProof="0" dirty="0">
                        <a:solidFill>
                          <a:schemeClr val="accent2"/>
                        </a:solidFill>
                        <a:latin typeface="+mn-lt"/>
                        <a:ea typeface="+mn-ea"/>
                        <a:cs typeface="+mn-cs"/>
                      </a:endParaRPr>
                    </a:p>
                  </a:txBody>
                  <a:tcPr marT="109728" marB="73152"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050033"/>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 Lorem ipsum venenatis </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190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408151"/>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rgbClr val="001F45"/>
                          </a:solidFill>
                          <a:effectLst/>
                          <a:uLnTx/>
                          <a:uFillTx/>
                          <a:latin typeface="PrudentialModern Med"/>
                          <a:ea typeface="+mn-ea"/>
                          <a:cs typeface="+mn-cs"/>
                        </a:rPr>
                        <a:t>Lorem ipsum venenatis </a:t>
                      </a:r>
                      <a:endParaRPr kumimoji="0" lang="en-US" sz="1050" b="0" i="0" u="none" strike="noStrike" kern="100" cap="none" spc="0" normalizeH="0" baseline="0" noProof="0" dirty="0">
                        <a:ln>
                          <a:noFill/>
                        </a:ln>
                        <a:solidFill>
                          <a:schemeClr val="tx1"/>
                        </a:solidFill>
                        <a:effectLst/>
                        <a:uLnTx/>
                        <a:uFillTx/>
                        <a:latin typeface="+mn-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9531635"/>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rgbClr val="001F45"/>
                          </a:solidFill>
                          <a:effectLst/>
                          <a:uLnTx/>
                          <a:uFillTx/>
                          <a:latin typeface="PrudentialModern Med"/>
                          <a:ea typeface="+mn-ea"/>
                          <a:cs typeface="+mn-cs"/>
                        </a:rPr>
                        <a:t>Lorem ipsum venenatis </a:t>
                      </a:r>
                      <a:endParaRPr kumimoji="0" lang="en-US" sz="1050" b="0" i="0" u="none" strike="noStrike" kern="100" cap="none" spc="0" normalizeH="0" baseline="0" noProof="0" dirty="0">
                        <a:ln>
                          <a:noFill/>
                        </a:ln>
                        <a:solidFill>
                          <a:schemeClr val="tx1"/>
                        </a:solidFill>
                        <a:effectLst/>
                        <a:uLnTx/>
                        <a:uFillTx/>
                        <a:latin typeface="+mn-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1160401"/>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rgbClr val="001F45"/>
                          </a:solidFill>
                          <a:effectLst/>
                          <a:uLnTx/>
                          <a:uFillTx/>
                          <a:latin typeface="PrudentialModern Med"/>
                          <a:ea typeface="+mn-ea"/>
                          <a:cs typeface="+mn-cs"/>
                        </a:rPr>
                        <a:t>Lorem ipsum venenatis </a:t>
                      </a:r>
                      <a:endParaRPr kumimoji="0" lang="en-US" sz="1050" b="0" i="0" u="none" strike="noStrike" kern="100" cap="none" spc="0" normalizeH="0" baseline="0" noProof="0" dirty="0">
                        <a:ln>
                          <a:noFill/>
                        </a:ln>
                        <a:solidFill>
                          <a:schemeClr val="tx1"/>
                        </a:solidFill>
                        <a:effectLst/>
                        <a:uLnTx/>
                        <a:uFillTx/>
                        <a:latin typeface="+mn-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280200"/>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rgbClr val="001F45"/>
                          </a:solidFill>
                          <a:effectLst/>
                          <a:uLnTx/>
                          <a:uFillTx/>
                          <a:latin typeface="PrudentialModern Med"/>
                          <a:ea typeface="+mn-ea"/>
                          <a:cs typeface="+mn-cs"/>
                        </a:rPr>
                        <a:t>Lorem ipsum venenatis </a:t>
                      </a:r>
                      <a:endParaRPr kumimoji="0" lang="en-US" sz="1050" b="0" i="0" u="none" strike="noStrike" kern="100" cap="none" spc="0" normalizeH="0" baseline="0" noProof="0" dirty="0">
                        <a:ln>
                          <a:noFill/>
                        </a:ln>
                        <a:solidFill>
                          <a:schemeClr val="tx1"/>
                        </a:solidFill>
                        <a:effectLst/>
                        <a:uLnTx/>
                        <a:uFillTx/>
                        <a:latin typeface="+mn-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240767"/>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rgbClr val="001F45"/>
                          </a:solidFill>
                          <a:effectLst/>
                          <a:uLnTx/>
                          <a:uFillTx/>
                          <a:latin typeface="PrudentialModern Med"/>
                          <a:ea typeface="+mn-ea"/>
                          <a:cs typeface="+mn-cs"/>
                        </a:rPr>
                        <a:t>Lorem ipsum venenatis </a:t>
                      </a:r>
                      <a:endParaRPr kumimoji="0" lang="en-US" sz="1050" b="0" i="0" u="none" strike="noStrike" kern="100" cap="none" spc="0" normalizeH="0" baseline="0" noProof="0" dirty="0">
                        <a:ln>
                          <a:noFill/>
                        </a:ln>
                        <a:solidFill>
                          <a:schemeClr val="tx1"/>
                        </a:solidFill>
                        <a:effectLst/>
                        <a:uLnTx/>
                        <a:uFillTx/>
                        <a:latin typeface="+mn-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tx1"/>
                          </a:solidFill>
                          <a:effectLst/>
                          <a:uLnTx/>
                          <a:uFillTx/>
                          <a:latin typeface="+mn-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5652753"/>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accent2"/>
                          </a:solidFill>
                          <a:effectLst/>
                          <a:uLnTx/>
                          <a:uFillTx/>
                          <a:latin typeface="+mj-lt"/>
                          <a:ea typeface="+mn-ea"/>
                          <a:cs typeface="+mn-cs"/>
                        </a:rPr>
                        <a:t>LOREM IPSUM VENENATIS </a:t>
                      </a:r>
                      <a:endParaRPr kumimoji="0" lang="en-US" sz="1050" b="1" i="0" u="none" strike="noStrike" kern="100" cap="none" spc="0" normalizeH="0" baseline="0" noProof="0" dirty="0">
                        <a:ln>
                          <a:noFill/>
                        </a:ln>
                        <a:solidFill>
                          <a:schemeClr val="accent2"/>
                        </a:solidFill>
                        <a:effectLst/>
                        <a:uLnTx/>
                        <a:uFillTx/>
                        <a:latin typeface="+mj-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35743712"/>
                  </a:ext>
                </a:extLst>
              </a:tr>
              <a:tr h="459377">
                <a:tc>
                  <a:txBody>
                    <a:bodyPr/>
                    <a:lstStyle/>
                    <a:p>
                      <a:pPr marL="0" marR="0" lvl="2"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0" i="0" u="none" strike="noStrike" kern="100" cap="none" spc="0" normalizeH="0" baseline="0" noProof="0" dirty="0">
                          <a:ln>
                            <a:noFill/>
                          </a:ln>
                          <a:solidFill>
                            <a:schemeClr val="accent2"/>
                          </a:solidFill>
                          <a:effectLst/>
                          <a:uLnTx/>
                          <a:uFillTx/>
                          <a:latin typeface="+mj-lt"/>
                          <a:ea typeface="+mn-ea"/>
                          <a:cs typeface="+mn-cs"/>
                        </a:rPr>
                        <a:t>LOREM IPSUM VENENATIS </a:t>
                      </a:r>
                      <a:endParaRPr kumimoji="0" lang="en-US" sz="1050" b="1" i="0" u="none" strike="noStrike" kern="100" cap="none" spc="0" normalizeH="0" baseline="0" noProof="0" dirty="0">
                        <a:ln>
                          <a:noFill/>
                        </a:ln>
                        <a:solidFill>
                          <a:schemeClr val="accent2"/>
                        </a:solidFill>
                        <a:effectLst/>
                        <a:uLnTx/>
                        <a:uFillTx/>
                        <a:latin typeface="+mj-lt"/>
                        <a:ea typeface="+mn-ea"/>
                        <a:cs typeface="+mn-cs"/>
                      </a:endParaRP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2" indent="0" algn="r"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pPr>
                      <a:r>
                        <a:rPr kumimoji="0" lang="en-US" sz="1050" b="1" i="0" u="none" strike="noStrike" kern="100" cap="none" spc="0" normalizeH="0" baseline="0" noProof="0" dirty="0">
                          <a:ln>
                            <a:noFill/>
                          </a:ln>
                          <a:solidFill>
                            <a:schemeClr val="accent2"/>
                          </a:solidFill>
                          <a:effectLst/>
                          <a:uLnTx/>
                          <a:uFillTx/>
                          <a:latin typeface="+mj-lt"/>
                          <a:ea typeface="+mn-ea"/>
                          <a:cs typeface="+mn-cs"/>
                        </a:rPr>
                        <a:t>$XX,XXX</a:t>
                      </a:r>
                    </a:p>
                  </a:txBody>
                  <a:tcPr marT="109728" marB="73152"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72686266"/>
                  </a:ext>
                </a:extLst>
              </a:tr>
            </a:tbl>
          </a:graphicData>
        </a:graphic>
      </p:graphicFrame>
      <p:sp>
        <p:nvSpPr>
          <p:cNvPr id="7" name="Subtitle 5">
            <a:extLst>
              <a:ext uri="{FF2B5EF4-FFF2-40B4-BE49-F238E27FC236}">
                <a16:creationId xmlns:a16="http://schemas.microsoft.com/office/drawing/2014/main" id="{88BE325C-48AB-3676-BFF0-3370769A0363}"/>
              </a:ext>
            </a:extLst>
          </p:cNvPr>
          <p:cNvSpPr>
            <a:spLocks noGrp="1"/>
          </p:cNvSpPr>
          <p:nvPr>
            <p:ph type="subTitle" idx="10"/>
          </p:nvPr>
        </p:nvSpPr>
        <p:spPr>
          <a:xfrm>
            <a:off x="463629" y="957943"/>
            <a:ext cx="11277600" cy="290849"/>
          </a:xfrm>
        </p:spPr>
        <p:txBody>
          <a:bodyPr/>
          <a:lstStyle/>
          <a:p>
            <a:r>
              <a:rPr lang="en-US" dirty="0"/>
              <a:t>Optional subtitle in sentence case, Prudential Modern Medium 18pt</a:t>
            </a:r>
          </a:p>
        </p:txBody>
      </p:sp>
    </p:spTree>
    <p:extLst>
      <p:ext uri="{BB962C8B-B14F-4D97-AF65-F5344CB8AC3E}">
        <p14:creationId xmlns:p14="http://schemas.microsoft.com/office/powerpoint/2010/main" val="131280015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FFD07-ECD1-070F-43ED-E8C2182D1C1E}"/>
              </a:ext>
            </a:extLst>
          </p:cNvPr>
          <p:cNvSpPr>
            <a:spLocks noGrp="1"/>
          </p:cNvSpPr>
          <p:nvPr>
            <p:ph type="body" sz="quarter" idx="17"/>
          </p:nvPr>
        </p:nvSpPr>
        <p:spPr>
          <a:xfrm>
            <a:off x="1785938" y="2178008"/>
            <a:ext cx="9218611" cy="4475205"/>
          </a:xfrm>
        </p:spPr>
        <p:txBody>
          <a:bodyPr/>
          <a:lstStyle/>
          <a:p>
            <a:r>
              <a:rPr lang="en-US" dirty="0"/>
              <a:t>Thank You Slide</a:t>
            </a:r>
          </a:p>
          <a:p>
            <a:pPr lvl="1"/>
            <a:r>
              <a:rPr lang="en-US" dirty="0"/>
              <a:t>Has optional text style for any additional information</a:t>
            </a:r>
          </a:p>
        </p:txBody>
      </p:sp>
    </p:spTree>
    <p:extLst>
      <p:ext uri="{BB962C8B-B14F-4D97-AF65-F5344CB8AC3E}">
        <p14:creationId xmlns:p14="http://schemas.microsoft.com/office/powerpoint/2010/main" val="33115767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92FD14D-286F-A082-278C-BED9CC888AB6}"/>
              </a:ext>
            </a:extLst>
          </p:cNvPr>
          <p:cNvSpPr>
            <a:spLocks noGrp="1"/>
          </p:cNvSpPr>
          <p:nvPr>
            <p:ph sz="quarter" idx="11"/>
          </p:nvPr>
        </p:nvSpPr>
        <p:spPr>
          <a:xfrm>
            <a:off x="457200" y="1649413"/>
            <a:ext cx="7049384" cy="4475162"/>
          </a:xfrm>
        </p:spPr>
        <p:txBody>
          <a:bodyPr/>
          <a:lstStyle/>
          <a:p>
            <a:r>
              <a:rPr lang="en-US" dirty="0"/>
              <a:t>Adding footers</a:t>
            </a:r>
          </a:p>
          <a:p>
            <a:pPr lvl="1"/>
            <a:r>
              <a:rPr lang="en-US" dirty="0">
                <a:latin typeface="PrudentialModern"/>
              </a:rPr>
              <a:t>To designate a file ‘internal’ or ‘confidential’, use the legal footer to the right by the page number </a:t>
            </a:r>
            <a:br>
              <a:rPr lang="en-US" dirty="0">
                <a:latin typeface="PrudentialModern"/>
              </a:rPr>
            </a:br>
            <a:r>
              <a:rPr lang="en-US">
                <a:latin typeface="PrudentialModern"/>
              </a:rPr>
              <a:t>on this slide. You will have to copy and paste this text box on all slides that require a designation.</a:t>
            </a:r>
          </a:p>
          <a:p>
            <a:pPr lvl="2"/>
            <a:r>
              <a:rPr lang="en-US" dirty="0"/>
              <a:t>If you need a longer legal note please use the footer placeholder box, keep in mind this box is typically left for sources. If you need both a footer and a source </a:t>
            </a:r>
            <a:r>
              <a:rPr lang="en-US"/>
              <a:t>line,</a:t>
            </a:r>
            <a:r>
              <a:rPr lang="en-US" dirty="0"/>
              <a:t> use the same box, but make sure the legal note is below all sources.</a:t>
            </a:r>
          </a:p>
          <a:p>
            <a:pPr lvl="2"/>
            <a:r>
              <a:rPr lang="en-US"/>
              <a:t>If you need an extended legal note, like a safe harbor slide, please create a slide that lives at the start or end of the </a:t>
            </a:r>
            <a:r>
              <a:rPr lang="en-US" dirty="0"/>
              <a:t>presentation. </a:t>
            </a:r>
          </a:p>
        </p:txBody>
      </p:sp>
      <p:sp>
        <p:nvSpPr>
          <p:cNvPr id="5" name="Title 4">
            <a:extLst>
              <a:ext uri="{FF2B5EF4-FFF2-40B4-BE49-F238E27FC236}">
                <a16:creationId xmlns:a16="http://schemas.microsoft.com/office/drawing/2014/main" id="{8FF002A2-835F-913C-9CA4-C2A2F721E334}"/>
              </a:ext>
            </a:extLst>
          </p:cNvPr>
          <p:cNvSpPr>
            <a:spLocks noGrp="1"/>
          </p:cNvSpPr>
          <p:nvPr>
            <p:ph type="title"/>
          </p:nvPr>
        </p:nvSpPr>
        <p:spPr/>
        <p:txBody>
          <a:bodyPr/>
          <a:lstStyle/>
          <a:p>
            <a:r>
              <a:rPr lang="en-US"/>
              <a:t>Legal footers</a:t>
            </a:r>
            <a:endParaRPr lang="en-US" dirty="0"/>
          </a:p>
        </p:txBody>
      </p:sp>
      <p:sp>
        <p:nvSpPr>
          <p:cNvPr id="11" name="Footer Placeholder 10">
            <a:extLst>
              <a:ext uri="{FF2B5EF4-FFF2-40B4-BE49-F238E27FC236}">
                <a16:creationId xmlns:a16="http://schemas.microsoft.com/office/drawing/2014/main" id="{A78120B2-14F6-33E7-79DF-DBD3D2FC7E0F}"/>
              </a:ext>
            </a:extLst>
          </p:cNvPr>
          <p:cNvSpPr>
            <a:spLocks noGrp="1"/>
          </p:cNvSpPr>
          <p:nvPr>
            <p:ph type="ftr" sz="quarter" idx="12"/>
          </p:nvPr>
        </p:nvSpPr>
        <p:spPr>
          <a:xfrm>
            <a:off x="1019175" y="6415172"/>
            <a:ext cx="9391650" cy="253916"/>
          </a:xfrm>
        </p:spPr>
        <p:txBody>
          <a:bodyPr/>
          <a:lstStyle/>
          <a:p>
            <a:endParaRPr lang="en-US" dirty="0"/>
          </a:p>
        </p:txBody>
      </p:sp>
      <p:sp>
        <p:nvSpPr>
          <p:cNvPr id="7" name="TextBox 6">
            <a:extLst>
              <a:ext uri="{FF2B5EF4-FFF2-40B4-BE49-F238E27FC236}">
                <a16:creationId xmlns:a16="http://schemas.microsoft.com/office/drawing/2014/main" id="{39A1216F-D339-C542-77A1-AF19F2B43999}"/>
              </a:ext>
            </a:extLst>
          </p:cNvPr>
          <p:cNvSpPr txBox="1"/>
          <p:nvPr/>
        </p:nvSpPr>
        <p:spPr>
          <a:xfrm>
            <a:off x="10641009" y="6547407"/>
            <a:ext cx="740658" cy="123111"/>
          </a:xfrm>
          <a:prstGeom prst="rect">
            <a:avLst/>
          </a:prstGeom>
        </p:spPr>
        <p:txBody>
          <a:bodyPr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a:ln>
                  <a:noFill/>
                </a:ln>
                <a:solidFill>
                  <a:schemeClr val="tx2"/>
                </a:solidFill>
                <a:effectLst/>
                <a:latin typeface="+mn-lt"/>
                <a:ea typeface="+mn-ea"/>
                <a:cs typeface="+mn-cs"/>
              </a:rPr>
              <a:t>Confidential</a:t>
            </a:r>
          </a:p>
        </p:txBody>
      </p:sp>
      <p:cxnSp>
        <p:nvCxnSpPr>
          <p:cNvPr id="13" name="Straight Arrow Connector 12">
            <a:extLst>
              <a:ext uri="{FF2B5EF4-FFF2-40B4-BE49-F238E27FC236}">
                <a16:creationId xmlns:a16="http://schemas.microsoft.com/office/drawing/2014/main" id="{9B53C62D-B3A6-9B52-5B99-CD8FCD2DEC2D}"/>
              </a:ext>
            </a:extLst>
          </p:cNvPr>
          <p:cNvCxnSpPr/>
          <p:nvPr/>
        </p:nvCxnSpPr>
        <p:spPr>
          <a:xfrm>
            <a:off x="11085871" y="5515895"/>
            <a:ext cx="0" cy="9193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DF740E-2909-5F61-3490-ABA575634B4E}"/>
              </a:ext>
            </a:extLst>
          </p:cNvPr>
          <p:cNvSpPr txBox="1"/>
          <p:nvPr/>
        </p:nvSpPr>
        <p:spPr>
          <a:xfrm>
            <a:off x="10314039" y="5171453"/>
            <a:ext cx="1543664" cy="276999"/>
          </a:xfrm>
          <a:prstGeom prst="rect">
            <a:avLst/>
          </a:prstGeom>
          <a:noFill/>
        </p:spPr>
        <p:txBody>
          <a:bodyPr wrap="square">
            <a:spAutoFit/>
          </a:bodyPr>
          <a:lstStyle/>
          <a:p>
            <a:pPr algn="ctr"/>
            <a:r>
              <a:rPr lang="en-US" sz="1200" dirty="0"/>
              <a:t>Use this box</a:t>
            </a:r>
          </a:p>
        </p:txBody>
      </p:sp>
      <p:cxnSp>
        <p:nvCxnSpPr>
          <p:cNvPr id="19" name="Straight Arrow Connector 18">
            <a:extLst>
              <a:ext uri="{FF2B5EF4-FFF2-40B4-BE49-F238E27FC236}">
                <a16:creationId xmlns:a16="http://schemas.microsoft.com/office/drawing/2014/main" id="{C622A3FA-2B33-4B97-08A0-9ED567E894AD}"/>
              </a:ext>
            </a:extLst>
          </p:cNvPr>
          <p:cNvCxnSpPr/>
          <p:nvPr/>
        </p:nvCxnSpPr>
        <p:spPr>
          <a:xfrm>
            <a:off x="1071069" y="5398937"/>
            <a:ext cx="0" cy="9193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1CFCA6-6470-64BC-CADE-1BDCE913A91D}"/>
              </a:ext>
            </a:extLst>
          </p:cNvPr>
          <p:cNvSpPr txBox="1"/>
          <p:nvPr/>
        </p:nvSpPr>
        <p:spPr>
          <a:xfrm>
            <a:off x="299237" y="5054495"/>
            <a:ext cx="1543664" cy="276999"/>
          </a:xfrm>
          <a:prstGeom prst="rect">
            <a:avLst/>
          </a:prstGeom>
          <a:noFill/>
        </p:spPr>
        <p:txBody>
          <a:bodyPr wrap="square">
            <a:spAutoFit/>
          </a:bodyPr>
          <a:lstStyle/>
          <a:p>
            <a:pPr algn="ctr"/>
            <a:r>
              <a:rPr lang="en-US" sz="1200" dirty="0"/>
              <a:t>Longer legal note</a:t>
            </a:r>
          </a:p>
        </p:txBody>
      </p:sp>
    </p:spTree>
    <p:extLst>
      <p:ext uri="{BB962C8B-B14F-4D97-AF65-F5344CB8AC3E}">
        <p14:creationId xmlns:p14="http://schemas.microsoft.com/office/powerpoint/2010/main" val="8987508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92FD14D-286F-A082-278C-BED9CC888AB6}"/>
              </a:ext>
            </a:extLst>
          </p:cNvPr>
          <p:cNvSpPr>
            <a:spLocks noGrp="1"/>
          </p:cNvSpPr>
          <p:nvPr>
            <p:ph sz="quarter" idx="11"/>
          </p:nvPr>
        </p:nvSpPr>
        <p:spPr>
          <a:xfrm>
            <a:off x="457201" y="1649413"/>
            <a:ext cx="7938654" cy="1363951"/>
          </a:xfrm>
        </p:spPr>
        <p:txBody>
          <a:bodyPr/>
          <a:lstStyle/>
          <a:p>
            <a:pPr lvl="2"/>
            <a:r>
              <a:rPr lang="en-US" b="0" i="0" dirty="0">
                <a:effectLst/>
              </a:rPr>
              <a:t>To help you further customize your presentation, there’s a selection of additional slide templates available for your use which include variations of charts and tables, designer elements (</a:t>
            </a:r>
            <a:r>
              <a:rPr lang="en-US" b="0" i="0" dirty="0" err="1">
                <a:effectLst/>
              </a:rPr>
              <a:t>i.e</a:t>
            </a:r>
            <a:r>
              <a:rPr lang="en-US" b="0" i="0" dirty="0">
                <a:effectLst/>
              </a:rPr>
              <a:t> icons, guidelines), image slide layouts and more.</a:t>
            </a:r>
            <a:endParaRPr lang="en-US" dirty="0"/>
          </a:p>
          <a:p>
            <a:pPr lvl="2"/>
            <a:r>
              <a:rPr lang="en-US" b="1" u="sng" dirty="0">
                <a:latin typeface="PrudentialModern" pitchFamily="2" charset="77"/>
                <a:hlinkClick r:id="rId2"/>
              </a:rPr>
              <a:t>Click here to download additional slides.</a:t>
            </a:r>
            <a:r>
              <a:rPr lang="en-US" dirty="0"/>
              <a:t> </a:t>
            </a:r>
            <a:r>
              <a:rPr lang="en-US" sz="1000" i="1" dirty="0"/>
              <a:t>(Use presentation mode to access link)</a:t>
            </a:r>
            <a:endParaRPr lang="en-US" sz="1000" i="1" dirty="0">
              <a:latin typeface="PrudentialModern Medium" pitchFamily="2" charset="77"/>
            </a:endParaRPr>
          </a:p>
        </p:txBody>
      </p:sp>
      <p:sp>
        <p:nvSpPr>
          <p:cNvPr id="5" name="Title 4">
            <a:extLst>
              <a:ext uri="{FF2B5EF4-FFF2-40B4-BE49-F238E27FC236}">
                <a16:creationId xmlns:a16="http://schemas.microsoft.com/office/drawing/2014/main" id="{8FF002A2-835F-913C-9CA4-C2A2F721E334}"/>
              </a:ext>
            </a:extLst>
          </p:cNvPr>
          <p:cNvSpPr>
            <a:spLocks noGrp="1"/>
          </p:cNvSpPr>
          <p:nvPr>
            <p:ph type="title"/>
          </p:nvPr>
        </p:nvSpPr>
        <p:spPr/>
        <p:txBody>
          <a:bodyPr/>
          <a:lstStyle/>
          <a:p>
            <a:r>
              <a:rPr lang="en-US" dirty="0"/>
              <a:t>Prudential slide library</a:t>
            </a:r>
          </a:p>
        </p:txBody>
      </p:sp>
      <p:sp>
        <p:nvSpPr>
          <p:cNvPr id="11" name="Footer Placeholder 10">
            <a:extLst>
              <a:ext uri="{FF2B5EF4-FFF2-40B4-BE49-F238E27FC236}">
                <a16:creationId xmlns:a16="http://schemas.microsoft.com/office/drawing/2014/main" id="{A78120B2-14F6-33E7-79DF-DBD3D2FC7E0F}"/>
              </a:ext>
            </a:extLst>
          </p:cNvPr>
          <p:cNvSpPr>
            <a:spLocks noGrp="1"/>
          </p:cNvSpPr>
          <p:nvPr>
            <p:ph type="ftr" sz="quarter" idx="12"/>
          </p:nvPr>
        </p:nvSpPr>
        <p:spPr>
          <a:xfrm>
            <a:off x="1019175" y="6415172"/>
            <a:ext cx="9391650" cy="253916"/>
          </a:xfrm>
        </p:spPr>
        <p:txBody>
          <a:bodyPr/>
          <a:lstStyle/>
          <a:p>
            <a:endParaRPr lang="en-US" dirty="0"/>
          </a:p>
        </p:txBody>
      </p:sp>
      <p:sp>
        <p:nvSpPr>
          <p:cNvPr id="7" name="TextBox 6">
            <a:extLst>
              <a:ext uri="{FF2B5EF4-FFF2-40B4-BE49-F238E27FC236}">
                <a16:creationId xmlns:a16="http://schemas.microsoft.com/office/drawing/2014/main" id="{39A1216F-D339-C542-77A1-AF19F2B43999}"/>
              </a:ext>
            </a:extLst>
          </p:cNvPr>
          <p:cNvSpPr txBox="1"/>
          <p:nvPr/>
        </p:nvSpPr>
        <p:spPr>
          <a:xfrm>
            <a:off x="10641009" y="6547407"/>
            <a:ext cx="740658" cy="123111"/>
          </a:xfrm>
          <a:prstGeom prst="rect">
            <a:avLst/>
          </a:prstGeom>
        </p:spPr>
        <p:txBody>
          <a:bodyPr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a:ln>
                  <a:noFill/>
                </a:ln>
                <a:solidFill>
                  <a:schemeClr val="tx2"/>
                </a:solidFill>
                <a:effectLst/>
                <a:latin typeface="+mn-lt"/>
                <a:ea typeface="+mn-ea"/>
                <a:cs typeface="+mn-cs"/>
              </a:rPr>
              <a:t>Confidential</a:t>
            </a:r>
          </a:p>
        </p:txBody>
      </p:sp>
      <p:pic>
        <p:nvPicPr>
          <p:cNvPr id="12" name="Picture 11">
            <a:extLst>
              <a:ext uri="{FF2B5EF4-FFF2-40B4-BE49-F238E27FC236}">
                <a16:creationId xmlns:a16="http://schemas.microsoft.com/office/drawing/2014/main" id="{4959660C-52D1-D4E2-2D59-7DE576C5865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276870" y="3532909"/>
            <a:ext cx="3638260" cy="2048422"/>
          </a:xfrm>
          <a:prstGeom prst="roundRect">
            <a:avLst>
              <a:gd name="adj" fmla="val 2427"/>
            </a:avLst>
          </a:prstGeom>
          <a:ln>
            <a:solidFill>
              <a:schemeClr val="bg2"/>
            </a:solidFill>
          </a:ln>
        </p:spPr>
      </p:pic>
      <p:pic>
        <p:nvPicPr>
          <p:cNvPr id="14" name="Picture 13" descr="A person and child cooking in a kitchen&#10;&#10;Description automatically generated">
            <a:extLst>
              <a:ext uri="{FF2B5EF4-FFF2-40B4-BE49-F238E27FC236}">
                <a16:creationId xmlns:a16="http://schemas.microsoft.com/office/drawing/2014/main" id="{7064EDF6-954D-F4DF-C0B8-E6C8B97F14B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57201" y="3529431"/>
            <a:ext cx="3638260" cy="2048422"/>
          </a:xfrm>
          <a:prstGeom prst="roundRect">
            <a:avLst>
              <a:gd name="adj" fmla="val 2427"/>
            </a:avLst>
          </a:prstGeom>
        </p:spPr>
      </p:pic>
      <p:pic>
        <p:nvPicPr>
          <p:cNvPr id="16" name="Picture 15">
            <a:extLst>
              <a:ext uri="{FF2B5EF4-FFF2-40B4-BE49-F238E27FC236}">
                <a16:creationId xmlns:a16="http://schemas.microsoft.com/office/drawing/2014/main" id="{1D701949-BE44-95F5-57E6-DF5FFF63E04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8093314" y="3529431"/>
            <a:ext cx="3638260" cy="2048422"/>
          </a:xfrm>
          <a:prstGeom prst="roundRect">
            <a:avLst>
              <a:gd name="adj" fmla="val 2427"/>
            </a:avLst>
          </a:prstGeom>
        </p:spPr>
      </p:pic>
      <p:sp>
        <p:nvSpPr>
          <p:cNvPr id="17" name="Content Placeholder 9">
            <a:extLst>
              <a:ext uri="{FF2B5EF4-FFF2-40B4-BE49-F238E27FC236}">
                <a16:creationId xmlns:a16="http://schemas.microsoft.com/office/drawing/2014/main" id="{C59884CD-BD4B-2FB5-59B9-591F372CCE58}"/>
              </a:ext>
            </a:extLst>
          </p:cNvPr>
          <p:cNvSpPr txBox="1">
            <a:spLocks/>
          </p:cNvSpPr>
          <p:nvPr/>
        </p:nvSpPr>
        <p:spPr>
          <a:xfrm>
            <a:off x="457200" y="5656484"/>
            <a:ext cx="1424151" cy="253916"/>
          </a:xfrm>
          <a:prstGeom prst="rect">
            <a:avLst/>
          </a:prstGeom>
        </p:spPr>
        <p:txBody>
          <a:bodyPr vert="horz" lIns="0" tIns="0" rIns="0" bIns="0" rtlCol="0" anchor="t">
            <a:noAutofit/>
          </a:bodyPr>
          <a:lstStyle>
            <a:lvl1pPr marL="0" indent="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20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6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1200"/>
              </a:spcBef>
              <a:spcAft>
                <a:spcPts val="0"/>
              </a:spcAft>
              <a:buClrTx/>
              <a:buFont typeface="PrudentialModern Med" pitchFamily="2" charset="0"/>
              <a:buChar char="​"/>
              <a:tabLst/>
              <a:defRPr lang="en-US" sz="16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1200"/>
              </a:spcBef>
              <a:spcAft>
                <a:spcPts val="0"/>
              </a:spcAft>
              <a:buClrTx/>
              <a:buFont typeface="Arial" panose="020B0604020202020204" pitchFamily="34" charset="0"/>
              <a:buChar char="•"/>
              <a:tabLst/>
              <a:defRPr lang="en-US" sz="1600" b="0" kern="1200" dirty="0" smtClean="0">
                <a:solidFill>
                  <a:schemeClr val="tx1"/>
                </a:solidFill>
                <a:latin typeface="+mn-lt"/>
                <a:ea typeface="+mn-ea"/>
                <a:cs typeface="+mn-cs"/>
              </a:defRPr>
            </a:lvl4pPr>
            <a:lvl5pPr marL="400050" indent="-20796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400" b="0" kern="1200" dirty="0">
                <a:solidFill>
                  <a:schemeClr val="tx1"/>
                </a:solidFill>
                <a:latin typeface="+mn-lt"/>
                <a:ea typeface="+mn-ea"/>
                <a:cs typeface="+mn-cs"/>
              </a:defRPr>
            </a:lvl5pPr>
            <a:lvl6pPr marL="0" indent="0" algn="l" defTabSz="914400" rtl="0" eaLnBrk="1" latinLnBrk="0" hangingPunct="1">
              <a:lnSpc>
                <a:spcPct val="105000"/>
              </a:lnSpc>
              <a:spcBef>
                <a:spcPts val="2400"/>
              </a:spcBef>
              <a:spcAft>
                <a:spcPts val="0"/>
              </a:spcAft>
              <a:buClrTx/>
              <a:buSzPct val="75000"/>
              <a:buFont typeface="Calibri" panose="020F0502020204030204" pitchFamily="34" charset="0"/>
              <a:buChar char="​"/>
              <a:tabLst/>
              <a:defRPr sz="2000" kern="1200">
                <a:solidFill>
                  <a:schemeClr val="tx1"/>
                </a:solidFill>
                <a:latin typeface="+mn-lt"/>
                <a:ea typeface="+mn-ea"/>
                <a:cs typeface="+mn-cs"/>
              </a:defRPr>
            </a:lvl6pPr>
            <a:lvl7pPr marL="228600" indent="-228600"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600" b="0" kern="1200" cap="none" spc="0" baseline="0">
                <a:solidFill>
                  <a:schemeClr val="tx1"/>
                </a:solidFill>
                <a:latin typeface="+mn-lt"/>
                <a:ea typeface="+mn-ea"/>
                <a:cs typeface="+mn-cs"/>
              </a:defRPr>
            </a:lvl7pPr>
            <a:lvl8pPr marL="228600" indent="-228600"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600" kern="1200">
                <a:solidFill>
                  <a:schemeClr val="tx1"/>
                </a:solidFill>
                <a:latin typeface="+mn-lt"/>
                <a:ea typeface="+mn-ea"/>
                <a:cs typeface="+mn-cs"/>
              </a:defRPr>
            </a:lvl8pPr>
            <a:lvl9pPr marL="0" indent="0" algn="l" defTabSz="914400" rtl="0" eaLnBrk="1" latinLnBrk="0" hangingPunct="1">
              <a:lnSpc>
                <a:spcPct val="80000"/>
              </a:lnSpc>
              <a:spcBef>
                <a:spcPts val="34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lvl="2"/>
            <a:r>
              <a:rPr lang="en-US" sz="1000" i="1" dirty="0">
                <a:solidFill>
                  <a:schemeClr val="tx2"/>
                </a:solidFill>
                <a:latin typeface="PrudentialModern Medium" pitchFamily="2" charset="77"/>
              </a:rPr>
              <a:t>Sample Divider Slide</a:t>
            </a:r>
          </a:p>
        </p:txBody>
      </p:sp>
      <p:sp>
        <p:nvSpPr>
          <p:cNvPr id="18" name="Content Placeholder 9">
            <a:extLst>
              <a:ext uri="{FF2B5EF4-FFF2-40B4-BE49-F238E27FC236}">
                <a16:creationId xmlns:a16="http://schemas.microsoft.com/office/drawing/2014/main" id="{B6A783E6-9FE6-C9E3-43E0-2C6CE7F47F9E}"/>
              </a:ext>
            </a:extLst>
          </p:cNvPr>
          <p:cNvSpPr txBox="1">
            <a:spLocks/>
          </p:cNvSpPr>
          <p:nvPr/>
        </p:nvSpPr>
        <p:spPr>
          <a:xfrm>
            <a:off x="4276870" y="5656484"/>
            <a:ext cx="1424151" cy="253916"/>
          </a:xfrm>
          <a:prstGeom prst="rect">
            <a:avLst/>
          </a:prstGeom>
        </p:spPr>
        <p:txBody>
          <a:bodyPr vert="horz" lIns="0" tIns="0" rIns="0" bIns="0" rtlCol="0" anchor="t">
            <a:noAutofit/>
          </a:bodyPr>
          <a:lstStyle>
            <a:lvl1pPr marL="0" indent="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20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6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1200"/>
              </a:spcBef>
              <a:spcAft>
                <a:spcPts val="0"/>
              </a:spcAft>
              <a:buClrTx/>
              <a:buFont typeface="PrudentialModern Med" pitchFamily="2" charset="0"/>
              <a:buChar char="​"/>
              <a:tabLst/>
              <a:defRPr lang="en-US" sz="16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1200"/>
              </a:spcBef>
              <a:spcAft>
                <a:spcPts val="0"/>
              </a:spcAft>
              <a:buClrTx/>
              <a:buFont typeface="Arial" panose="020B0604020202020204" pitchFamily="34" charset="0"/>
              <a:buChar char="•"/>
              <a:tabLst/>
              <a:defRPr lang="en-US" sz="1600" b="0" kern="1200" dirty="0" smtClean="0">
                <a:solidFill>
                  <a:schemeClr val="tx1"/>
                </a:solidFill>
                <a:latin typeface="+mn-lt"/>
                <a:ea typeface="+mn-ea"/>
                <a:cs typeface="+mn-cs"/>
              </a:defRPr>
            </a:lvl4pPr>
            <a:lvl5pPr marL="400050" indent="-20796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400" b="0" kern="1200" dirty="0">
                <a:solidFill>
                  <a:schemeClr val="tx1"/>
                </a:solidFill>
                <a:latin typeface="+mn-lt"/>
                <a:ea typeface="+mn-ea"/>
                <a:cs typeface="+mn-cs"/>
              </a:defRPr>
            </a:lvl5pPr>
            <a:lvl6pPr marL="0" indent="0" algn="l" defTabSz="914400" rtl="0" eaLnBrk="1" latinLnBrk="0" hangingPunct="1">
              <a:lnSpc>
                <a:spcPct val="105000"/>
              </a:lnSpc>
              <a:spcBef>
                <a:spcPts val="2400"/>
              </a:spcBef>
              <a:spcAft>
                <a:spcPts val="0"/>
              </a:spcAft>
              <a:buClrTx/>
              <a:buSzPct val="75000"/>
              <a:buFont typeface="Calibri" panose="020F0502020204030204" pitchFamily="34" charset="0"/>
              <a:buChar char="​"/>
              <a:tabLst/>
              <a:defRPr sz="2000" kern="1200">
                <a:solidFill>
                  <a:schemeClr val="tx1"/>
                </a:solidFill>
                <a:latin typeface="+mn-lt"/>
                <a:ea typeface="+mn-ea"/>
                <a:cs typeface="+mn-cs"/>
              </a:defRPr>
            </a:lvl6pPr>
            <a:lvl7pPr marL="228600" indent="-228600"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600" b="0" kern="1200" cap="none" spc="0" baseline="0">
                <a:solidFill>
                  <a:schemeClr val="tx1"/>
                </a:solidFill>
                <a:latin typeface="+mn-lt"/>
                <a:ea typeface="+mn-ea"/>
                <a:cs typeface="+mn-cs"/>
              </a:defRPr>
            </a:lvl7pPr>
            <a:lvl8pPr marL="228600" indent="-228600"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600" kern="1200">
                <a:solidFill>
                  <a:schemeClr val="tx1"/>
                </a:solidFill>
                <a:latin typeface="+mn-lt"/>
                <a:ea typeface="+mn-ea"/>
                <a:cs typeface="+mn-cs"/>
              </a:defRPr>
            </a:lvl8pPr>
            <a:lvl9pPr marL="0" indent="0" algn="l" defTabSz="914400" rtl="0" eaLnBrk="1" latinLnBrk="0" hangingPunct="1">
              <a:lnSpc>
                <a:spcPct val="80000"/>
              </a:lnSpc>
              <a:spcBef>
                <a:spcPts val="34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lvl="2"/>
            <a:r>
              <a:rPr lang="en-US" sz="1000" i="1" dirty="0">
                <a:solidFill>
                  <a:schemeClr val="tx2"/>
                </a:solidFill>
                <a:latin typeface="PrudentialModern Medium" pitchFamily="2" charset="77"/>
              </a:rPr>
              <a:t>Sample Infographic Slide</a:t>
            </a:r>
          </a:p>
        </p:txBody>
      </p:sp>
      <p:sp>
        <p:nvSpPr>
          <p:cNvPr id="21" name="Content Placeholder 9">
            <a:extLst>
              <a:ext uri="{FF2B5EF4-FFF2-40B4-BE49-F238E27FC236}">
                <a16:creationId xmlns:a16="http://schemas.microsoft.com/office/drawing/2014/main" id="{74B6EF1E-1A74-FED9-5820-713E89F732A3}"/>
              </a:ext>
            </a:extLst>
          </p:cNvPr>
          <p:cNvSpPr txBox="1">
            <a:spLocks/>
          </p:cNvSpPr>
          <p:nvPr/>
        </p:nvSpPr>
        <p:spPr>
          <a:xfrm>
            <a:off x="8093314" y="5652977"/>
            <a:ext cx="1424151" cy="253916"/>
          </a:xfrm>
          <a:prstGeom prst="rect">
            <a:avLst/>
          </a:prstGeom>
        </p:spPr>
        <p:txBody>
          <a:bodyPr vert="horz" lIns="0" tIns="0" rIns="0" bIns="0" rtlCol="0" anchor="t">
            <a:noAutofit/>
          </a:bodyPr>
          <a:lstStyle>
            <a:lvl1pPr marL="0" indent="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20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6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1200"/>
              </a:spcBef>
              <a:spcAft>
                <a:spcPts val="0"/>
              </a:spcAft>
              <a:buClrTx/>
              <a:buFont typeface="PrudentialModern Med" pitchFamily="2" charset="0"/>
              <a:buChar char="​"/>
              <a:tabLst/>
              <a:defRPr lang="en-US" sz="16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1200"/>
              </a:spcBef>
              <a:spcAft>
                <a:spcPts val="0"/>
              </a:spcAft>
              <a:buClrTx/>
              <a:buFont typeface="Arial" panose="020B0604020202020204" pitchFamily="34" charset="0"/>
              <a:buChar char="•"/>
              <a:tabLst/>
              <a:defRPr lang="en-US" sz="1600" b="0" kern="1200" dirty="0" smtClean="0">
                <a:solidFill>
                  <a:schemeClr val="tx1"/>
                </a:solidFill>
                <a:latin typeface="+mn-lt"/>
                <a:ea typeface="+mn-ea"/>
                <a:cs typeface="+mn-cs"/>
              </a:defRPr>
            </a:lvl4pPr>
            <a:lvl5pPr marL="400050" indent="-20796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400" b="0" kern="1200" dirty="0">
                <a:solidFill>
                  <a:schemeClr val="tx1"/>
                </a:solidFill>
                <a:latin typeface="+mn-lt"/>
                <a:ea typeface="+mn-ea"/>
                <a:cs typeface="+mn-cs"/>
              </a:defRPr>
            </a:lvl5pPr>
            <a:lvl6pPr marL="0" indent="0" algn="l" defTabSz="914400" rtl="0" eaLnBrk="1" latinLnBrk="0" hangingPunct="1">
              <a:lnSpc>
                <a:spcPct val="105000"/>
              </a:lnSpc>
              <a:spcBef>
                <a:spcPts val="2400"/>
              </a:spcBef>
              <a:spcAft>
                <a:spcPts val="0"/>
              </a:spcAft>
              <a:buClrTx/>
              <a:buSzPct val="75000"/>
              <a:buFont typeface="Calibri" panose="020F0502020204030204" pitchFamily="34" charset="0"/>
              <a:buChar char="​"/>
              <a:tabLst/>
              <a:defRPr sz="2000" kern="1200">
                <a:solidFill>
                  <a:schemeClr val="tx1"/>
                </a:solidFill>
                <a:latin typeface="+mn-lt"/>
                <a:ea typeface="+mn-ea"/>
                <a:cs typeface="+mn-cs"/>
              </a:defRPr>
            </a:lvl6pPr>
            <a:lvl7pPr marL="228600" indent="-228600"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600" b="0" kern="1200" cap="none" spc="0" baseline="0">
                <a:solidFill>
                  <a:schemeClr val="tx1"/>
                </a:solidFill>
                <a:latin typeface="+mn-lt"/>
                <a:ea typeface="+mn-ea"/>
                <a:cs typeface="+mn-cs"/>
              </a:defRPr>
            </a:lvl7pPr>
            <a:lvl8pPr marL="228600" indent="-228600"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600" kern="1200">
                <a:solidFill>
                  <a:schemeClr val="tx1"/>
                </a:solidFill>
                <a:latin typeface="+mn-lt"/>
                <a:ea typeface="+mn-ea"/>
                <a:cs typeface="+mn-cs"/>
              </a:defRPr>
            </a:lvl8pPr>
            <a:lvl9pPr marL="0" indent="0" algn="l" defTabSz="914400" rtl="0" eaLnBrk="1" latinLnBrk="0" hangingPunct="1">
              <a:lnSpc>
                <a:spcPct val="80000"/>
              </a:lnSpc>
              <a:spcBef>
                <a:spcPts val="34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lvl="2"/>
            <a:r>
              <a:rPr lang="en-US" sz="1000" i="1" dirty="0">
                <a:solidFill>
                  <a:schemeClr val="tx2"/>
                </a:solidFill>
                <a:latin typeface="PrudentialModern Medium" pitchFamily="2" charset="77"/>
              </a:rPr>
              <a:t>Sample Content Slide</a:t>
            </a:r>
          </a:p>
        </p:txBody>
      </p:sp>
    </p:spTree>
    <p:extLst>
      <p:ext uri="{BB962C8B-B14F-4D97-AF65-F5344CB8AC3E}">
        <p14:creationId xmlns:p14="http://schemas.microsoft.com/office/powerpoint/2010/main" val="15171665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F140D3-9290-7A89-D5A3-ED925F9649CF}"/>
              </a:ext>
            </a:extLst>
          </p:cNvPr>
          <p:cNvSpPr>
            <a:spLocks noGrp="1"/>
          </p:cNvSpPr>
          <p:nvPr>
            <p:ph type="subTitle" idx="10"/>
          </p:nvPr>
        </p:nvSpPr>
        <p:spPr/>
        <p:txBody>
          <a:bodyPr/>
          <a:lstStyle/>
          <a:p>
            <a:r>
              <a:rPr lang="en-US"/>
              <a:t>Sentence case subtitle can be up to one line on the title slide</a:t>
            </a:r>
            <a:endParaRPr lang="en-US" dirty="0"/>
          </a:p>
        </p:txBody>
      </p:sp>
      <p:sp>
        <p:nvSpPr>
          <p:cNvPr id="2" name="Title 1">
            <a:extLst>
              <a:ext uri="{FF2B5EF4-FFF2-40B4-BE49-F238E27FC236}">
                <a16:creationId xmlns:a16="http://schemas.microsoft.com/office/drawing/2014/main" id="{81C69E51-69A8-AF17-33C9-BA5A3419D9B1}"/>
              </a:ext>
            </a:extLst>
          </p:cNvPr>
          <p:cNvSpPr>
            <a:spLocks noGrp="1"/>
          </p:cNvSpPr>
          <p:nvPr>
            <p:ph type="title"/>
          </p:nvPr>
        </p:nvSpPr>
        <p:spPr>
          <a:xfrm>
            <a:off x="457200" y="1576070"/>
            <a:ext cx="9358313" cy="2954655"/>
          </a:xfrm>
        </p:spPr>
        <p:txBody>
          <a:bodyPr/>
          <a:lstStyle/>
          <a:p>
            <a:r>
              <a:rPr lang="en-US">
                <a:solidFill>
                  <a:schemeClr val="accent2"/>
                </a:solidFill>
              </a:rPr>
              <a:t>All Caps</a:t>
            </a:r>
            <a:r>
              <a:rPr lang="en-US"/>
              <a:t> presentation title can be three lines</a:t>
            </a:r>
            <a:endParaRPr lang="en-US" dirty="0"/>
          </a:p>
        </p:txBody>
      </p:sp>
      <p:sp>
        <p:nvSpPr>
          <p:cNvPr id="7" name="Text Placeholder 6">
            <a:extLst>
              <a:ext uri="{FF2B5EF4-FFF2-40B4-BE49-F238E27FC236}">
                <a16:creationId xmlns:a16="http://schemas.microsoft.com/office/drawing/2014/main" id="{756E649D-2D7B-467C-5802-426A2218BE74}"/>
              </a:ext>
            </a:extLst>
          </p:cNvPr>
          <p:cNvSpPr>
            <a:spLocks noGrp="1"/>
          </p:cNvSpPr>
          <p:nvPr>
            <p:ph type="body" sz="quarter" idx="11"/>
          </p:nvPr>
        </p:nvSpPr>
        <p:spPr/>
        <p:txBody>
          <a:bodyPr/>
          <a:lstStyle/>
          <a:p>
            <a:r>
              <a:rPr lang="en-US"/>
              <a:t>First Last Name</a:t>
            </a:r>
          </a:p>
          <a:p>
            <a:pPr lvl="1"/>
            <a:r>
              <a:rPr lang="en-US"/>
              <a:t>Position</a:t>
            </a:r>
          </a:p>
          <a:p>
            <a:pPr lvl="2"/>
            <a:r>
              <a:rPr lang="en-US"/>
              <a:t>Date</a:t>
            </a:r>
            <a:endParaRPr lang="en-US" dirty="0"/>
          </a:p>
        </p:txBody>
      </p:sp>
    </p:spTree>
    <p:extLst>
      <p:ext uri="{BB962C8B-B14F-4D97-AF65-F5344CB8AC3E}">
        <p14:creationId xmlns:p14="http://schemas.microsoft.com/office/powerpoint/2010/main" val="12703460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69EF82-2370-B84F-F61F-A2315467A950}"/>
              </a:ext>
            </a:extLst>
          </p:cNvPr>
          <p:cNvSpPr>
            <a:spLocks noGrp="1"/>
          </p:cNvSpPr>
          <p:nvPr>
            <p:ph type="subTitle" idx="10"/>
          </p:nvPr>
        </p:nvSpPr>
        <p:spPr/>
        <p:txBody>
          <a:bodyPr/>
          <a:lstStyle/>
          <a:p>
            <a:r>
              <a:rPr lang="en-US"/>
              <a:t>Sentence case subtitle can be up to one line on the title slide</a:t>
            </a:r>
            <a:endParaRPr lang="en-US" dirty="0"/>
          </a:p>
        </p:txBody>
      </p:sp>
      <p:sp>
        <p:nvSpPr>
          <p:cNvPr id="3" name="Title 2">
            <a:extLst>
              <a:ext uri="{FF2B5EF4-FFF2-40B4-BE49-F238E27FC236}">
                <a16:creationId xmlns:a16="http://schemas.microsoft.com/office/drawing/2014/main" id="{4699478B-7CC1-C4D9-23A9-6B7DFCE2D06D}"/>
              </a:ext>
            </a:extLst>
          </p:cNvPr>
          <p:cNvSpPr>
            <a:spLocks noGrp="1"/>
          </p:cNvSpPr>
          <p:nvPr>
            <p:ph type="title"/>
          </p:nvPr>
        </p:nvSpPr>
        <p:spPr>
          <a:xfrm>
            <a:off x="457200" y="1575576"/>
            <a:ext cx="9358313" cy="2954655"/>
          </a:xfrm>
        </p:spPr>
        <p:txBody>
          <a:bodyPr/>
          <a:lstStyle/>
          <a:p>
            <a:r>
              <a:rPr lang="en-US">
                <a:solidFill>
                  <a:schemeClr val="accent2"/>
                </a:solidFill>
              </a:rPr>
              <a:t>All Caps</a:t>
            </a:r>
            <a:r>
              <a:rPr lang="en-US"/>
              <a:t> presentation title can be three lines</a:t>
            </a:r>
            <a:endParaRPr lang="en-US" dirty="0"/>
          </a:p>
        </p:txBody>
      </p:sp>
      <p:sp>
        <p:nvSpPr>
          <p:cNvPr id="4" name="Text Placeholder 3">
            <a:extLst>
              <a:ext uri="{FF2B5EF4-FFF2-40B4-BE49-F238E27FC236}">
                <a16:creationId xmlns:a16="http://schemas.microsoft.com/office/drawing/2014/main" id="{D22F5563-B4A8-E480-E5D0-BDF57BF41C8D}"/>
              </a:ext>
            </a:extLst>
          </p:cNvPr>
          <p:cNvSpPr>
            <a:spLocks noGrp="1"/>
          </p:cNvSpPr>
          <p:nvPr>
            <p:ph type="body" sz="quarter" idx="11"/>
          </p:nvPr>
        </p:nvSpPr>
        <p:spPr/>
        <p:txBody>
          <a:bodyPr/>
          <a:lstStyle/>
          <a:p>
            <a:r>
              <a:rPr lang="en-US"/>
              <a:t>First Last Name</a:t>
            </a:r>
          </a:p>
          <a:p>
            <a:pPr lvl="1"/>
            <a:r>
              <a:rPr lang="en-US"/>
              <a:t>Position</a:t>
            </a:r>
          </a:p>
          <a:p>
            <a:pPr lvl="2"/>
            <a:r>
              <a:rPr lang="en-US"/>
              <a:t>Date</a:t>
            </a:r>
          </a:p>
          <a:p>
            <a:endParaRPr lang="en-US" dirty="0"/>
          </a:p>
        </p:txBody>
      </p:sp>
    </p:spTree>
    <p:extLst>
      <p:ext uri="{BB962C8B-B14F-4D97-AF65-F5344CB8AC3E}">
        <p14:creationId xmlns:p14="http://schemas.microsoft.com/office/powerpoint/2010/main" val="11504109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EDC830-EABA-DDBB-98CF-2C33C0FDA39F}"/>
              </a:ext>
            </a:extLst>
          </p:cNvPr>
          <p:cNvSpPr>
            <a:spLocks noGrp="1"/>
          </p:cNvSpPr>
          <p:nvPr>
            <p:ph type="title"/>
          </p:nvPr>
        </p:nvSpPr>
        <p:spPr/>
        <p:txBody>
          <a:bodyPr/>
          <a:lstStyle/>
          <a:p>
            <a:r>
              <a:rPr lang="en-US"/>
              <a:t>01</a:t>
            </a:r>
            <a:endParaRPr lang="en-US" dirty="0"/>
          </a:p>
        </p:txBody>
      </p:sp>
      <p:sp>
        <p:nvSpPr>
          <p:cNvPr id="6" name="Text Placeholder 5">
            <a:extLst>
              <a:ext uri="{FF2B5EF4-FFF2-40B4-BE49-F238E27FC236}">
                <a16:creationId xmlns:a16="http://schemas.microsoft.com/office/drawing/2014/main" id="{2DA315CA-5BC6-8915-E96A-FD73E2FFF31F}"/>
              </a:ext>
            </a:extLst>
          </p:cNvPr>
          <p:cNvSpPr>
            <a:spLocks noGrp="1"/>
          </p:cNvSpPr>
          <p:nvPr>
            <p:ph type="body" sz="quarter" idx="11"/>
          </p:nvPr>
        </p:nvSpPr>
        <p:spPr>
          <a:xfrm>
            <a:off x="2744788" y="2213193"/>
            <a:ext cx="8259762" cy="3332194"/>
          </a:xfrm>
        </p:spPr>
        <p:txBody>
          <a:bodyPr/>
          <a:lstStyle/>
          <a:p>
            <a:r>
              <a:rPr lang="en-US"/>
              <a:t>All Caps section divider can be </a:t>
            </a:r>
            <a:r>
              <a:rPr lang="en-US">
                <a:solidFill>
                  <a:schemeClr val="accent2"/>
                </a:solidFill>
              </a:rPr>
              <a:t>Three lines</a:t>
            </a:r>
          </a:p>
          <a:p>
            <a:pPr lvl="1"/>
            <a:r>
              <a:rPr lang="en-US"/>
              <a:t>Optional supporting subtitle</a:t>
            </a:r>
            <a:endParaRPr lang="en-US" dirty="0"/>
          </a:p>
        </p:txBody>
      </p:sp>
    </p:spTree>
    <p:extLst>
      <p:ext uri="{BB962C8B-B14F-4D97-AF65-F5344CB8AC3E}">
        <p14:creationId xmlns:p14="http://schemas.microsoft.com/office/powerpoint/2010/main" val="2694072408"/>
      </p:ext>
    </p:extLst>
  </p:cSld>
  <p:clrMapOvr>
    <a:masterClrMapping/>
  </p:clrMapOvr>
  <p:transition>
    <p:fade/>
  </p:transition>
</p:sld>
</file>

<file path=ppt/theme/theme1.xml><?xml version="1.0" encoding="utf-8"?>
<a:theme xmlns:a="http://schemas.openxmlformats.org/drawingml/2006/main" name="Prudential Template">
  <a:themeElements>
    <a:clrScheme name="Custom 7">
      <a:dk1>
        <a:srgbClr val="001F45"/>
      </a:dk1>
      <a:lt1>
        <a:srgbClr val="FFFFFF"/>
      </a:lt1>
      <a:dk2>
        <a:srgbClr val="7E8FA1"/>
      </a:dk2>
      <a:lt2>
        <a:srgbClr val="BFC7D1"/>
      </a:lt2>
      <a:accent1>
        <a:srgbClr val="001F45"/>
      </a:accent1>
      <a:accent2>
        <a:srgbClr val="007BC3"/>
      </a:accent2>
      <a:accent3>
        <a:srgbClr val="14D6E0"/>
      </a:accent3>
      <a:accent4>
        <a:srgbClr val="E3B449"/>
      </a:accent4>
      <a:accent5>
        <a:srgbClr val="443BB2"/>
      </a:accent5>
      <a:accent6>
        <a:srgbClr val="009166"/>
      </a:accent6>
      <a:hlink>
        <a:srgbClr val="007BC3"/>
      </a:hlink>
      <a:folHlink>
        <a:srgbClr val="14D6E0"/>
      </a:folHlink>
    </a:clrScheme>
    <a:fontScheme name="Custom 8">
      <a:majorFont>
        <a:latin typeface="PrudentialModern SemCond"/>
        <a:ea typeface=""/>
        <a:cs typeface=""/>
      </a:majorFont>
      <a:minorFont>
        <a:latin typeface="PrudentialModern Me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2857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bg1"/>
            </a:solidFill>
            <a:effectLst/>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02000"/>
          </a:lnSpc>
          <a:spcAft>
            <a:spcPts val="0"/>
          </a:spcAft>
          <a:buClrTx/>
          <a:buSzTx/>
          <a:buFont typeface="Arial" panose="020B0604020202020204" pitchFamily="34" charset="0"/>
          <a:buNone/>
          <a:tabLst/>
          <a:defRPr sz="1600" kern="1200" spc="-30" dirty="0" smtClean="0"/>
        </a:defPPr>
      </a:lstStyle>
    </a:txDef>
  </a:objectDefaults>
  <a:extraClrSchemeLst/>
  <a:custClrLst>
    <a:custClr name="Violet">
      <a:srgbClr val="D752FD"/>
    </a:custClr>
    <a:custClr name="Orange">
      <a:srgbClr val="F86400"/>
    </a:custClr>
    <a:custClr name="Purple">
      <a:srgbClr val="8046DB"/>
    </a:custClr>
    <a:custClr name="Light Teal">
      <a:srgbClr val="89EBF0"/>
    </a:custClr>
    <a:custClr name="Green">
      <a:srgbClr val="43AA4B"/>
    </a:custClr>
    <a:custClr name="Yellow">
      <a:srgbClr val="FFD200"/>
    </a:custClr>
  </a:custClrLst>
  <a:extLst>
    <a:ext uri="{05A4C25C-085E-4340-85A3-A5531E510DB2}">
      <thm15:themeFamily xmlns:thm15="http://schemas.microsoft.com/office/thememl/2012/main" name="Presentation3" id="{ADA9716C-09D1-CF49-A654-CB559EEB6338}" vid="{E813E68F-6AA6-944E-A19A-E5411633D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udential">
      <a:majorFont>
        <a:latin typeface="PrudentialModern"/>
        <a:ea typeface=""/>
        <a:cs typeface=""/>
      </a:majorFont>
      <a:minorFont>
        <a:latin typeface="PrudentialModern M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udential">
      <a:majorFont>
        <a:latin typeface="PrudentialModern"/>
        <a:ea typeface=""/>
        <a:cs typeface=""/>
      </a:majorFont>
      <a:minorFont>
        <a:latin typeface="PrudentialModern M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53B72DDDCE454BA365ABCB61D5BA9A" ma:contentTypeVersion="15" ma:contentTypeDescription="Create a new document." ma:contentTypeScope="" ma:versionID="cb2dd7d5cfd97f9b284e405e2f30e546">
  <xsd:schema xmlns:xsd="http://www.w3.org/2001/XMLSchema" xmlns:xs="http://www.w3.org/2001/XMLSchema" xmlns:p="http://schemas.microsoft.com/office/2006/metadata/properties" xmlns:ns2="ab7ab588-0e53-4ad6-9d45-756879b54fd4" xmlns:ns3="42c6072b-cd94-4964-a659-85a9cdd4f550" targetNamespace="http://schemas.microsoft.com/office/2006/metadata/properties" ma:root="true" ma:fieldsID="f03b261fde36be3a25b66a0e4ae7e82a" ns2:_="" ns3:_="">
    <xsd:import namespace="ab7ab588-0e53-4ad6-9d45-756879b54fd4"/>
    <xsd:import namespace="42c6072b-cd94-4964-a659-85a9cdd4f5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ab588-0e53-4ad6-9d45-756879b54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3d05499-0ede-448b-a09e-1f67d98e1bb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c6072b-cd94-4964-a659-85a9cdd4f5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35361e2-7e05-4e1f-a308-44fde13bdd61}" ma:internalName="TaxCatchAll" ma:showField="CatchAllData" ma:web="42c6072b-cd94-4964-a659-85a9cdd4f5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7ab588-0e53-4ad6-9d45-756879b54fd4">
      <Terms xmlns="http://schemas.microsoft.com/office/infopath/2007/PartnerControls"/>
    </lcf76f155ced4ddcb4097134ff3c332f>
    <TaxCatchAll xmlns="42c6072b-cd94-4964-a659-85a9cdd4f5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F90CA-B687-46DB-BE94-F7820E47F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7ab588-0e53-4ad6-9d45-756879b54fd4"/>
    <ds:schemaRef ds:uri="42c6072b-cd94-4964-a659-85a9cdd4f5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982682-087B-49FF-8BEB-19D0DD2AD1A4}">
  <ds:schemaRefs>
    <ds:schemaRef ds:uri="http://purl.org/dc/elements/1.1/"/>
    <ds:schemaRef ds:uri="595d4a41-f636-4364-8114-faee060cce9c"/>
    <ds:schemaRef ds:uri="http://www.w3.org/XML/1998/namespace"/>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e5f058ee-1686-4a1f-96d5-c4672040180e"/>
    <ds:schemaRef ds:uri="http://purl.org/dc/terms/"/>
    <ds:schemaRef ds:uri="ab7ab588-0e53-4ad6-9d45-756879b54fd4"/>
    <ds:schemaRef ds:uri="42c6072b-cd94-4964-a659-85a9cdd4f550"/>
  </ds:schemaRefs>
</ds:datastoreItem>
</file>

<file path=customXml/itemProps3.xml><?xml version="1.0" encoding="utf-8"?>
<ds:datastoreItem xmlns:ds="http://schemas.openxmlformats.org/officeDocument/2006/customXml" ds:itemID="{29419A44-325D-4ECE-AA5B-63F0D1F00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Prudential PowerPoint Template (1)</Template>
  <TotalTime>0</TotalTime>
  <Words>5114</Words>
  <Application>Microsoft Office PowerPoint</Application>
  <PresentationFormat>Widescreen</PresentationFormat>
  <Paragraphs>574</Paragraphs>
  <Slides>44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Microsoft Sans Serif</vt:lpstr>
      <vt:lpstr>PrudentialModern</vt:lpstr>
      <vt:lpstr>PrudentialModern Bold Condensed</vt:lpstr>
      <vt:lpstr>PrudentialModern Bold SemiConde</vt:lpstr>
      <vt:lpstr>PrudentialModern Med</vt:lpstr>
      <vt:lpstr>PrudentialModern Medium</vt:lpstr>
      <vt:lpstr>PrudentialModern SemCond</vt:lpstr>
      <vt:lpstr>Trebuchet MS</vt:lpstr>
      <vt:lpstr>Prudential Template</vt:lpstr>
      <vt:lpstr>Prudential template</vt:lpstr>
      <vt:lpstr>Font Check</vt:lpstr>
      <vt:lpstr>Exploring your template bullet system</vt:lpstr>
      <vt:lpstr>Learning to use the bullets in this template</vt:lpstr>
      <vt:lpstr>Legal footers</vt:lpstr>
      <vt:lpstr>Prudential slide library</vt:lpstr>
      <vt:lpstr>All Caps presentation title can be three lines</vt:lpstr>
      <vt:lpstr>All Caps presentation title can be three lines</vt:lpstr>
      <vt:lpstr>01</vt:lpstr>
      <vt:lpstr>01</vt:lpstr>
      <vt:lpstr>Table of Contents</vt:lpstr>
      <vt:lpstr>Table of contents</vt:lpstr>
      <vt:lpstr>Long title in Prudential Modern Semi Condensed 34pt</vt:lpstr>
      <vt:lpstr>Three column with icons</vt:lpstr>
      <vt:lpstr>Four column with icons</vt:lpstr>
      <vt:lpstr>Two column content layout</vt:lpstr>
      <vt:lpstr>Content with Image Right</vt:lpstr>
      <vt:lpstr>Three column layout for photos or illustrations</vt:lpstr>
      <vt:lpstr>Large statement with supporting text and relevant image</vt:lpstr>
      <vt:lpstr>PowerPoint Presentation</vt:lpstr>
      <vt:lpstr>Strategic Priorities</vt:lpstr>
      <vt:lpstr>BEIng the rock</vt:lpstr>
      <vt:lpstr>Organizational Chart</vt:lpstr>
      <vt:lpstr>Organizational Chart with photos</vt:lpstr>
      <vt:lpstr>COMPARISON</vt:lpstr>
      <vt:lpstr>TIMELINE and next steps</vt:lpstr>
      <vt:lpstr>TIMELINE and next steps</vt:lpstr>
      <vt:lpstr>GTM PLAn</vt:lpstr>
      <vt:lpstr>Journey map </vt:lpstr>
      <vt:lpstr>Journey path </vt:lpstr>
      <vt:lpstr>Two column comparison</vt:lpstr>
      <vt:lpstr>PowerPoint Presentation</vt:lpstr>
      <vt:lpstr>PowerPoint Presentation</vt:lpstr>
      <vt:lpstr>PowerPoint Presentation</vt:lpstr>
      <vt:lpstr>Title and Content</vt:lpstr>
      <vt:lpstr>Two Content weighted right</vt:lpstr>
      <vt:lpstr>Three column comparison</vt:lpstr>
      <vt:lpstr>Single category column chart</vt:lpstr>
      <vt:lpstr>Line Chart</vt:lpstr>
      <vt:lpstr>Pie chart</vt:lpstr>
      <vt:lpstr>Donut Chart</vt:lpstr>
      <vt:lpstr>Table with left title emphasis</vt:lpstr>
      <vt:lpstr>Dense table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Prudential template</dc:title>
  <dc:creator>Rebecca Nappi</dc:creator>
  <cp:lastModifiedBy>Rebecca Nappi</cp:lastModifiedBy>
  <cp:revision>1</cp:revision>
  <dcterms:created xsi:type="dcterms:W3CDTF">2024-09-17T17:48:02Z</dcterms:created>
  <dcterms:modified xsi:type="dcterms:W3CDTF">2024-09-17T17:48:36Z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0x0101001B53B72DDDCE454BA365ABCB61D5BA9A</vt:lpwstr>
  </property>
  <property fmtid="{D5CDD505-2E9C-101B-9397-08002B2CF9AE}" pid="3" name="MediaServiceImageTags">
    <vt:lpwstr/>
  </property>
</Properties>
</file>