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11"/>
  </p:notesMasterIdLst>
  <p:handoutMasterIdLst>
    <p:handoutMasterId r:id="rId12"/>
  </p:handoutMasterIdLst>
  <p:sldIdLst>
    <p:sldId id="6007" r:id="rId5"/>
    <p:sldId id="6015" r:id="rId6"/>
    <p:sldId id="6016" r:id="rId7"/>
    <p:sldId id="6017" r:id="rId8"/>
    <p:sldId id="6019" r:id="rId9"/>
    <p:sldId id="601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4E7"/>
    <a:srgbClr val="001F45"/>
    <a:srgbClr val="0080B8"/>
    <a:srgbClr val="000000"/>
    <a:srgbClr val="0065C3"/>
    <a:srgbClr val="14D6E0"/>
    <a:srgbClr val="8046DB"/>
    <a:srgbClr val="FFD301"/>
    <a:srgbClr val="F5F6F8"/>
    <a:srgbClr val="BFD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30" autoAdjust="0"/>
    <p:restoredTop sz="76548" autoAdjust="0"/>
  </p:normalViewPr>
  <p:slideViewPr>
    <p:cSldViewPr snapToGrid="0">
      <p:cViewPr varScale="1">
        <p:scale>
          <a:sx n="58" d="100"/>
          <a:sy n="58" d="100"/>
        </p:scale>
        <p:origin x="1252" y="56"/>
      </p:cViewPr>
      <p:guideLst/>
    </p:cSldViewPr>
  </p:slideViewPr>
  <p:outlineViewPr>
    <p:cViewPr>
      <p:scale>
        <a:sx n="33" d="100"/>
        <a:sy n="33" d="100"/>
      </p:scale>
      <p:origin x="0" y="-27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3570" y="6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2305EA-C029-299E-35CF-B68CFDC507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3681F41-91C4-CFF9-71D9-1997109121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E145AB-2841-4564-B5F2-83514662606C}" type="datetimeFigureOut">
              <a:rPr lang="en-US" smtClean="0"/>
              <a:t>12/16/2024</a:t>
            </a:fld>
            <a:endParaRPr lang="en-US"/>
          </a:p>
        </p:txBody>
      </p:sp>
      <p:sp>
        <p:nvSpPr>
          <p:cNvPr id="4" name="Footer Placeholder 3">
            <a:extLst>
              <a:ext uri="{FF2B5EF4-FFF2-40B4-BE49-F238E27FC236}">
                <a16:creationId xmlns:a16="http://schemas.microsoft.com/office/drawing/2014/main" id="{885B6DFA-8E4E-49DB-54D1-09BDB16D52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A89FE1-1417-2430-94C0-684B17CAD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84D0F0-F806-4F99-A3F1-C89A9A4FEC44}" type="slidenum">
              <a:rPr lang="en-US" smtClean="0"/>
              <a:t>‹#›</a:t>
            </a:fld>
            <a:endParaRPr lang="en-US"/>
          </a:p>
        </p:txBody>
      </p:sp>
    </p:spTree>
    <p:extLst>
      <p:ext uri="{BB962C8B-B14F-4D97-AF65-F5344CB8AC3E}">
        <p14:creationId xmlns:p14="http://schemas.microsoft.com/office/powerpoint/2010/main" val="186983424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D781E-5576-49F1-B09A-5E1D942B26EB}"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1C1C1-985D-4916-8488-7563869E36F5}" type="slidenum">
              <a:rPr lang="en-US" smtClean="0"/>
              <a:t>‹#›</a:t>
            </a:fld>
            <a:endParaRPr lang="en-US"/>
          </a:p>
        </p:txBody>
      </p:sp>
    </p:spTree>
    <p:extLst>
      <p:ext uri="{BB962C8B-B14F-4D97-AF65-F5344CB8AC3E}">
        <p14:creationId xmlns:p14="http://schemas.microsoft.com/office/powerpoint/2010/main" val="198209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0" indent="0" algn="l" defTabSz="914400" rtl="0" eaLnBrk="1" latinLnBrk="0" hangingPunct="1">
      <a:defRPr sz="1200" kern="1200">
        <a:solidFill>
          <a:schemeClr val="tx1"/>
        </a:solidFill>
        <a:latin typeface="+mn-lt"/>
        <a:ea typeface="+mn-ea"/>
        <a:cs typeface="+mn-cs"/>
      </a:defRPr>
    </a:lvl2pPr>
    <a:lvl3pPr marL="0" indent="0" algn="l" defTabSz="914400" rtl="0" eaLnBrk="1" latinLnBrk="0" hangingPunct="1">
      <a:defRPr sz="1200" kern="1200">
        <a:solidFill>
          <a:schemeClr val="tx1"/>
        </a:solidFill>
        <a:latin typeface="+mn-lt"/>
        <a:ea typeface="+mn-ea"/>
        <a:cs typeface="+mn-cs"/>
      </a:defRPr>
    </a:lvl3pPr>
    <a:lvl4pPr marL="0" indent="0" algn="l" defTabSz="914400" rtl="0" eaLnBrk="1" latinLnBrk="0" hangingPunct="1">
      <a:defRPr sz="1200" kern="1200">
        <a:solidFill>
          <a:schemeClr val="tx1"/>
        </a:solidFill>
        <a:latin typeface="+mn-lt"/>
        <a:ea typeface="+mn-ea"/>
        <a:cs typeface="+mn-cs"/>
      </a:defRPr>
    </a:lvl4pPr>
    <a:lvl5pPr marL="0"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1C1C1-985D-4916-8488-7563869E36F5}" type="slidenum">
              <a:rPr lang="en-US" smtClean="0"/>
              <a:t>1</a:t>
            </a:fld>
            <a:endParaRPr lang="en-US"/>
          </a:p>
        </p:txBody>
      </p:sp>
    </p:spTree>
    <p:extLst>
      <p:ext uri="{BB962C8B-B14F-4D97-AF65-F5344CB8AC3E}">
        <p14:creationId xmlns:p14="http://schemas.microsoft.com/office/powerpoint/2010/main" val="301687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371C1C1-985D-4916-8488-7563869E36F5}" type="slidenum">
              <a:rPr lang="en-US" smtClean="0"/>
              <a:t>2</a:t>
            </a:fld>
            <a:endParaRPr lang="en-US"/>
          </a:p>
        </p:txBody>
      </p:sp>
    </p:spTree>
    <p:extLst>
      <p:ext uri="{BB962C8B-B14F-4D97-AF65-F5344CB8AC3E}">
        <p14:creationId xmlns:p14="http://schemas.microsoft.com/office/powerpoint/2010/main" val="45732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vy Title">
    <p:bg>
      <p:bgPr>
        <a:solidFill>
          <a:schemeClr val="tx1"/>
        </a:solidFill>
        <a:effectLst/>
      </p:bgPr>
    </p:bg>
    <p:spTree>
      <p:nvGrpSpPr>
        <p:cNvPr id="1" name=""/>
        <p:cNvGrpSpPr/>
        <p:nvPr/>
      </p:nvGrpSpPr>
      <p:grpSpPr>
        <a:xfrm>
          <a:off x="0" y="0"/>
          <a:ext cx="0" cy="0"/>
          <a:chOff x="0" y="0"/>
          <a:chExt cx="0" cy="0"/>
        </a:xfrm>
      </p:grpSpPr>
      <p:sp>
        <p:nvSpPr>
          <p:cNvPr id="8" name="Freeform 19">
            <a:extLst>
              <a:ext uri="{FF2B5EF4-FFF2-40B4-BE49-F238E27FC236}">
                <a16:creationId xmlns:a16="http://schemas.microsoft.com/office/drawing/2014/main" id="{7AFD042A-F21A-D5B8-8CB9-4D77A1A1873E}"/>
              </a:ext>
            </a:extLst>
          </p:cNvPr>
          <p:cNvSpPr/>
          <p:nvPr userDrawn="1"/>
        </p:nvSpPr>
        <p:spPr>
          <a:xfrm>
            <a:off x="5652191" y="853440"/>
            <a:ext cx="6539810" cy="6004560"/>
          </a:xfrm>
          <a:custGeom>
            <a:avLst/>
            <a:gdLst>
              <a:gd name="connsiteX0" fmla="*/ 6883399 w 6883399"/>
              <a:gd name="connsiteY0" fmla="*/ 5399688 h 6320028"/>
              <a:gd name="connsiteX1" fmla="*/ 6883399 w 6883399"/>
              <a:gd name="connsiteY1" fmla="*/ 6320028 h 6320028"/>
              <a:gd name="connsiteX2" fmla="*/ 6298990 w 6883399"/>
              <a:gd name="connsiteY2" fmla="*/ 6320028 h 6320028"/>
              <a:gd name="connsiteX3" fmla="*/ 5663945 w 6883399"/>
              <a:gd name="connsiteY3" fmla="*/ 5041075 h 6320028"/>
              <a:gd name="connsiteX4" fmla="*/ 5767705 w 6883399"/>
              <a:gd name="connsiteY4" fmla="*/ 5237099 h 6320028"/>
              <a:gd name="connsiteX5" fmla="*/ 5191482 w 6883399"/>
              <a:gd name="connsiteY5" fmla="*/ 6320028 h 6320028"/>
              <a:gd name="connsiteX6" fmla="*/ 4638295 w 6883399"/>
              <a:gd name="connsiteY6" fmla="*/ 6320028 h 6320028"/>
              <a:gd name="connsiteX7" fmla="*/ 6713791 w 6883399"/>
              <a:gd name="connsiteY7" fmla="*/ 3864293 h 6320028"/>
              <a:gd name="connsiteX8" fmla="*/ 6883399 w 6883399"/>
              <a:gd name="connsiteY8" fmla="*/ 3934361 h 6320028"/>
              <a:gd name="connsiteX9" fmla="*/ 6883399 w 6883399"/>
              <a:gd name="connsiteY9" fmla="*/ 4929256 h 6320028"/>
              <a:gd name="connsiteX10" fmla="*/ 6875080 w 6883399"/>
              <a:gd name="connsiteY10" fmla="*/ 4948746 h 6320028"/>
              <a:gd name="connsiteX11" fmla="*/ 6540499 w 6883399"/>
              <a:gd name="connsiteY11" fmla="*/ 5237099 h 6320028"/>
              <a:gd name="connsiteX12" fmla="*/ 5872247 w 6883399"/>
              <a:gd name="connsiteY12" fmla="*/ 6320028 h 6320028"/>
              <a:gd name="connsiteX13" fmla="*/ 5433843 w 6883399"/>
              <a:gd name="connsiteY13" fmla="*/ 6320028 h 6320028"/>
              <a:gd name="connsiteX14" fmla="*/ 5871463 w 6883399"/>
              <a:gd name="connsiteY14" fmla="*/ 5548440 h 6320028"/>
              <a:gd name="connsiteX15" fmla="*/ 6217538 w 6883399"/>
              <a:gd name="connsiteY15" fmla="*/ 5260023 h 6320028"/>
              <a:gd name="connsiteX16" fmla="*/ 5906134 w 6883399"/>
              <a:gd name="connsiteY16" fmla="*/ 3541268 h 6320028"/>
              <a:gd name="connsiteX17" fmla="*/ 6586664 w 6883399"/>
              <a:gd name="connsiteY17" fmla="*/ 3818001 h 6320028"/>
              <a:gd name="connsiteX18" fmla="*/ 6102286 w 6883399"/>
              <a:gd name="connsiteY18" fmla="*/ 4729353 h 6320028"/>
              <a:gd name="connsiteX19" fmla="*/ 5836855 w 6883399"/>
              <a:gd name="connsiteY19" fmla="*/ 4775581 h 6320028"/>
              <a:gd name="connsiteX20" fmla="*/ 5906134 w 6883399"/>
              <a:gd name="connsiteY20" fmla="*/ 4244975 h 6320028"/>
              <a:gd name="connsiteX21" fmla="*/ 5836855 w 6883399"/>
              <a:gd name="connsiteY21" fmla="*/ 4141280 h 6320028"/>
              <a:gd name="connsiteX22" fmla="*/ 4014405 w 6883399"/>
              <a:gd name="connsiteY22" fmla="*/ 0 h 6320028"/>
              <a:gd name="connsiteX23" fmla="*/ 6686247 w 6883399"/>
              <a:gd name="connsiteY23" fmla="*/ 1042527 h 6320028"/>
              <a:gd name="connsiteX24" fmla="*/ 6883399 w 6883399"/>
              <a:gd name="connsiteY24" fmla="*/ 1240652 h 6320028"/>
              <a:gd name="connsiteX25" fmla="*/ 6883399 w 6883399"/>
              <a:gd name="connsiteY25" fmla="*/ 1621955 h 6320028"/>
              <a:gd name="connsiteX26" fmla="*/ 6864449 w 6883399"/>
              <a:gd name="connsiteY26" fmla="*/ 1596907 h 6320028"/>
              <a:gd name="connsiteX27" fmla="*/ 4014405 w 6883399"/>
              <a:gd name="connsiteY27" fmla="*/ 253810 h 6320028"/>
              <a:gd name="connsiteX28" fmla="*/ 276796 w 6883399"/>
              <a:gd name="connsiteY28" fmla="*/ 3841369 h 6320028"/>
              <a:gd name="connsiteX29" fmla="*/ 784415 w 6883399"/>
              <a:gd name="connsiteY29" fmla="*/ 5802249 h 6320028"/>
              <a:gd name="connsiteX30" fmla="*/ 1787968 w 6883399"/>
              <a:gd name="connsiteY30" fmla="*/ 3114612 h 6320028"/>
              <a:gd name="connsiteX31" fmla="*/ 2099436 w 6883399"/>
              <a:gd name="connsiteY31" fmla="*/ 2976181 h 6320028"/>
              <a:gd name="connsiteX32" fmla="*/ 2549270 w 6883399"/>
              <a:gd name="connsiteY32" fmla="*/ 1834134 h 6320028"/>
              <a:gd name="connsiteX33" fmla="*/ 2837814 w 6883399"/>
              <a:gd name="connsiteY33" fmla="*/ 1684147 h 6320028"/>
              <a:gd name="connsiteX34" fmla="*/ 3195319 w 6883399"/>
              <a:gd name="connsiteY34" fmla="*/ 922846 h 6320028"/>
              <a:gd name="connsiteX35" fmla="*/ 3979735 w 6883399"/>
              <a:gd name="connsiteY35" fmla="*/ 1049719 h 6320028"/>
              <a:gd name="connsiteX36" fmla="*/ 5571426 w 6883399"/>
              <a:gd name="connsiteY36" fmla="*/ 1937893 h 6320028"/>
              <a:gd name="connsiteX37" fmla="*/ 6883399 w 6883399"/>
              <a:gd name="connsiteY37" fmla="*/ 2301821 h 6320028"/>
              <a:gd name="connsiteX38" fmla="*/ 6883399 w 6883399"/>
              <a:gd name="connsiteY38" fmla="*/ 2561400 h 6320028"/>
              <a:gd name="connsiteX39" fmla="*/ 5733097 w 6883399"/>
              <a:gd name="connsiteY39" fmla="*/ 2249424 h 6320028"/>
              <a:gd name="connsiteX40" fmla="*/ 3968241 w 6883399"/>
              <a:gd name="connsiteY40" fmla="*/ 1222756 h 6320028"/>
              <a:gd name="connsiteX41" fmla="*/ 3322192 w 6883399"/>
              <a:gd name="connsiteY41" fmla="*/ 1107440 h 6320028"/>
              <a:gd name="connsiteX42" fmla="*/ 3322192 w 6883399"/>
              <a:gd name="connsiteY42" fmla="*/ 1580325 h 6320028"/>
              <a:gd name="connsiteX43" fmla="*/ 3818254 w 6883399"/>
              <a:gd name="connsiteY43" fmla="*/ 2041716 h 6320028"/>
              <a:gd name="connsiteX44" fmla="*/ 3126041 w 6883399"/>
              <a:gd name="connsiteY44" fmla="*/ 1984058 h 6320028"/>
              <a:gd name="connsiteX45" fmla="*/ 3725925 w 6883399"/>
              <a:gd name="connsiteY45" fmla="*/ 2630043 h 6320028"/>
              <a:gd name="connsiteX46" fmla="*/ 6355968 w 6883399"/>
              <a:gd name="connsiteY46" fmla="*/ 3068447 h 6320028"/>
              <a:gd name="connsiteX47" fmla="*/ 6817423 w 6883399"/>
              <a:gd name="connsiteY47" fmla="*/ 3368421 h 6320028"/>
              <a:gd name="connsiteX48" fmla="*/ 5617654 w 6883399"/>
              <a:gd name="connsiteY48" fmla="*/ 3426079 h 6320028"/>
              <a:gd name="connsiteX49" fmla="*/ 5121718 w 6883399"/>
              <a:gd name="connsiteY49" fmla="*/ 5237099 h 6320028"/>
              <a:gd name="connsiteX50" fmla="*/ 3497198 w 6883399"/>
              <a:gd name="connsiteY50" fmla="*/ 6320028 h 6320028"/>
              <a:gd name="connsiteX51" fmla="*/ 2434663 w 6883399"/>
              <a:gd name="connsiteY51" fmla="*/ 6320028 h 6320028"/>
              <a:gd name="connsiteX52" fmla="*/ 2791523 w 6883399"/>
              <a:gd name="connsiteY52" fmla="*/ 5617655 h 6320028"/>
              <a:gd name="connsiteX53" fmla="*/ 2733928 w 6883399"/>
              <a:gd name="connsiteY53" fmla="*/ 5594668 h 6320028"/>
              <a:gd name="connsiteX54" fmla="*/ 1778086 w 6883399"/>
              <a:gd name="connsiteY54" fmla="*/ 6320028 h 6320028"/>
              <a:gd name="connsiteX55" fmla="*/ 1546624 w 6883399"/>
              <a:gd name="connsiteY55" fmla="*/ 6320028 h 6320028"/>
              <a:gd name="connsiteX56" fmla="*/ 2526346 w 6883399"/>
              <a:gd name="connsiteY56" fmla="*/ 4948746 h 6320028"/>
              <a:gd name="connsiteX57" fmla="*/ 2606992 w 6883399"/>
              <a:gd name="connsiteY57" fmla="*/ 4025837 h 6320028"/>
              <a:gd name="connsiteX58" fmla="*/ 2457068 w 6883399"/>
              <a:gd name="connsiteY58" fmla="*/ 3818128 h 6320028"/>
              <a:gd name="connsiteX59" fmla="*/ 2064765 w 6883399"/>
              <a:gd name="connsiteY59" fmla="*/ 5340922 h 6320028"/>
              <a:gd name="connsiteX60" fmla="*/ 1246919 w 6883399"/>
              <a:gd name="connsiteY60" fmla="*/ 6320028 h 6320028"/>
              <a:gd name="connsiteX61" fmla="*/ 1039237 w 6883399"/>
              <a:gd name="connsiteY61" fmla="*/ 6320028 h 6320028"/>
              <a:gd name="connsiteX62" fmla="*/ 1522666 w 6883399"/>
              <a:gd name="connsiteY62" fmla="*/ 5640769 h 6320028"/>
              <a:gd name="connsiteX63" fmla="*/ 2203322 w 6883399"/>
              <a:gd name="connsiteY63" fmla="*/ 3552952 h 6320028"/>
              <a:gd name="connsiteX64" fmla="*/ 2030284 w 6883399"/>
              <a:gd name="connsiteY64" fmla="*/ 3633661 h 6320028"/>
              <a:gd name="connsiteX65" fmla="*/ 1730247 w 6883399"/>
              <a:gd name="connsiteY65" fmla="*/ 4464241 h 6320028"/>
              <a:gd name="connsiteX66" fmla="*/ 1522666 w 6883399"/>
              <a:gd name="connsiteY66" fmla="*/ 4579493 h 6320028"/>
              <a:gd name="connsiteX67" fmla="*/ 834543 w 6883399"/>
              <a:gd name="connsiteY67" fmla="*/ 6218189 h 6320028"/>
              <a:gd name="connsiteX68" fmla="*/ 790048 w 6883399"/>
              <a:gd name="connsiteY68" fmla="*/ 6320028 h 6320028"/>
              <a:gd name="connsiteX69" fmla="*/ 775774 w 6883399"/>
              <a:gd name="connsiteY69" fmla="*/ 6320028 h 6320028"/>
              <a:gd name="connsiteX70" fmla="*/ 644767 w 6883399"/>
              <a:gd name="connsiteY70" fmla="*/ 6124593 h 6320028"/>
              <a:gd name="connsiteX71" fmla="*/ 0 w 6883399"/>
              <a:gd name="connsiteY71" fmla="*/ 3841369 h 6320028"/>
              <a:gd name="connsiteX72" fmla="*/ 4014405 w 6883399"/>
              <a:gd name="connsiteY72" fmla="*/ 0 h 632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83399" h="6320028">
                <a:moveTo>
                  <a:pt x="6883399" y="5399688"/>
                </a:moveTo>
                <a:lnTo>
                  <a:pt x="6883399" y="6320028"/>
                </a:lnTo>
                <a:lnTo>
                  <a:pt x="6298990" y="6320028"/>
                </a:lnTo>
                <a:close/>
                <a:moveTo>
                  <a:pt x="5663945" y="5041075"/>
                </a:moveTo>
                <a:lnTo>
                  <a:pt x="5767705" y="5237099"/>
                </a:lnTo>
                <a:lnTo>
                  <a:pt x="5191482" y="6320028"/>
                </a:lnTo>
                <a:lnTo>
                  <a:pt x="4638295" y="6320028"/>
                </a:lnTo>
                <a:close/>
                <a:moveTo>
                  <a:pt x="6713791" y="3864293"/>
                </a:moveTo>
                <a:lnTo>
                  <a:pt x="6883399" y="3934361"/>
                </a:lnTo>
                <a:lnTo>
                  <a:pt x="6883399" y="4929256"/>
                </a:lnTo>
                <a:lnTo>
                  <a:pt x="6875080" y="4948746"/>
                </a:lnTo>
                <a:lnTo>
                  <a:pt x="6540499" y="5237099"/>
                </a:lnTo>
                <a:lnTo>
                  <a:pt x="5872247" y="6320028"/>
                </a:lnTo>
                <a:lnTo>
                  <a:pt x="5433843" y="6320028"/>
                </a:lnTo>
                <a:lnTo>
                  <a:pt x="5871463" y="5548440"/>
                </a:lnTo>
                <a:lnTo>
                  <a:pt x="6217538" y="5260023"/>
                </a:lnTo>
                <a:close/>
                <a:moveTo>
                  <a:pt x="5906134" y="3541268"/>
                </a:moveTo>
                <a:lnTo>
                  <a:pt x="6586664" y="3818001"/>
                </a:lnTo>
                <a:lnTo>
                  <a:pt x="6102286" y="4729353"/>
                </a:lnTo>
                <a:lnTo>
                  <a:pt x="5836855" y="4775581"/>
                </a:lnTo>
                <a:lnTo>
                  <a:pt x="5906134" y="4244975"/>
                </a:lnTo>
                <a:lnTo>
                  <a:pt x="5836855" y="4141280"/>
                </a:lnTo>
                <a:close/>
                <a:moveTo>
                  <a:pt x="4014405" y="0"/>
                </a:moveTo>
                <a:cubicBezTo>
                  <a:pt x="5173725" y="0"/>
                  <a:pt x="6061931" y="461423"/>
                  <a:pt x="6686247" y="1042527"/>
                </a:cubicBezTo>
                <a:lnTo>
                  <a:pt x="6883399" y="1240652"/>
                </a:lnTo>
                <a:lnTo>
                  <a:pt x="6883399" y="1621955"/>
                </a:lnTo>
                <a:lnTo>
                  <a:pt x="6864449" y="1596907"/>
                </a:lnTo>
                <a:cubicBezTo>
                  <a:pt x="6229135" y="818309"/>
                  <a:pt x="5199602" y="253810"/>
                  <a:pt x="4014405" y="253810"/>
                </a:cubicBezTo>
                <a:cubicBezTo>
                  <a:pt x="1753425" y="253810"/>
                  <a:pt x="276796" y="2110994"/>
                  <a:pt x="276796" y="3841369"/>
                </a:cubicBezTo>
                <a:cubicBezTo>
                  <a:pt x="276796" y="4833303"/>
                  <a:pt x="519113" y="5329365"/>
                  <a:pt x="784415" y="5802249"/>
                </a:cubicBezTo>
                <a:cubicBezTo>
                  <a:pt x="1118933" y="4902518"/>
                  <a:pt x="1787968" y="3114612"/>
                  <a:pt x="1787968" y="3114612"/>
                </a:cubicBezTo>
                <a:cubicBezTo>
                  <a:pt x="1787968" y="3114612"/>
                  <a:pt x="2099436" y="2953004"/>
                  <a:pt x="2099436" y="2976181"/>
                </a:cubicBezTo>
                <a:lnTo>
                  <a:pt x="2549270" y="1834134"/>
                </a:lnTo>
                <a:lnTo>
                  <a:pt x="2837814" y="1684147"/>
                </a:lnTo>
                <a:lnTo>
                  <a:pt x="3195319" y="922846"/>
                </a:lnTo>
                <a:lnTo>
                  <a:pt x="3979735" y="1049719"/>
                </a:lnTo>
                <a:lnTo>
                  <a:pt x="5571426" y="1937893"/>
                </a:lnTo>
                <a:lnTo>
                  <a:pt x="6883399" y="2301821"/>
                </a:lnTo>
                <a:lnTo>
                  <a:pt x="6883399" y="2561400"/>
                </a:lnTo>
                <a:lnTo>
                  <a:pt x="5733097" y="2249424"/>
                </a:lnTo>
                <a:lnTo>
                  <a:pt x="3968241" y="1222756"/>
                </a:lnTo>
                <a:lnTo>
                  <a:pt x="3322192" y="1107440"/>
                </a:lnTo>
                <a:lnTo>
                  <a:pt x="3322192" y="1580325"/>
                </a:lnTo>
                <a:lnTo>
                  <a:pt x="3818254" y="2041716"/>
                </a:lnTo>
                <a:lnTo>
                  <a:pt x="3126041" y="1984058"/>
                </a:lnTo>
                <a:cubicBezTo>
                  <a:pt x="3126041" y="1984058"/>
                  <a:pt x="3149218" y="2018729"/>
                  <a:pt x="3725925" y="2630043"/>
                </a:cubicBezTo>
                <a:lnTo>
                  <a:pt x="6355968" y="3068447"/>
                </a:lnTo>
                <a:lnTo>
                  <a:pt x="6817423" y="3368421"/>
                </a:lnTo>
                <a:lnTo>
                  <a:pt x="5617654" y="3426079"/>
                </a:lnTo>
                <a:lnTo>
                  <a:pt x="5121718" y="5237099"/>
                </a:lnTo>
                <a:lnTo>
                  <a:pt x="3497198" y="6320028"/>
                </a:lnTo>
                <a:lnTo>
                  <a:pt x="2434663" y="6320028"/>
                </a:lnTo>
                <a:lnTo>
                  <a:pt x="2791523" y="5617655"/>
                </a:lnTo>
                <a:lnTo>
                  <a:pt x="2733928" y="5594668"/>
                </a:lnTo>
                <a:lnTo>
                  <a:pt x="1778086" y="6320028"/>
                </a:lnTo>
                <a:lnTo>
                  <a:pt x="1546624" y="6320028"/>
                </a:lnTo>
                <a:lnTo>
                  <a:pt x="2526346" y="4948746"/>
                </a:lnTo>
                <a:cubicBezTo>
                  <a:pt x="2572511" y="4556443"/>
                  <a:pt x="2549270" y="4729353"/>
                  <a:pt x="2606992" y="4025837"/>
                </a:cubicBezTo>
                <a:lnTo>
                  <a:pt x="2457068" y="3818128"/>
                </a:lnTo>
                <a:lnTo>
                  <a:pt x="2064765" y="5340922"/>
                </a:lnTo>
                <a:lnTo>
                  <a:pt x="1246919" y="6320028"/>
                </a:lnTo>
                <a:lnTo>
                  <a:pt x="1039237" y="6320028"/>
                </a:lnTo>
                <a:lnTo>
                  <a:pt x="1522666" y="5640769"/>
                </a:lnTo>
                <a:lnTo>
                  <a:pt x="2203322" y="3552952"/>
                </a:lnTo>
                <a:lnTo>
                  <a:pt x="2030284" y="3633661"/>
                </a:lnTo>
                <a:lnTo>
                  <a:pt x="1730247" y="4464241"/>
                </a:lnTo>
                <a:lnTo>
                  <a:pt x="1522666" y="4579493"/>
                </a:lnTo>
                <a:cubicBezTo>
                  <a:pt x="1522666" y="4579493"/>
                  <a:pt x="1096944" y="5613719"/>
                  <a:pt x="834543" y="6218189"/>
                </a:cubicBezTo>
                <a:lnTo>
                  <a:pt x="790048" y="6320028"/>
                </a:lnTo>
                <a:lnTo>
                  <a:pt x="775774" y="6320028"/>
                </a:lnTo>
                <a:lnTo>
                  <a:pt x="644767" y="6124593"/>
                </a:lnTo>
                <a:cubicBezTo>
                  <a:pt x="318053" y="5615161"/>
                  <a:pt x="0" y="4931339"/>
                  <a:pt x="0" y="3841369"/>
                </a:cubicBezTo>
                <a:cubicBezTo>
                  <a:pt x="0" y="1972564"/>
                  <a:pt x="1603501" y="0"/>
                  <a:pt x="4014405" y="0"/>
                </a:cubicBezTo>
                <a:close/>
              </a:path>
            </a:pathLst>
          </a:custGeom>
          <a:solidFill>
            <a:srgbClr val="00315E"/>
          </a:solidFill>
          <a:ln w="6350" cap="flat">
            <a:noFill/>
            <a:prstDash val="solid"/>
            <a:miter/>
          </a:ln>
        </p:spPr>
        <p:txBody>
          <a:bodyPr rtlCol="0" anchor="ctr"/>
          <a:lstStyle/>
          <a:p>
            <a:endParaRPr lang="en-US"/>
          </a:p>
        </p:txBody>
      </p:sp>
      <p:sp>
        <p:nvSpPr>
          <p:cNvPr id="2" name="Subtitle 2">
            <a:extLst>
              <a:ext uri="{FF2B5EF4-FFF2-40B4-BE49-F238E27FC236}">
                <a16:creationId xmlns:a16="http://schemas.microsoft.com/office/drawing/2014/main" id="{A0B58B5F-92B4-114C-7B17-2739A9FC07F7}"/>
              </a:ext>
            </a:extLst>
          </p:cNvPr>
          <p:cNvSpPr>
            <a:spLocks noGrp="1"/>
          </p:cNvSpPr>
          <p:nvPr>
            <p:ph type="subTitle" idx="10"/>
          </p:nvPr>
        </p:nvSpPr>
        <p:spPr>
          <a:xfrm>
            <a:off x="457200" y="4622066"/>
            <a:ext cx="9358313" cy="290849"/>
          </a:xfrm>
        </p:spPr>
        <p:txBody>
          <a:bodyPr lIns="0" tIns="0" rIns="0" bIns="0">
            <a:noAutofit/>
          </a:bodyPr>
          <a:lstStyle>
            <a:lvl1pPr marL="0" indent="0" algn="l">
              <a:lnSpc>
                <a:spcPct val="82000"/>
              </a:lnSpc>
              <a:buNone/>
              <a:defRPr sz="1800" i="0" cap="none"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3">
            <a:extLst>
              <a:ext uri="{FF2B5EF4-FFF2-40B4-BE49-F238E27FC236}">
                <a16:creationId xmlns:a16="http://schemas.microsoft.com/office/drawing/2014/main" id="{585DACEB-5FFB-E820-B5C1-73FF6D5AB38C}"/>
              </a:ext>
            </a:extLst>
          </p:cNvPr>
          <p:cNvSpPr>
            <a:spLocks noGrp="1"/>
          </p:cNvSpPr>
          <p:nvPr>
            <p:ph type="title"/>
          </p:nvPr>
        </p:nvSpPr>
        <p:spPr>
          <a:xfrm>
            <a:off x="457200" y="2560461"/>
            <a:ext cx="9358313" cy="1969770"/>
          </a:xfrm>
        </p:spPr>
        <p:txBody>
          <a:bodyPr wrap="square">
            <a:spAutoFit/>
          </a:bodyPr>
          <a:lstStyle>
            <a:lvl1pPr>
              <a:lnSpc>
                <a:spcPct val="80000"/>
              </a:lnSpc>
              <a:defRPr sz="8000" spc="-100" baseline="0">
                <a:solidFill>
                  <a:schemeClr val="bg1"/>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71B20FDD-BFE8-D85A-E157-4150CC9F35C2}"/>
              </a:ext>
            </a:extLst>
          </p:cNvPr>
          <p:cNvSpPr>
            <a:spLocks noGrp="1"/>
          </p:cNvSpPr>
          <p:nvPr>
            <p:ph type="body" sz="quarter" idx="11" hasCustomPrompt="1"/>
          </p:nvPr>
        </p:nvSpPr>
        <p:spPr>
          <a:xfrm>
            <a:off x="457201" y="5365098"/>
            <a:ext cx="3838574" cy="1084262"/>
          </a:xfrm>
        </p:spPr>
        <p:txBody>
          <a:bodyPr/>
          <a:lstStyle>
            <a:lvl1pPr>
              <a:defRPr sz="1600" cap="none">
                <a:solidFill>
                  <a:schemeClr val="bg1"/>
                </a:solidFill>
                <a:latin typeface="+mn-lt"/>
              </a:defRPr>
            </a:lvl1pPr>
            <a:lvl2pPr>
              <a:lnSpc>
                <a:spcPct val="82000"/>
              </a:lnSpc>
              <a:spcBef>
                <a:spcPts val="900"/>
              </a:spcBef>
              <a:defRPr sz="1200" b="0">
                <a:solidFill>
                  <a:schemeClr val="bg1"/>
                </a:solidFill>
                <a:latin typeface="+mn-lt"/>
              </a:defRPr>
            </a:lvl2pPr>
            <a:lvl3pPr>
              <a:lnSpc>
                <a:spcPct val="82000"/>
              </a:lnSpc>
              <a:spcBef>
                <a:spcPts val="1600"/>
              </a:spcBef>
              <a:defRPr>
                <a:solidFill>
                  <a:schemeClr val="accent2"/>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12">
            <a:extLst>
              <a:ext uri="{FF2B5EF4-FFF2-40B4-BE49-F238E27FC236}">
                <a16:creationId xmlns:a16="http://schemas.microsoft.com/office/drawing/2014/main" id="{ED327DA5-BD4E-5D30-F400-BDA0B00D2B19}"/>
              </a:ext>
            </a:extLst>
          </p:cNvPr>
          <p:cNvSpPr>
            <a:spLocks noGrp="1"/>
          </p:cNvSpPr>
          <p:nvPr>
            <p:ph sz="quarter" idx="12"/>
          </p:nvPr>
        </p:nvSpPr>
        <p:spPr>
          <a:xfrm>
            <a:off x="376238" y="341313"/>
            <a:ext cx="2089150" cy="64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3196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s Weight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BD33-6450-7846-8CB6-E0B4118F4460}"/>
              </a:ext>
            </a:extLst>
          </p:cNvPr>
          <p:cNvSpPr>
            <a:spLocks noGrp="1"/>
          </p:cNvSpPr>
          <p:nvPr>
            <p:ph type="title"/>
          </p:nvPr>
        </p:nvSpPr>
        <p:spPr>
          <a:xfrm>
            <a:off x="457200" y="330411"/>
            <a:ext cx="11283950" cy="523220"/>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60039E3A-9D70-BA4A-89F1-CCD22013E670}"/>
              </a:ext>
            </a:extLst>
          </p:cNvPr>
          <p:cNvSpPr>
            <a:spLocks noGrp="1"/>
          </p:cNvSpPr>
          <p:nvPr>
            <p:ph sz="quarter" idx="12"/>
          </p:nvPr>
        </p:nvSpPr>
        <p:spPr>
          <a:xfrm>
            <a:off x="457200" y="1649413"/>
            <a:ext cx="7443216" cy="4471416"/>
          </a:xfrm>
        </p:spPr>
        <p:txBody>
          <a:bodyPr/>
          <a:lstStyle>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a:extLst>
              <a:ext uri="{FF2B5EF4-FFF2-40B4-BE49-F238E27FC236}">
                <a16:creationId xmlns:a16="http://schemas.microsoft.com/office/drawing/2014/main" id="{73674642-C681-4049-B537-437CD9269599}"/>
              </a:ext>
            </a:extLst>
          </p:cNvPr>
          <p:cNvSpPr>
            <a:spLocks noGrp="1"/>
          </p:cNvSpPr>
          <p:nvPr>
            <p:ph sz="quarter" idx="13"/>
          </p:nvPr>
        </p:nvSpPr>
        <p:spPr>
          <a:xfrm>
            <a:off x="8193278" y="1649413"/>
            <a:ext cx="3547872" cy="447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9581883A-2DD1-DEA5-F654-38FC477E4715}"/>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Footer Placeholder 2">
            <a:extLst>
              <a:ext uri="{FF2B5EF4-FFF2-40B4-BE49-F238E27FC236}">
                <a16:creationId xmlns:a16="http://schemas.microsoft.com/office/drawing/2014/main" id="{39A6246E-D54B-E5FB-5EB6-C9F2A151FA7E}"/>
              </a:ext>
            </a:extLst>
          </p:cNvPr>
          <p:cNvSpPr>
            <a:spLocks noGrp="1"/>
          </p:cNvSpPr>
          <p:nvPr>
            <p:ph type="ftr" sz="quarter" idx="14"/>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64312615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BD33-6450-7846-8CB6-E0B4118F4460}"/>
              </a:ext>
            </a:extLst>
          </p:cNvPr>
          <p:cNvSpPr>
            <a:spLocks noGrp="1"/>
          </p:cNvSpPr>
          <p:nvPr>
            <p:ph type="title"/>
          </p:nvPr>
        </p:nvSpPr>
        <p:spPr>
          <a:xfrm>
            <a:off x="457200" y="330411"/>
            <a:ext cx="6713538" cy="523220"/>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60039E3A-9D70-BA4A-89F1-CCD22013E670}"/>
              </a:ext>
            </a:extLst>
          </p:cNvPr>
          <p:cNvSpPr>
            <a:spLocks noGrp="1"/>
          </p:cNvSpPr>
          <p:nvPr>
            <p:ph sz="quarter" idx="12"/>
          </p:nvPr>
        </p:nvSpPr>
        <p:spPr>
          <a:xfrm>
            <a:off x="457200" y="1649413"/>
            <a:ext cx="6713538" cy="4471416"/>
          </a:xfrm>
        </p:spPr>
        <p:txBody>
          <a:bodyPr/>
          <a:lstStyle>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a:extLst>
              <a:ext uri="{FF2B5EF4-FFF2-40B4-BE49-F238E27FC236}">
                <a16:creationId xmlns:a16="http://schemas.microsoft.com/office/drawing/2014/main" id="{9581883A-2DD1-DEA5-F654-38FC477E4715}"/>
              </a:ext>
            </a:extLst>
          </p:cNvPr>
          <p:cNvSpPr>
            <a:spLocks noGrp="1"/>
          </p:cNvSpPr>
          <p:nvPr>
            <p:ph type="subTitle" idx="10"/>
          </p:nvPr>
        </p:nvSpPr>
        <p:spPr>
          <a:xfrm>
            <a:off x="463628" y="906740"/>
            <a:ext cx="6707109"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Footer Placeholder 2">
            <a:extLst>
              <a:ext uri="{FF2B5EF4-FFF2-40B4-BE49-F238E27FC236}">
                <a16:creationId xmlns:a16="http://schemas.microsoft.com/office/drawing/2014/main" id="{39A6246E-D54B-E5FB-5EB6-C9F2A151FA7E}"/>
              </a:ext>
            </a:extLst>
          </p:cNvPr>
          <p:cNvSpPr>
            <a:spLocks noGrp="1"/>
          </p:cNvSpPr>
          <p:nvPr>
            <p:ph type="ftr" sz="quarter" idx="14"/>
          </p:nvPr>
        </p:nvSpPr>
        <p:spPr>
          <a:xfrm>
            <a:off x="1019486" y="6566446"/>
            <a:ext cx="6151251" cy="102336"/>
          </a:xfrm>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6" name="Picture Placeholder 5">
            <a:extLst>
              <a:ext uri="{FF2B5EF4-FFF2-40B4-BE49-F238E27FC236}">
                <a16:creationId xmlns:a16="http://schemas.microsoft.com/office/drawing/2014/main" id="{90826440-59C4-E5AB-ADB4-F4DE3537B646}"/>
              </a:ext>
            </a:extLst>
          </p:cNvPr>
          <p:cNvSpPr>
            <a:spLocks noGrp="1"/>
          </p:cNvSpPr>
          <p:nvPr>
            <p:ph type="pic" sz="quarter" idx="15" hasCustomPrompt="1"/>
          </p:nvPr>
        </p:nvSpPr>
        <p:spPr>
          <a:xfrm>
            <a:off x="7535863" y="0"/>
            <a:ext cx="4656137" cy="6858000"/>
          </a:xfrm>
          <a:solidFill>
            <a:schemeClr val="tx1">
              <a:lumMod val="10000"/>
              <a:lumOff val="90000"/>
            </a:schemeClr>
          </a:solidFill>
        </p:spPr>
        <p:txBody>
          <a:bodyPr/>
          <a:lstStyle>
            <a:lvl1pPr algn="ctr">
              <a:defRPr/>
            </a:lvl1pPr>
          </a:lstStyle>
          <a:p>
            <a:r>
              <a:rPr lang="en-US" dirty="0"/>
              <a:t>Please use Prudential approved images</a:t>
            </a:r>
          </a:p>
        </p:txBody>
      </p:sp>
    </p:spTree>
    <p:extLst>
      <p:ext uri="{BB962C8B-B14F-4D97-AF65-F5344CB8AC3E}">
        <p14:creationId xmlns:p14="http://schemas.microsoft.com/office/powerpoint/2010/main" val="89053915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BD33-6450-7846-8CB6-E0B4118F4460}"/>
              </a:ext>
            </a:extLst>
          </p:cNvPr>
          <p:cNvSpPr>
            <a:spLocks noGrp="1"/>
          </p:cNvSpPr>
          <p:nvPr>
            <p:ph type="title"/>
          </p:nvPr>
        </p:nvSpPr>
        <p:spPr>
          <a:xfrm>
            <a:off x="5026024" y="330759"/>
            <a:ext cx="6711696" cy="523220"/>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60039E3A-9D70-BA4A-89F1-CCD22013E670}"/>
              </a:ext>
            </a:extLst>
          </p:cNvPr>
          <p:cNvSpPr>
            <a:spLocks noGrp="1"/>
          </p:cNvSpPr>
          <p:nvPr>
            <p:ph sz="quarter" idx="12"/>
          </p:nvPr>
        </p:nvSpPr>
        <p:spPr>
          <a:xfrm>
            <a:off x="5026024" y="1649413"/>
            <a:ext cx="6715125" cy="4471416"/>
          </a:xfrm>
        </p:spPr>
        <p:txBody>
          <a:bodyPr/>
          <a:lstStyle>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a:extLst>
              <a:ext uri="{FF2B5EF4-FFF2-40B4-BE49-F238E27FC236}">
                <a16:creationId xmlns:a16="http://schemas.microsoft.com/office/drawing/2014/main" id="{9581883A-2DD1-DEA5-F654-38FC477E4715}"/>
              </a:ext>
            </a:extLst>
          </p:cNvPr>
          <p:cNvSpPr>
            <a:spLocks noGrp="1"/>
          </p:cNvSpPr>
          <p:nvPr>
            <p:ph type="subTitle" idx="10"/>
          </p:nvPr>
        </p:nvSpPr>
        <p:spPr>
          <a:xfrm>
            <a:off x="5026024" y="907088"/>
            <a:ext cx="6711696"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Footer Placeholder 2">
            <a:extLst>
              <a:ext uri="{FF2B5EF4-FFF2-40B4-BE49-F238E27FC236}">
                <a16:creationId xmlns:a16="http://schemas.microsoft.com/office/drawing/2014/main" id="{39A6246E-D54B-E5FB-5EB6-C9F2A151FA7E}"/>
              </a:ext>
            </a:extLst>
          </p:cNvPr>
          <p:cNvSpPr>
            <a:spLocks noGrp="1"/>
          </p:cNvSpPr>
          <p:nvPr>
            <p:ph type="ftr" sz="quarter" idx="14"/>
          </p:nvPr>
        </p:nvSpPr>
        <p:spPr>
          <a:xfrm>
            <a:off x="5026024" y="6566446"/>
            <a:ext cx="5384802" cy="102336"/>
          </a:xfrm>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6" name="Picture Placeholder 5">
            <a:extLst>
              <a:ext uri="{FF2B5EF4-FFF2-40B4-BE49-F238E27FC236}">
                <a16:creationId xmlns:a16="http://schemas.microsoft.com/office/drawing/2014/main" id="{90826440-59C4-E5AB-ADB4-F4DE3537B646}"/>
              </a:ext>
            </a:extLst>
          </p:cNvPr>
          <p:cNvSpPr>
            <a:spLocks noGrp="1"/>
          </p:cNvSpPr>
          <p:nvPr>
            <p:ph type="pic" sz="quarter" idx="15" hasCustomPrompt="1"/>
          </p:nvPr>
        </p:nvSpPr>
        <p:spPr>
          <a:xfrm>
            <a:off x="0" y="0"/>
            <a:ext cx="4656137" cy="6858000"/>
          </a:xfrm>
          <a:solidFill>
            <a:schemeClr val="tx1">
              <a:lumMod val="10000"/>
              <a:lumOff val="90000"/>
            </a:schemeClr>
          </a:solidFill>
        </p:spPr>
        <p:txBody>
          <a:bodyPr/>
          <a:lstStyle>
            <a:lvl1pPr algn="ctr">
              <a:defRPr/>
            </a:lvl1pPr>
          </a:lstStyle>
          <a:p>
            <a:r>
              <a:rPr lang="en-US" dirty="0"/>
              <a:t>Please use Prudential approved images</a:t>
            </a:r>
          </a:p>
        </p:txBody>
      </p:sp>
    </p:spTree>
    <p:extLst>
      <p:ext uri="{BB962C8B-B14F-4D97-AF65-F5344CB8AC3E}">
        <p14:creationId xmlns:p14="http://schemas.microsoft.com/office/powerpoint/2010/main" val="223566844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0B58B5F-92B4-114C-7B17-2739A9FC07F7}"/>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3">
            <a:extLst>
              <a:ext uri="{FF2B5EF4-FFF2-40B4-BE49-F238E27FC236}">
                <a16:creationId xmlns:a16="http://schemas.microsoft.com/office/drawing/2014/main" id="{585DACEB-5FFB-E820-B5C1-73FF6D5AB38C}"/>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AA4BEAF-B4B2-472A-5ADE-B11CA56CC321}"/>
              </a:ext>
            </a:extLst>
          </p:cNvPr>
          <p:cNvSpPr>
            <a:spLocks noGrp="1"/>
          </p:cNvSpPr>
          <p:nvPr>
            <p:ph type="ftr" sz="quarter" idx="11"/>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8201718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avy Divider with Image">
    <p:bg>
      <p:bgPr>
        <a:solidFill>
          <a:schemeClr val="tx1"/>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0B58B5F-92B4-114C-7B17-2739A9FC07F7}"/>
              </a:ext>
            </a:extLst>
          </p:cNvPr>
          <p:cNvSpPr>
            <a:spLocks noGrp="1"/>
          </p:cNvSpPr>
          <p:nvPr>
            <p:ph type="subTitle" idx="10"/>
          </p:nvPr>
        </p:nvSpPr>
        <p:spPr>
          <a:xfrm>
            <a:off x="457201" y="4574392"/>
            <a:ext cx="4568824" cy="907197"/>
          </a:xfrm>
        </p:spPr>
        <p:txBody>
          <a:bodyPr lIns="0" tIns="0" rIns="0" bIns="0">
            <a:noAutofit/>
          </a:bodyPr>
          <a:lstStyle>
            <a:lvl1pPr marL="0" indent="0" algn="l">
              <a:lnSpc>
                <a:spcPct val="103000"/>
              </a:lnSpc>
              <a:buNone/>
              <a:defRPr sz="2400" i="0" cap="none"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3">
            <a:extLst>
              <a:ext uri="{FF2B5EF4-FFF2-40B4-BE49-F238E27FC236}">
                <a16:creationId xmlns:a16="http://schemas.microsoft.com/office/drawing/2014/main" id="{585DACEB-5FFB-E820-B5C1-73FF6D5AB38C}"/>
              </a:ext>
            </a:extLst>
          </p:cNvPr>
          <p:cNvSpPr>
            <a:spLocks noGrp="1"/>
          </p:cNvSpPr>
          <p:nvPr>
            <p:ph type="title"/>
          </p:nvPr>
        </p:nvSpPr>
        <p:spPr>
          <a:xfrm>
            <a:off x="457201" y="2092641"/>
            <a:ext cx="4568824" cy="2437590"/>
          </a:xfrm>
        </p:spPr>
        <p:txBody>
          <a:bodyPr wrap="square">
            <a:spAutoFit/>
          </a:bodyPr>
          <a:lstStyle>
            <a:lvl1pPr>
              <a:lnSpc>
                <a:spcPct val="80000"/>
              </a:lnSpc>
              <a:defRPr sz="6600" spc="-100" baseline="0">
                <a:solidFill>
                  <a:schemeClr val="bg1"/>
                </a:solidFill>
              </a:defRPr>
            </a:lvl1pPr>
          </a:lstStyle>
          <a:p>
            <a:r>
              <a:rPr lang="en-US"/>
              <a:t>Click to edit Master title style</a:t>
            </a:r>
          </a:p>
        </p:txBody>
      </p:sp>
      <p:sp>
        <p:nvSpPr>
          <p:cNvPr id="13" name="Picture Placeholder 11">
            <a:extLst>
              <a:ext uri="{FF2B5EF4-FFF2-40B4-BE49-F238E27FC236}">
                <a16:creationId xmlns:a16="http://schemas.microsoft.com/office/drawing/2014/main" id="{ECFD96A6-A102-11BD-9FAC-AF80E8674C59}"/>
              </a:ext>
            </a:extLst>
          </p:cNvPr>
          <p:cNvSpPr>
            <a:spLocks noGrp="1"/>
          </p:cNvSpPr>
          <p:nvPr>
            <p:ph type="pic" sz="quarter" idx="12" hasCustomPrompt="1"/>
          </p:nvPr>
        </p:nvSpPr>
        <p:spPr>
          <a:xfrm>
            <a:off x="6574869" y="847729"/>
            <a:ext cx="5166360" cy="5166360"/>
          </a:xfrm>
          <a:prstGeom prst="ellipse">
            <a:avLst/>
          </a:prstGeom>
          <a:solidFill>
            <a:schemeClr val="tx1">
              <a:lumMod val="10000"/>
              <a:lumOff val="90000"/>
            </a:schemeClr>
          </a:solidFill>
        </p:spPr>
        <p:txBody>
          <a:bodyPr anchor="ctr"/>
          <a:lstStyle>
            <a:lvl1pPr algn="ctr">
              <a:defRPr/>
            </a:lvl1pPr>
          </a:lstStyle>
          <a:p>
            <a:r>
              <a:rPr lang="en-US"/>
              <a:t>Please use Prudential approved images</a:t>
            </a:r>
          </a:p>
        </p:txBody>
      </p:sp>
      <p:sp>
        <p:nvSpPr>
          <p:cNvPr id="14" name="Freeform 1168">
            <a:extLst>
              <a:ext uri="{FF2B5EF4-FFF2-40B4-BE49-F238E27FC236}">
                <a16:creationId xmlns:a16="http://schemas.microsoft.com/office/drawing/2014/main" id="{A8E9E4D0-0D16-3FA6-D04B-DF1233C62375}"/>
              </a:ext>
            </a:extLst>
          </p:cNvPr>
          <p:cNvSpPr/>
          <p:nvPr/>
        </p:nvSpPr>
        <p:spPr>
          <a:xfrm>
            <a:off x="460429" y="457200"/>
            <a:ext cx="441517" cy="440944"/>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rgbClr val="FFFFFF"/>
          </a:solidFill>
          <a:ln w="9525" cap="flat">
            <a:noFill/>
            <a:prstDash val="solid"/>
            <a:miter/>
          </a:ln>
        </p:spPr>
        <p:txBody>
          <a:bodyPr rtlCol="0" anchor="ctr"/>
          <a:lstStyle/>
          <a:p>
            <a:endParaRPr lang="en-US"/>
          </a:p>
        </p:txBody>
      </p:sp>
      <p:sp>
        <p:nvSpPr>
          <p:cNvPr id="5" name="Freeform 1168">
            <a:extLst>
              <a:ext uri="{FF2B5EF4-FFF2-40B4-BE49-F238E27FC236}">
                <a16:creationId xmlns:a16="http://schemas.microsoft.com/office/drawing/2014/main" id="{58ED5A91-2E7F-D5D6-8A84-D2FFB562C957}"/>
              </a:ext>
            </a:extLst>
          </p:cNvPr>
          <p:cNvSpPr/>
          <p:nvPr userDrawn="1"/>
        </p:nvSpPr>
        <p:spPr>
          <a:xfrm>
            <a:off x="460429" y="457200"/>
            <a:ext cx="441517" cy="440944"/>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rgbClr val="FFFFFF"/>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5997166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ue Divider with Image">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DACEB-5FFB-E820-B5C1-73FF6D5AB38C}"/>
              </a:ext>
            </a:extLst>
          </p:cNvPr>
          <p:cNvSpPr>
            <a:spLocks noGrp="1"/>
          </p:cNvSpPr>
          <p:nvPr>
            <p:ph type="title"/>
          </p:nvPr>
        </p:nvSpPr>
        <p:spPr>
          <a:xfrm>
            <a:off x="457201" y="2092641"/>
            <a:ext cx="4568824" cy="2437590"/>
          </a:xfrm>
        </p:spPr>
        <p:txBody>
          <a:bodyPr wrap="square">
            <a:spAutoFit/>
          </a:bodyPr>
          <a:lstStyle>
            <a:lvl1pPr>
              <a:lnSpc>
                <a:spcPct val="80000"/>
              </a:lnSpc>
              <a:defRPr sz="6600" spc="-100" baseline="0">
                <a:solidFill>
                  <a:schemeClr val="bg1"/>
                </a:solidFill>
              </a:defRPr>
            </a:lvl1pPr>
          </a:lstStyle>
          <a:p>
            <a:r>
              <a:rPr lang="en-US"/>
              <a:t>Click to edit Master title style</a:t>
            </a:r>
          </a:p>
        </p:txBody>
      </p:sp>
      <p:sp>
        <p:nvSpPr>
          <p:cNvPr id="13" name="Picture Placeholder 11">
            <a:extLst>
              <a:ext uri="{FF2B5EF4-FFF2-40B4-BE49-F238E27FC236}">
                <a16:creationId xmlns:a16="http://schemas.microsoft.com/office/drawing/2014/main" id="{ECFD96A6-A102-11BD-9FAC-AF80E8674C59}"/>
              </a:ext>
            </a:extLst>
          </p:cNvPr>
          <p:cNvSpPr>
            <a:spLocks noGrp="1"/>
          </p:cNvSpPr>
          <p:nvPr>
            <p:ph type="pic" sz="quarter" idx="12" hasCustomPrompt="1"/>
          </p:nvPr>
        </p:nvSpPr>
        <p:spPr>
          <a:xfrm>
            <a:off x="6574869" y="847729"/>
            <a:ext cx="5166360" cy="5166360"/>
          </a:xfrm>
          <a:prstGeom prst="ellipse">
            <a:avLst/>
          </a:prstGeom>
          <a:solidFill>
            <a:schemeClr val="tx1">
              <a:lumMod val="10000"/>
              <a:lumOff val="90000"/>
            </a:schemeClr>
          </a:solidFill>
        </p:spPr>
        <p:txBody>
          <a:bodyPr anchor="ctr"/>
          <a:lstStyle>
            <a:lvl1pPr algn="ctr">
              <a:defRPr/>
            </a:lvl1pPr>
          </a:lstStyle>
          <a:p>
            <a:r>
              <a:rPr lang="en-US"/>
              <a:t>Please use Prudential approved images</a:t>
            </a:r>
          </a:p>
        </p:txBody>
      </p:sp>
      <p:sp>
        <p:nvSpPr>
          <p:cNvPr id="14" name="Freeform 1168">
            <a:extLst>
              <a:ext uri="{FF2B5EF4-FFF2-40B4-BE49-F238E27FC236}">
                <a16:creationId xmlns:a16="http://schemas.microsoft.com/office/drawing/2014/main" id="{A8E9E4D0-0D16-3FA6-D04B-DF1233C62375}"/>
              </a:ext>
            </a:extLst>
          </p:cNvPr>
          <p:cNvSpPr/>
          <p:nvPr/>
        </p:nvSpPr>
        <p:spPr>
          <a:xfrm>
            <a:off x="460429" y="457200"/>
            <a:ext cx="441517" cy="440944"/>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rgbClr val="FFFFFF"/>
          </a:solidFill>
          <a:ln w="9525" cap="flat">
            <a:noFill/>
            <a:prstDash val="solid"/>
            <a:miter/>
          </a:ln>
        </p:spPr>
        <p:txBody>
          <a:bodyPr rtlCol="0" anchor="ctr"/>
          <a:lstStyle/>
          <a:p>
            <a:endParaRPr lang="en-US"/>
          </a:p>
        </p:txBody>
      </p:sp>
      <p:sp>
        <p:nvSpPr>
          <p:cNvPr id="5" name="Subtitle 2">
            <a:extLst>
              <a:ext uri="{FF2B5EF4-FFF2-40B4-BE49-F238E27FC236}">
                <a16:creationId xmlns:a16="http://schemas.microsoft.com/office/drawing/2014/main" id="{00325C25-B33D-6B3F-EFE2-D6462A8A92CD}"/>
              </a:ext>
            </a:extLst>
          </p:cNvPr>
          <p:cNvSpPr>
            <a:spLocks noGrp="1"/>
          </p:cNvSpPr>
          <p:nvPr>
            <p:ph type="subTitle" idx="10"/>
          </p:nvPr>
        </p:nvSpPr>
        <p:spPr>
          <a:xfrm>
            <a:off x="457201" y="4574392"/>
            <a:ext cx="4568824" cy="907197"/>
          </a:xfrm>
        </p:spPr>
        <p:txBody>
          <a:bodyPr lIns="0" tIns="0" rIns="0" bIns="0">
            <a:noAutofit/>
          </a:bodyPr>
          <a:lstStyle>
            <a:lvl1pPr marL="0" indent="0" algn="l">
              <a:lnSpc>
                <a:spcPct val="103000"/>
              </a:lnSpc>
              <a:buNone/>
              <a:defRPr sz="2400" i="0" cap="none"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Freeform 1168">
            <a:extLst>
              <a:ext uri="{FF2B5EF4-FFF2-40B4-BE49-F238E27FC236}">
                <a16:creationId xmlns:a16="http://schemas.microsoft.com/office/drawing/2014/main" id="{DCE6F05B-3CD5-F578-8AE6-D94E5DD4D02E}"/>
              </a:ext>
            </a:extLst>
          </p:cNvPr>
          <p:cNvSpPr/>
          <p:nvPr userDrawn="1"/>
        </p:nvSpPr>
        <p:spPr>
          <a:xfrm>
            <a:off x="460429" y="457200"/>
            <a:ext cx="441517" cy="440944"/>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rgbClr val="FFFFFF"/>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0982895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Divider with 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09862B6-7DED-1265-7500-3A8508BB2C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67265" y="1316490"/>
            <a:ext cx="3463352" cy="4224528"/>
          </a:xfrm>
          <a:prstGeom prst="rect">
            <a:avLst/>
          </a:prstGeom>
        </p:spPr>
      </p:pic>
      <p:sp>
        <p:nvSpPr>
          <p:cNvPr id="4" name="Title 3">
            <a:extLst>
              <a:ext uri="{FF2B5EF4-FFF2-40B4-BE49-F238E27FC236}">
                <a16:creationId xmlns:a16="http://schemas.microsoft.com/office/drawing/2014/main" id="{585DACEB-5FFB-E820-B5C1-73FF6D5AB38C}"/>
              </a:ext>
            </a:extLst>
          </p:cNvPr>
          <p:cNvSpPr>
            <a:spLocks noGrp="1"/>
          </p:cNvSpPr>
          <p:nvPr>
            <p:ph type="title"/>
          </p:nvPr>
        </p:nvSpPr>
        <p:spPr>
          <a:xfrm>
            <a:off x="457201" y="2092641"/>
            <a:ext cx="4568824" cy="2437590"/>
          </a:xfrm>
        </p:spPr>
        <p:txBody>
          <a:bodyPr wrap="square">
            <a:spAutoFit/>
          </a:bodyPr>
          <a:lstStyle>
            <a:lvl1pPr>
              <a:lnSpc>
                <a:spcPct val="80000"/>
              </a:lnSpc>
              <a:defRPr sz="6600" spc="-100" baseline="0">
                <a:solidFill>
                  <a:schemeClr val="tx1"/>
                </a:solidFill>
              </a:defRPr>
            </a:lvl1pPr>
          </a:lstStyle>
          <a:p>
            <a:r>
              <a:rPr lang="en-US" dirty="0"/>
              <a:t>Click to edit Master title style</a:t>
            </a:r>
          </a:p>
        </p:txBody>
      </p:sp>
      <p:sp>
        <p:nvSpPr>
          <p:cNvPr id="13" name="Picture Placeholder 11">
            <a:extLst>
              <a:ext uri="{FF2B5EF4-FFF2-40B4-BE49-F238E27FC236}">
                <a16:creationId xmlns:a16="http://schemas.microsoft.com/office/drawing/2014/main" id="{ECFD96A6-A102-11BD-9FAC-AF80E8674C59}"/>
              </a:ext>
            </a:extLst>
          </p:cNvPr>
          <p:cNvSpPr>
            <a:spLocks noGrp="1"/>
          </p:cNvSpPr>
          <p:nvPr>
            <p:ph type="pic" sz="quarter" idx="12" hasCustomPrompt="1"/>
          </p:nvPr>
        </p:nvSpPr>
        <p:spPr>
          <a:xfrm>
            <a:off x="6574869" y="847729"/>
            <a:ext cx="5166360" cy="5166360"/>
          </a:xfrm>
          <a:prstGeom prst="ellipse">
            <a:avLst/>
          </a:prstGeom>
          <a:solidFill>
            <a:schemeClr val="tx1">
              <a:lumMod val="10000"/>
              <a:lumOff val="90000"/>
            </a:schemeClr>
          </a:solidFill>
        </p:spPr>
        <p:txBody>
          <a:bodyPr anchor="ctr"/>
          <a:lstStyle>
            <a:lvl1pPr algn="ctr">
              <a:defRPr/>
            </a:lvl1pPr>
          </a:lstStyle>
          <a:p>
            <a:r>
              <a:rPr lang="en-US" dirty="0"/>
              <a:t>Please use Prudential approved images</a:t>
            </a:r>
          </a:p>
        </p:txBody>
      </p:sp>
      <p:sp>
        <p:nvSpPr>
          <p:cNvPr id="14" name="Freeform 1168">
            <a:extLst>
              <a:ext uri="{FF2B5EF4-FFF2-40B4-BE49-F238E27FC236}">
                <a16:creationId xmlns:a16="http://schemas.microsoft.com/office/drawing/2014/main" id="{A8E9E4D0-0D16-3FA6-D04B-DF1233C62375}"/>
              </a:ext>
            </a:extLst>
          </p:cNvPr>
          <p:cNvSpPr/>
          <p:nvPr/>
        </p:nvSpPr>
        <p:spPr>
          <a:xfrm>
            <a:off x="460429" y="457200"/>
            <a:ext cx="441517" cy="440944"/>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chemeClr val="tx1"/>
          </a:solidFill>
          <a:ln w="9525" cap="flat">
            <a:noFill/>
            <a:prstDash val="solid"/>
            <a:miter/>
          </a:ln>
        </p:spPr>
        <p:txBody>
          <a:bodyPr rtlCol="0" anchor="ctr"/>
          <a:lstStyle/>
          <a:p>
            <a:endParaRPr lang="en-US"/>
          </a:p>
        </p:txBody>
      </p:sp>
      <p:sp>
        <p:nvSpPr>
          <p:cNvPr id="5" name="Subtitle 2">
            <a:extLst>
              <a:ext uri="{FF2B5EF4-FFF2-40B4-BE49-F238E27FC236}">
                <a16:creationId xmlns:a16="http://schemas.microsoft.com/office/drawing/2014/main" id="{8B909B4C-5039-2B1A-3B74-009B770C3DD8}"/>
              </a:ext>
            </a:extLst>
          </p:cNvPr>
          <p:cNvSpPr>
            <a:spLocks noGrp="1"/>
          </p:cNvSpPr>
          <p:nvPr>
            <p:ph type="subTitle" idx="10"/>
          </p:nvPr>
        </p:nvSpPr>
        <p:spPr>
          <a:xfrm>
            <a:off x="457201" y="4574392"/>
            <a:ext cx="4568824" cy="907197"/>
          </a:xfrm>
        </p:spPr>
        <p:txBody>
          <a:bodyPr lIns="0" tIns="0" rIns="0" bIns="0">
            <a:noAutofit/>
          </a:bodyPr>
          <a:lstStyle>
            <a:lvl1pPr marL="0" indent="0" algn="l">
              <a:lnSpc>
                <a:spcPct val="103000"/>
              </a:lnSpc>
              <a:buNone/>
              <a:defRPr sz="2400" i="0" cap="none" baseline="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 name="Graphic 1">
            <a:extLst>
              <a:ext uri="{FF2B5EF4-FFF2-40B4-BE49-F238E27FC236}">
                <a16:creationId xmlns:a16="http://schemas.microsoft.com/office/drawing/2014/main" id="{FDF72016-0EFA-178A-94F8-4DBA16F2C6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67265" y="1316490"/>
            <a:ext cx="3463352" cy="4224528"/>
          </a:xfrm>
          <a:prstGeom prst="rect">
            <a:avLst/>
          </a:prstGeom>
        </p:spPr>
      </p:pic>
      <p:sp>
        <p:nvSpPr>
          <p:cNvPr id="3" name="Freeform 1168">
            <a:extLst>
              <a:ext uri="{FF2B5EF4-FFF2-40B4-BE49-F238E27FC236}">
                <a16:creationId xmlns:a16="http://schemas.microsoft.com/office/drawing/2014/main" id="{27F19727-28A9-6559-A8AD-4863C52067AC}"/>
              </a:ext>
            </a:extLst>
          </p:cNvPr>
          <p:cNvSpPr/>
          <p:nvPr userDrawn="1"/>
        </p:nvSpPr>
        <p:spPr>
          <a:xfrm>
            <a:off x="460429" y="457200"/>
            <a:ext cx="441517" cy="440944"/>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chemeClr val="tx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9849496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avy Divider">
    <p:bg>
      <p:bgPr>
        <a:solidFill>
          <a:schemeClr val="tx1"/>
        </a:solidFill>
        <a:effectLst/>
      </p:bgPr>
    </p:bg>
    <p:spTree>
      <p:nvGrpSpPr>
        <p:cNvPr id="1" name=""/>
        <p:cNvGrpSpPr/>
        <p:nvPr/>
      </p:nvGrpSpPr>
      <p:grpSpPr>
        <a:xfrm>
          <a:off x="0" y="0"/>
          <a:ext cx="0" cy="0"/>
          <a:chOff x="0" y="0"/>
          <a:chExt cx="0" cy="0"/>
        </a:xfrm>
      </p:grpSpPr>
      <p:sp>
        <p:nvSpPr>
          <p:cNvPr id="811" name="Text Placeholder 23">
            <a:extLst>
              <a:ext uri="{FF2B5EF4-FFF2-40B4-BE49-F238E27FC236}">
                <a16:creationId xmlns:a16="http://schemas.microsoft.com/office/drawing/2014/main" id="{034AD285-FBD6-5FD7-FCF0-298D6F0EBFB0}"/>
              </a:ext>
            </a:extLst>
          </p:cNvPr>
          <p:cNvSpPr>
            <a:spLocks noGrp="1"/>
          </p:cNvSpPr>
          <p:nvPr>
            <p:ph type="body" sz="quarter" idx="11"/>
          </p:nvPr>
        </p:nvSpPr>
        <p:spPr>
          <a:xfrm>
            <a:off x="2744788" y="2213193"/>
            <a:ext cx="8259762" cy="3460434"/>
          </a:xfrm>
        </p:spPr>
        <p:txBody>
          <a:bodyPr wrap="square">
            <a:spAutoFit/>
          </a:bodyPr>
          <a:lstStyle>
            <a:lvl1pPr marL="0" indent="0">
              <a:defRPr sz="7200">
                <a:solidFill>
                  <a:schemeClr val="bg1"/>
                </a:solidFill>
              </a:defRPr>
            </a:lvl1pPr>
            <a:lvl2pPr>
              <a:spcBef>
                <a:spcPts val="2000"/>
              </a:spcBef>
              <a:defRPr lang="en-US" sz="2400" b="0" kern="1200" dirty="0" smtClean="0">
                <a:solidFill>
                  <a:schemeClr val="bg1"/>
                </a:solidFill>
                <a:latin typeface="+mn-lt"/>
                <a:ea typeface="+mn-ea"/>
                <a:cs typeface="+mn-cs"/>
              </a:defRPr>
            </a:lvl2pPr>
            <a:lvl3pPr marL="171450" indent="-171450">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dirty="0"/>
              <a:t>Click to edit Master text styles</a:t>
            </a:r>
          </a:p>
          <a:p>
            <a:pPr lvl="1"/>
            <a:r>
              <a:rPr lang="en-US" dirty="0"/>
              <a:t>Second level</a:t>
            </a:r>
          </a:p>
        </p:txBody>
      </p:sp>
      <p:sp>
        <p:nvSpPr>
          <p:cNvPr id="2" name="Title 1">
            <a:extLst>
              <a:ext uri="{FF2B5EF4-FFF2-40B4-BE49-F238E27FC236}">
                <a16:creationId xmlns:a16="http://schemas.microsoft.com/office/drawing/2014/main" id="{6A29D6FB-8253-7DB4-3DC7-A1493E751793}"/>
              </a:ext>
            </a:extLst>
          </p:cNvPr>
          <p:cNvSpPr>
            <a:spLocks noGrp="1"/>
          </p:cNvSpPr>
          <p:nvPr>
            <p:ph type="title"/>
          </p:nvPr>
        </p:nvSpPr>
        <p:spPr>
          <a:xfrm>
            <a:off x="457200" y="330411"/>
            <a:ext cx="11283950" cy="1817164"/>
          </a:xfrm>
        </p:spPr>
        <p:txBody>
          <a:bodyPr vert="horz" wrap="square" lIns="0" tIns="0" rIns="0" bIns="0" rtlCol="0" anchor="t">
            <a:spAutoFit/>
          </a:bodyPr>
          <a:lstStyle>
            <a:lvl1pPr>
              <a:defRPr lang="en-US" sz="7200" dirty="0" smtClean="0">
                <a:solidFill>
                  <a:schemeClr val="bg1"/>
                </a:solidFill>
                <a:ea typeface="+mn-ea"/>
                <a:cs typeface="+mn-cs"/>
              </a:defRPr>
            </a:lvl1pPr>
          </a:lstStyle>
          <a:p>
            <a:pPr marL="0" lvl="0" indent="0">
              <a:lnSpc>
                <a:spcPct val="82000"/>
              </a:lnSpc>
              <a:spcBef>
                <a:spcPts val="1500"/>
              </a:spcBef>
              <a:spcAft>
                <a:spcPts val="0"/>
              </a:spcAft>
              <a:buClrTx/>
              <a:buSzPct val="80000"/>
              <a:buFont typeface="PrudentialModern Med" pitchFamily="2" charset="0"/>
              <a:buChar char="​"/>
              <a:tabLst/>
            </a:pPr>
            <a:r>
              <a:rPr lang="en-US" dirty="0"/>
              <a:t>Click to edit Master title style</a:t>
            </a:r>
          </a:p>
        </p:txBody>
      </p:sp>
    </p:spTree>
    <p:extLst>
      <p:ext uri="{BB962C8B-B14F-4D97-AF65-F5344CB8AC3E}">
        <p14:creationId xmlns:p14="http://schemas.microsoft.com/office/powerpoint/2010/main" val="412238193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ue Divider">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DACEB-5FFB-E820-B5C1-73FF6D5AB38C}"/>
              </a:ext>
            </a:extLst>
          </p:cNvPr>
          <p:cNvSpPr>
            <a:spLocks noGrp="1"/>
          </p:cNvSpPr>
          <p:nvPr>
            <p:ph type="title" hasCustomPrompt="1"/>
          </p:nvPr>
        </p:nvSpPr>
        <p:spPr>
          <a:xfrm>
            <a:off x="2741056" y="1308570"/>
            <a:ext cx="1326119" cy="590931"/>
          </a:xfrm>
        </p:spPr>
        <p:txBody>
          <a:bodyPr wrap="square">
            <a:spAutoFit/>
          </a:bodyPr>
          <a:lstStyle>
            <a:lvl1pPr>
              <a:lnSpc>
                <a:spcPct val="80000"/>
              </a:lnSpc>
              <a:defRPr sz="4800" spc="-100" baseline="0">
                <a:solidFill>
                  <a:schemeClr val="tx1"/>
                </a:solidFill>
              </a:defRPr>
            </a:lvl1pPr>
          </a:lstStyle>
          <a:p>
            <a:r>
              <a:rPr lang="en-US"/>
              <a:t>00</a:t>
            </a:r>
          </a:p>
        </p:txBody>
      </p:sp>
      <p:sp>
        <p:nvSpPr>
          <p:cNvPr id="14" name="Freeform 1168">
            <a:extLst>
              <a:ext uri="{FF2B5EF4-FFF2-40B4-BE49-F238E27FC236}">
                <a16:creationId xmlns:a16="http://schemas.microsoft.com/office/drawing/2014/main" id="{A8E9E4D0-0D16-3FA6-D04B-DF1233C62375}"/>
              </a:ext>
            </a:extLst>
          </p:cNvPr>
          <p:cNvSpPr/>
          <p:nvPr/>
        </p:nvSpPr>
        <p:spPr>
          <a:xfrm>
            <a:off x="460429" y="457200"/>
            <a:ext cx="441517" cy="440944"/>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rgbClr val="FFFFFF"/>
          </a:solidFill>
          <a:ln w="9525" cap="flat">
            <a:noFill/>
            <a:prstDash val="solid"/>
            <a:miter/>
          </a:ln>
        </p:spPr>
        <p:txBody>
          <a:bodyPr rtlCol="0" anchor="ctr"/>
          <a:lstStyle/>
          <a:p>
            <a:endParaRPr lang="en-US"/>
          </a:p>
        </p:txBody>
      </p:sp>
      <p:pic>
        <p:nvPicPr>
          <p:cNvPr id="810" name="Graphic 809">
            <a:extLst>
              <a:ext uri="{FF2B5EF4-FFF2-40B4-BE49-F238E27FC236}">
                <a16:creationId xmlns:a16="http://schemas.microsoft.com/office/drawing/2014/main" id="{CCB62EA8-1D4A-C886-512A-AEFD95715D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0429" y="1337190"/>
            <a:ext cx="1921229" cy="5449824"/>
          </a:xfrm>
          <a:prstGeom prst="rect">
            <a:avLst/>
          </a:prstGeom>
        </p:spPr>
      </p:pic>
      <p:sp>
        <p:nvSpPr>
          <p:cNvPr id="811" name="Text Placeholder 23">
            <a:extLst>
              <a:ext uri="{FF2B5EF4-FFF2-40B4-BE49-F238E27FC236}">
                <a16:creationId xmlns:a16="http://schemas.microsoft.com/office/drawing/2014/main" id="{034AD285-FBD6-5FD7-FCF0-298D6F0EBFB0}"/>
              </a:ext>
            </a:extLst>
          </p:cNvPr>
          <p:cNvSpPr>
            <a:spLocks noGrp="1"/>
          </p:cNvSpPr>
          <p:nvPr>
            <p:ph type="body" sz="quarter" idx="11"/>
          </p:nvPr>
        </p:nvSpPr>
        <p:spPr>
          <a:xfrm>
            <a:off x="2744788" y="2213193"/>
            <a:ext cx="8259762" cy="3460434"/>
          </a:xfrm>
        </p:spPr>
        <p:txBody>
          <a:bodyPr wrap="square">
            <a:spAutoFit/>
          </a:bodyPr>
          <a:lstStyle>
            <a:lvl1pPr marL="0" indent="0">
              <a:defRPr sz="7200">
                <a:solidFill>
                  <a:schemeClr val="bg1"/>
                </a:solidFill>
              </a:defRPr>
            </a:lvl1pPr>
            <a:lvl2pPr>
              <a:spcBef>
                <a:spcPts val="2000"/>
              </a:spcBef>
              <a:defRPr lang="en-US" sz="2400" b="0" kern="1200" dirty="0" smtClean="0">
                <a:solidFill>
                  <a:schemeClr val="bg1"/>
                </a:solidFill>
                <a:latin typeface="+mn-lt"/>
                <a:ea typeface="+mn-ea"/>
                <a:cs typeface="+mn-cs"/>
              </a:defRPr>
            </a:lvl2pPr>
            <a:lvl3pPr marL="171450" indent="-171450">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dirty="0"/>
              <a:t>Click to edit Master text styles</a:t>
            </a:r>
          </a:p>
          <a:p>
            <a:pPr lvl="1"/>
            <a:r>
              <a:rPr lang="en-US" dirty="0"/>
              <a:t>Second level</a:t>
            </a:r>
          </a:p>
        </p:txBody>
      </p:sp>
      <p:pic>
        <p:nvPicPr>
          <p:cNvPr id="2" name="Graphic 1">
            <a:extLst>
              <a:ext uri="{FF2B5EF4-FFF2-40B4-BE49-F238E27FC236}">
                <a16:creationId xmlns:a16="http://schemas.microsoft.com/office/drawing/2014/main" id="{B29344D7-0AC6-7329-97F0-02325A3599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0429" y="1337190"/>
            <a:ext cx="1921229" cy="5449824"/>
          </a:xfrm>
          <a:prstGeom prst="rect">
            <a:avLst/>
          </a:prstGeom>
        </p:spPr>
      </p:pic>
    </p:spTree>
    <p:extLst>
      <p:ext uri="{BB962C8B-B14F-4D97-AF65-F5344CB8AC3E}">
        <p14:creationId xmlns:p14="http://schemas.microsoft.com/office/powerpoint/2010/main" val="44702658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White Divi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DACEB-5FFB-E820-B5C1-73FF6D5AB38C}"/>
              </a:ext>
            </a:extLst>
          </p:cNvPr>
          <p:cNvSpPr>
            <a:spLocks noGrp="1"/>
          </p:cNvSpPr>
          <p:nvPr>
            <p:ph type="title" hasCustomPrompt="1"/>
          </p:nvPr>
        </p:nvSpPr>
        <p:spPr>
          <a:xfrm>
            <a:off x="2741056" y="1308570"/>
            <a:ext cx="1326119" cy="590931"/>
          </a:xfrm>
        </p:spPr>
        <p:txBody>
          <a:bodyPr wrap="square">
            <a:spAutoFit/>
          </a:bodyPr>
          <a:lstStyle>
            <a:lvl1pPr>
              <a:lnSpc>
                <a:spcPct val="80000"/>
              </a:lnSpc>
              <a:defRPr sz="4800" spc="-100" baseline="0">
                <a:solidFill>
                  <a:schemeClr val="accent2"/>
                </a:solidFill>
              </a:defRPr>
            </a:lvl1pPr>
          </a:lstStyle>
          <a:p>
            <a:r>
              <a:rPr lang="en-US"/>
              <a:t>00</a:t>
            </a:r>
          </a:p>
        </p:txBody>
      </p:sp>
      <p:sp>
        <p:nvSpPr>
          <p:cNvPr id="14" name="Freeform 1168">
            <a:extLst>
              <a:ext uri="{FF2B5EF4-FFF2-40B4-BE49-F238E27FC236}">
                <a16:creationId xmlns:a16="http://schemas.microsoft.com/office/drawing/2014/main" id="{A8E9E4D0-0D16-3FA6-D04B-DF1233C62375}"/>
              </a:ext>
            </a:extLst>
          </p:cNvPr>
          <p:cNvSpPr/>
          <p:nvPr/>
        </p:nvSpPr>
        <p:spPr>
          <a:xfrm>
            <a:off x="460429" y="457200"/>
            <a:ext cx="441517" cy="440944"/>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chemeClr val="tx1"/>
          </a:solidFill>
          <a:ln w="9525" cap="flat">
            <a:noFill/>
            <a:prstDash val="solid"/>
            <a:miter/>
          </a:ln>
        </p:spPr>
        <p:txBody>
          <a:bodyPr rtlCol="0" anchor="ctr"/>
          <a:lstStyle/>
          <a:p>
            <a:endParaRPr lang="en-US" dirty="0"/>
          </a:p>
        </p:txBody>
      </p:sp>
      <p:pic>
        <p:nvPicPr>
          <p:cNvPr id="810" name="Graphic 809">
            <a:extLst>
              <a:ext uri="{FF2B5EF4-FFF2-40B4-BE49-F238E27FC236}">
                <a16:creationId xmlns:a16="http://schemas.microsoft.com/office/drawing/2014/main" id="{CCB62EA8-1D4A-C886-512A-AEFD95715D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0429" y="1337190"/>
            <a:ext cx="1921229" cy="5449824"/>
          </a:xfrm>
          <a:prstGeom prst="rect">
            <a:avLst/>
          </a:prstGeom>
        </p:spPr>
      </p:pic>
      <p:sp>
        <p:nvSpPr>
          <p:cNvPr id="811" name="Text Placeholder 23">
            <a:extLst>
              <a:ext uri="{FF2B5EF4-FFF2-40B4-BE49-F238E27FC236}">
                <a16:creationId xmlns:a16="http://schemas.microsoft.com/office/drawing/2014/main" id="{034AD285-FBD6-5FD7-FCF0-298D6F0EBFB0}"/>
              </a:ext>
            </a:extLst>
          </p:cNvPr>
          <p:cNvSpPr>
            <a:spLocks noGrp="1"/>
          </p:cNvSpPr>
          <p:nvPr>
            <p:ph type="body" sz="quarter" idx="11"/>
          </p:nvPr>
        </p:nvSpPr>
        <p:spPr>
          <a:xfrm>
            <a:off x="2744788" y="2213193"/>
            <a:ext cx="8259762" cy="3460434"/>
          </a:xfrm>
        </p:spPr>
        <p:txBody>
          <a:bodyPr wrap="square">
            <a:spAutoFit/>
          </a:bodyPr>
          <a:lstStyle>
            <a:lvl1pPr marL="0" indent="0">
              <a:defRPr sz="7200">
                <a:solidFill>
                  <a:schemeClr val="tx1"/>
                </a:solidFill>
              </a:defRPr>
            </a:lvl1pPr>
            <a:lvl2pPr>
              <a:spcBef>
                <a:spcPts val="2000"/>
              </a:spcBef>
              <a:defRPr lang="en-US" sz="2400" b="0" kern="1200" dirty="0" smtClean="0">
                <a:solidFill>
                  <a:schemeClr val="tx1"/>
                </a:solidFill>
                <a:latin typeface="+mn-lt"/>
                <a:ea typeface="+mn-ea"/>
                <a:cs typeface="+mn-cs"/>
              </a:defRPr>
            </a:lvl2pPr>
            <a:lvl3pPr marL="171450" indent="-171450">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dirty="0"/>
              <a:t>Click to edit Master text styles</a:t>
            </a:r>
          </a:p>
          <a:p>
            <a:pPr lvl="1"/>
            <a:r>
              <a:rPr lang="en-US" dirty="0"/>
              <a:t>Second level</a:t>
            </a:r>
          </a:p>
        </p:txBody>
      </p:sp>
      <p:pic>
        <p:nvPicPr>
          <p:cNvPr id="2" name="Graphic 1">
            <a:extLst>
              <a:ext uri="{FF2B5EF4-FFF2-40B4-BE49-F238E27FC236}">
                <a16:creationId xmlns:a16="http://schemas.microsoft.com/office/drawing/2014/main" id="{C93789E4-5E93-3324-EF26-D31E3F3FA5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0429" y="1337190"/>
            <a:ext cx="1921229" cy="5449824"/>
          </a:xfrm>
          <a:prstGeom prst="rect">
            <a:avLst/>
          </a:prstGeom>
        </p:spPr>
      </p:pic>
    </p:spTree>
    <p:extLst>
      <p:ext uri="{BB962C8B-B14F-4D97-AF65-F5344CB8AC3E}">
        <p14:creationId xmlns:p14="http://schemas.microsoft.com/office/powerpoint/2010/main" val="1007437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White Title">
    <p:bg>
      <p:bgPr>
        <a:solidFill>
          <a:schemeClr val="bg1"/>
        </a:solidFill>
        <a:effectLst/>
      </p:bgPr>
    </p:bg>
    <p:spTree>
      <p:nvGrpSpPr>
        <p:cNvPr id="1" name=""/>
        <p:cNvGrpSpPr/>
        <p:nvPr/>
      </p:nvGrpSpPr>
      <p:grpSpPr>
        <a:xfrm>
          <a:off x="0" y="0"/>
          <a:ext cx="0" cy="0"/>
          <a:chOff x="0" y="0"/>
          <a:chExt cx="0" cy="0"/>
        </a:xfrm>
      </p:grpSpPr>
      <p:sp>
        <p:nvSpPr>
          <p:cNvPr id="3" name="Freeform 19">
            <a:extLst>
              <a:ext uri="{FF2B5EF4-FFF2-40B4-BE49-F238E27FC236}">
                <a16:creationId xmlns:a16="http://schemas.microsoft.com/office/drawing/2014/main" id="{3937B84A-0504-F4F1-8E4B-3660FB140892}"/>
              </a:ext>
            </a:extLst>
          </p:cNvPr>
          <p:cNvSpPr/>
          <p:nvPr/>
        </p:nvSpPr>
        <p:spPr>
          <a:xfrm>
            <a:off x="5652191" y="853440"/>
            <a:ext cx="6539810" cy="6004560"/>
          </a:xfrm>
          <a:custGeom>
            <a:avLst/>
            <a:gdLst>
              <a:gd name="connsiteX0" fmla="*/ 6883399 w 6883399"/>
              <a:gd name="connsiteY0" fmla="*/ 5399688 h 6320028"/>
              <a:gd name="connsiteX1" fmla="*/ 6883399 w 6883399"/>
              <a:gd name="connsiteY1" fmla="*/ 6320028 h 6320028"/>
              <a:gd name="connsiteX2" fmla="*/ 6298990 w 6883399"/>
              <a:gd name="connsiteY2" fmla="*/ 6320028 h 6320028"/>
              <a:gd name="connsiteX3" fmla="*/ 5663945 w 6883399"/>
              <a:gd name="connsiteY3" fmla="*/ 5041075 h 6320028"/>
              <a:gd name="connsiteX4" fmla="*/ 5767705 w 6883399"/>
              <a:gd name="connsiteY4" fmla="*/ 5237099 h 6320028"/>
              <a:gd name="connsiteX5" fmla="*/ 5191482 w 6883399"/>
              <a:gd name="connsiteY5" fmla="*/ 6320028 h 6320028"/>
              <a:gd name="connsiteX6" fmla="*/ 4638295 w 6883399"/>
              <a:gd name="connsiteY6" fmla="*/ 6320028 h 6320028"/>
              <a:gd name="connsiteX7" fmla="*/ 6713791 w 6883399"/>
              <a:gd name="connsiteY7" fmla="*/ 3864293 h 6320028"/>
              <a:gd name="connsiteX8" fmla="*/ 6883399 w 6883399"/>
              <a:gd name="connsiteY8" fmla="*/ 3934361 h 6320028"/>
              <a:gd name="connsiteX9" fmla="*/ 6883399 w 6883399"/>
              <a:gd name="connsiteY9" fmla="*/ 4929256 h 6320028"/>
              <a:gd name="connsiteX10" fmla="*/ 6875080 w 6883399"/>
              <a:gd name="connsiteY10" fmla="*/ 4948746 h 6320028"/>
              <a:gd name="connsiteX11" fmla="*/ 6540499 w 6883399"/>
              <a:gd name="connsiteY11" fmla="*/ 5237099 h 6320028"/>
              <a:gd name="connsiteX12" fmla="*/ 5872247 w 6883399"/>
              <a:gd name="connsiteY12" fmla="*/ 6320028 h 6320028"/>
              <a:gd name="connsiteX13" fmla="*/ 5433843 w 6883399"/>
              <a:gd name="connsiteY13" fmla="*/ 6320028 h 6320028"/>
              <a:gd name="connsiteX14" fmla="*/ 5871463 w 6883399"/>
              <a:gd name="connsiteY14" fmla="*/ 5548440 h 6320028"/>
              <a:gd name="connsiteX15" fmla="*/ 6217538 w 6883399"/>
              <a:gd name="connsiteY15" fmla="*/ 5260023 h 6320028"/>
              <a:gd name="connsiteX16" fmla="*/ 5906134 w 6883399"/>
              <a:gd name="connsiteY16" fmla="*/ 3541268 h 6320028"/>
              <a:gd name="connsiteX17" fmla="*/ 6586664 w 6883399"/>
              <a:gd name="connsiteY17" fmla="*/ 3818001 h 6320028"/>
              <a:gd name="connsiteX18" fmla="*/ 6102286 w 6883399"/>
              <a:gd name="connsiteY18" fmla="*/ 4729353 h 6320028"/>
              <a:gd name="connsiteX19" fmla="*/ 5836855 w 6883399"/>
              <a:gd name="connsiteY19" fmla="*/ 4775581 h 6320028"/>
              <a:gd name="connsiteX20" fmla="*/ 5906134 w 6883399"/>
              <a:gd name="connsiteY20" fmla="*/ 4244975 h 6320028"/>
              <a:gd name="connsiteX21" fmla="*/ 5836855 w 6883399"/>
              <a:gd name="connsiteY21" fmla="*/ 4141280 h 6320028"/>
              <a:gd name="connsiteX22" fmla="*/ 4014405 w 6883399"/>
              <a:gd name="connsiteY22" fmla="*/ 0 h 6320028"/>
              <a:gd name="connsiteX23" fmla="*/ 6686247 w 6883399"/>
              <a:gd name="connsiteY23" fmla="*/ 1042527 h 6320028"/>
              <a:gd name="connsiteX24" fmla="*/ 6883399 w 6883399"/>
              <a:gd name="connsiteY24" fmla="*/ 1240652 h 6320028"/>
              <a:gd name="connsiteX25" fmla="*/ 6883399 w 6883399"/>
              <a:gd name="connsiteY25" fmla="*/ 1621955 h 6320028"/>
              <a:gd name="connsiteX26" fmla="*/ 6864449 w 6883399"/>
              <a:gd name="connsiteY26" fmla="*/ 1596907 h 6320028"/>
              <a:gd name="connsiteX27" fmla="*/ 4014405 w 6883399"/>
              <a:gd name="connsiteY27" fmla="*/ 253810 h 6320028"/>
              <a:gd name="connsiteX28" fmla="*/ 276796 w 6883399"/>
              <a:gd name="connsiteY28" fmla="*/ 3841369 h 6320028"/>
              <a:gd name="connsiteX29" fmla="*/ 784415 w 6883399"/>
              <a:gd name="connsiteY29" fmla="*/ 5802249 h 6320028"/>
              <a:gd name="connsiteX30" fmla="*/ 1787968 w 6883399"/>
              <a:gd name="connsiteY30" fmla="*/ 3114612 h 6320028"/>
              <a:gd name="connsiteX31" fmla="*/ 2099436 w 6883399"/>
              <a:gd name="connsiteY31" fmla="*/ 2976181 h 6320028"/>
              <a:gd name="connsiteX32" fmla="*/ 2549270 w 6883399"/>
              <a:gd name="connsiteY32" fmla="*/ 1834134 h 6320028"/>
              <a:gd name="connsiteX33" fmla="*/ 2837814 w 6883399"/>
              <a:gd name="connsiteY33" fmla="*/ 1684147 h 6320028"/>
              <a:gd name="connsiteX34" fmla="*/ 3195319 w 6883399"/>
              <a:gd name="connsiteY34" fmla="*/ 922846 h 6320028"/>
              <a:gd name="connsiteX35" fmla="*/ 3979735 w 6883399"/>
              <a:gd name="connsiteY35" fmla="*/ 1049719 h 6320028"/>
              <a:gd name="connsiteX36" fmla="*/ 5571426 w 6883399"/>
              <a:gd name="connsiteY36" fmla="*/ 1937893 h 6320028"/>
              <a:gd name="connsiteX37" fmla="*/ 6883399 w 6883399"/>
              <a:gd name="connsiteY37" fmla="*/ 2301821 h 6320028"/>
              <a:gd name="connsiteX38" fmla="*/ 6883399 w 6883399"/>
              <a:gd name="connsiteY38" fmla="*/ 2561400 h 6320028"/>
              <a:gd name="connsiteX39" fmla="*/ 5733097 w 6883399"/>
              <a:gd name="connsiteY39" fmla="*/ 2249424 h 6320028"/>
              <a:gd name="connsiteX40" fmla="*/ 3968241 w 6883399"/>
              <a:gd name="connsiteY40" fmla="*/ 1222756 h 6320028"/>
              <a:gd name="connsiteX41" fmla="*/ 3322192 w 6883399"/>
              <a:gd name="connsiteY41" fmla="*/ 1107440 h 6320028"/>
              <a:gd name="connsiteX42" fmla="*/ 3322192 w 6883399"/>
              <a:gd name="connsiteY42" fmla="*/ 1580325 h 6320028"/>
              <a:gd name="connsiteX43" fmla="*/ 3818254 w 6883399"/>
              <a:gd name="connsiteY43" fmla="*/ 2041716 h 6320028"/>
              <a:gd name="connsiteX44" fmla="*/ 3126041 w 6883399"/>
              <a:gd name="connsiteY44" fmla="*/ 1984058 h 6320028"/>
              <a:gd name="connsiteX45" fmla="*/ 3725925 w 6883399"/>
              <a:gd name="connsiteY45" fmla="*/ 2630043 h 6320028"/>
              <a:gd name="connsiteX46" fmla="*/ 6355968 w 6883399"/>
              <a:gd name="connsiteY46" fmla="*/ 3068447 h 6320028"/>
              <a:gd name="connsiteX47" fmla="*/ 6817423 w 6883399"/>
              <a:gd name="connsiteY47" fmla="*/ 3368421 h 6320028"/>
              <a:gd name="connsiteX48" fmla="*/ 5617654 w 6883399"/>
              <a:gd name="connsiteY48" fmla="*/ 3426079 h 6320028"/>
              <a:gd name="connsiteX49" fmla="*/ 5121718 w 6883399"/>
              <a:gd name="connsiteY49" fmla="*/ 5237099 h 6320028"/>
              <a:gd name="connsiteX50" fmla="*/ 3497198 w 6883399"/>
              <a:gd name="connsiteY50" fmla="*/ 6320028 h 6320028"/>
              <a:gd name="connsiteX51" fmla="*/ 2434663 w 6883399"/>
              <a:gd name="connsiteY51" fmla="*/ 6320028 h 6320028"/>
              <a:gd name="connsiteX52" fmla="*/ 2791523 w 6883399"/>
              <a:gd name="connsiteY52" fmla="*/ 5617655 h 6320028"/>
              <a:gd name="connsiteX53" fmla="*/ 2733928 w 6883399"/>
              <a:gd name="connsiteY53" fmla="*/ 5594668 h 6320028"/>
              <a:gd name="connsiteX54" fmla="*/ 1778086 w 6883399"/>
              <a:gd name="connsiteY54" fmla="*/ 6320028 h 6320028"/>
              <a:gd name="connsiteX55" fmla="*/ 1546624 w 6883399"/>
              <a:gd name="connsiteY55" fmla="*/ 6320028 h 6320028"/>
              <a:gd name="connsiteX56" fmla="*/ 2526346 w 6883399"/>
              <a:gd name="connsiteY56" fmla="*/ 4948746 h 6320028"/>
              <a:gd name="connsiteX57" fmla="*/ 2606992 w 6883399"/>
              <a:gd name="connsiteY57" fmla="*/ 4025837 h 6320028"/>
              <a:gd name="connsiteX58" fmla="*/ 2457068 w 6883399"/>
              <a:gd name="connsiteY58" fmla="*/ 3818128 h 6320028"/>
              <a:gd name="connsiteX59" fmla="*/ 2064765 w 6883399"/>
              <a:gd name="connsiteY59" fmla="*/ 5340922 h 6320028"/>
              <a:gd name="connsiteX60" fmla="*/ 1246919 w 6883399"/>
              <a:gd name="connsiteY60" fmla="*/ 6320028 h 6320028"/>
              <a:gd name="connsiteX61" fmla="*/ 1039237 w 6883399"/>
              <a:gd name="connsiteY61" fmla="*/ 6320028 h 6320028"/>
              <a:gd name="connsiteX62" fmla="*/ 1522666 w 6883399"/>
              <a:gd name="connsiteY62" fmla="*/ 5640769 h 6320028"/>
              <a:gd name="connsiteX63" fmla="*/ 2203322 w 6883399"/>
              <a:gd name="connsiteY63" fmla="*/ 3552952 h 6320028"/>
              <a:gd name="connsiteX64" fmla="*/ 2030284 w 6883399"/>
              <a:gd name="connsiteY64" fmla="*/ 3633661 h 6320028"/>
              <a:gd name="connsiteX65" fmla="*/ 1730247 w 6883399"/>
              <a:gd name="connsiteY65" fmla="*/ 4464241 h 6320028"/>
              <a:gd name="connsiteX66" fmla="*/ 1522666 w 6883399"/>
              <a:gd name="connsiteY66" fmla="*/ 4579493 h 6320028"/>
              <a:gd name="connsiteX67" fmla="*/ 834543 w 6883399"/>
              <a:gd name="connsiteY67" fmla="*/ 6218189 h 6320028"/>
              <a:gd name="connsiteX68" fmla="*/ 790048 w 6883399"/>
              <a:gd name="connsiteY68" fmla="*/ 6320028 h 6320028"/>
              <a:gd name="connsiteX69" fmla="*/ 775774 w 6883399"/>
              <a:gd name="connsiteY69" fmla="*/ 6320028 h 6320028"/>
              <a:gd name="connsiteX70" fmla="*/ 644767 w 6883399"/>
              <a:gd name="connsiteY70" fmla="*/ 6124593 h 6320028"/>
              <a:gd name="connsiteX71" fmla="*/ 0 w 6883399"/>
              <a:gd name="connsiteY71" fmla="*/ 3841369 h 6320028"/>
              <a:gd name="connsiteX72" fmla="*/ 4014405 w 6883399"/>
              <a:gd name="connsiteY72" fmla="*/ 0 h 632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83399" h="6320028">
                <a:moveTo>
                  <a:pt x="6883399" y="5399688"/>
                </a:moveTo>
                <a:lnTo>
                  <a:pt x="6883399" y="6320028"/>
                </a:lnTo>
                <a:lnTo>
                  <a:pt x="6298990" y="6320028"/>
                </a:lnTo>
                <a:close/>
                <a:moveTo>
                  <a:pt x="5663945" y="5041075"/>
                </a:moveTo>
                <a:lnTo>
                  <a:pt x="5767705" y="5237099"/>
                </a:lnTo>
                <a:lnTo>
                  <a:pt x="5191482" y="6320028"/>
                </a:lnTo>
                <a:lnTo>
                  <a:pt x="4638295" y="6320028"/>
                </a:lnTo>
                <a:close/>
                <a:moveTo>
                  <a:pt x="6713791" y="3864293"/>
                </a:moveTo>
                <a:lnTo>
                  <a:pt x="6883399" y="3934361"/>
                </a:lnTo>
                <a:lnTo>
                  <a:pt x="6883399" y="4929256"/>
                </a:lnTo>
                <a:lnTo>
                  <a:pt x="6875080" y="4948746"/>
                </a:lnTo>
                <a:lnTo>
                  <a:pt x="6540499" y="5237099"/>
                </a:lnTo>
                <a:lnTo>
                  <a:pt x="5872247" y="6320028"/>
                </a:lnTo>
                <a:lnTo>
                  <a:pt x="5433843" y="6320028"/>
                </a:lnTo>
                <a:lnTo>
                  <a:pt x="5871463" y="5548440"/>
                </a:lnTo>
                <a:lnTo>
                  <a:pt x="6217538" y="5260023"/>
                </a:lnTo>
                <a:close/>
                <a:moveTo>
                  <a:pt x="5906134" y="3541268"/>
                </a:moveTo>
                <a:lnTo>
                  <a:pt x="6586664" y="3818001"/>
                </a:lnTo>
                <a:lnTo>
                  <a:pt x="6102286" y="4729353"/>
                </a:lnTo>
                <a:lnTo>
                  <a:pt x="5836855" y="4775581"/>
                </a:lnTo>
                <a:lnTo>
                  <a:pt x="5906134" y="4244975"/>
                </a:lnTo>
                <a:lnTo>
                  <a:pt x="5836855" y="4141280"/>
                </a:lnTo>
                <a:close/>
                <a:moveTo>
                  <a:pt x="4014405" y="0"/>
                </a:moveTo>
                <a:cubicBezTo>
                  <a:pt x="5173725" y="0"/>
                  <a:pt x="6061931" y="461423"/>
                  <a:pt x="6686247" y="1042527"/>
                </a:cubicBezTo>
                <a:lnTo>
                  <a:pt x="6883399" y="1240652"/>
                </a:lnTo>
                <a:lnTo>
                  <a:pt x="6883399" y="1621955"/>
                </a:lnTo>
                <a:lnTo>
                  <a:pt x="6864449" y="1596907"/>
                </a:lnTo>
                <a:cubicBezTo>
                  <a:pt x="6229135" y="818309"/>
                  <a:pt x="5199602" y="253810"/>
                  <a:pt x="4014405" y="253810"/>
                </a:cubicBezTo>
                <a:cubicBezTo>
                  <a:pt x="1753425" y="253810"/>
                  <a:pt x="276796" y="2110994"/>
                  <a:pt x="276796" y="3841369"/>
                </a:cubicBezTo>
                <a:cubicBezTo>
                  <a:pt x="276796" y="4833303"/>
                  <a:pt x="519113" y="5329365"/>
                  <a:pt x="784415" y="5802249"/>
                </a:cubicBezTo>
                <a:cubicBezTo>
                  <a:pt x="1118933" y="4902518"/>
                  <a:pt x="1787968" y="3114612"/>
                  <a:pt x="1787968" y="3114612"/>
                </a:cubicBezTo>
                <a:cubicBezTo>
                  <a:pt x="1787968" y="3114612"/>
                  <a:pt x="2099436" y="2953004"/>
                  <a:pt x="2099436" y="2976181"/>
                </a:cubicBezTo>
                <a:lnTo>
                  <a:pt x="2549270" y="1834134"/>
                </a:lnTo>
                <a:lnTo>
                  <a:pt x="2837814" y="1684147"/>
                </a:lnTo>
                <a:lnTo>
                  <a:pt x="3195319" y="922846"/>
                </a:lnTo>
                <a:lnTo>
                  <a:pt x="3979735" y="1049719"/>
                </a:lnTo>
                <a:lnTo>
                  <a:pt x="5571426" y="1937893"/>
                </a:lnTo>
                <a:lnTo>
                  <a:pt x="6883399" y="2301821"/>
                </a:lnTo>
                <a:lnTo>
                  <a:pt x="6883399" y="2561400"/>
                </a:lnTo>
                <a:lnTo>
                  <a:pt x="5733097" y="2249424"/>
                </a:lnTo>
                <a:lnTo>
                  <a:pt x="3968241" y="1222756"/>
                </a:lnTo>
                <a:lnTo>
                  <a:pt x="3322192" y="1107440"/>
                </a:lnTo>
                <a:lnTo>
                  <a:pt x="3322192" y="1580325"/>
                </a:lnTo>
                <a:lnTo>
                  <a:pt x="3818254" y="2041716"/>
                </a:lnTo>
                <a:lnTo>
                  <a:pt x="3126041" y="1984058"/>
                </a:lnTo>
                <a:cubicBezTo>
                  <a:pt x="3126041" y="1984058"/>
                  <a:pt x="3149218" y="2018729"/>
                  <a:pt x="3725925" y="2630043"/>
                </a:cubicBezTo>
                <a:lnTo>
                  <a:pt x="6355968" y="3068447"/>
                </a:lnTo>
                <a:lnTo>
                  <a:pt x="6817423" y="3368421"/>
                </a:lnTo>
                <a:lnTo>
                  <a:pt x="5617654" y="3426079"/>
                </a:lnTo>
                <a:lnTo>
                  <a:pt x="5121718" y="5237099"/>
                </a:lnTo>
                <a:lnTo>
                  <a:pt x="3497198" y="6320028"/>
                </a:lnTo>
                <a:lnTo>
                  <a:pt x="2434663" y="6320028"/>
                </a:lnTo>
                <a:lnTo>
                  <a:pt x="2791523" y="5617655"/>
                </a:lnTo>
                <a:lnTo>
                  <a:pt x="2733928" y="5594668"/>
                </a:lnTo>
                <a:lnTo>
                  <a:pt x="1778086" y="6320028"/>
                </a:lnTo>
                <a:lnTo>
                  <a:pt x="1546624" y="6320028"/>
                </a:lnTo>
                <a:lnTo>
                  <a:pt x="2526346" y="4948746"/>
                </a:lnTo>
                <a:cubicBezTo>
                  <a:pt x="2572511" y="4556443"/>
                  <a:pt x="2549270" y="4729353"/>
                  <a:pt x="2606992" y="4025837"/>
                </a:cubicBezTo>
                <a:lnTo>
                  <a:pt x="2457068" y="3818128"/>
                </a:lnTo>
                <a:lnTo>
                  <a:pt x="2064765" y="5340922"/>
                </a:lnTo>
                <a:lnTo>
                  <a:pt x="1246919" y="6320028"/>
                </a:lnTo>
                <a:lnTo>
                  <a:pt x="1039237" y="6320028"/>
                </a:lnTo>
                <a:lnTo>
                  <a:pt x="1522666" y="5640769"/>
                </a:lnTo>
                <a:lnTo>
                  <a:pt x="2203322" y="3552952"/>
                </a:lnTo>
                <a:lnTo>
                  <a:pt x="2030284" y="3633661"/>
                </a:lnTo>
                <a:lnTo>
                  <a:pt x="1730247" y="4464241"/>
                </a:lnTo>
                <a:lnTo>
                  <a:pt x="1522666" y="4579493"/>
                </a:lnTo>
                <a:cubicBezTo>
                  <a:pt x="1522666" y="4579493"/>
                  <a:pt x="1096944" y="5613719"/>
                  <a:pt x="834543" y="6218189"/>
                </a:cubicBezTo>
                <a:lnTo>
                  <a:pt x="790048" y="6320028"/>
                </a:lnTo>
                <a:lnTo>
                  <a:pt x="775774" y="6320028"/>
                </a:lnTo>
                <a:lnTo>
                  <a:pt x="644767" y="6124593"/>
                </a:lnTo>
                <a:cubicBezTo>
                  <a:pt x="318053" y="5615161"/>
                  <a:pt x="0" y="4931339"/>
                  <a:pt x="0" y="3841369"/>
                </a:cubicBezTo>
                <a:cubicBezTo>
                  <a:pt x="0" y="1972564"/>
                  <a:pt x="1603501" y="0"/>
                  <a:pt x="4014405" y="0"/>
                </a:cubicBezTo>
                <a:close/>
              </a:path>
            </a:pathLst>
          </a:custGeom>
          <a:solidFill>
            <a:srgbClr val="EBEDF0"/>
          </a:solidFill>
          <a:ln w="6350" cap="flat">
            <a:noFill/>
            <a:prstDash val="solid"/>
            <a:miter/>
          </a:ln>
        </p:spPr>
        <p:txBody>
          <a:bodyPr rtlCol="0" anchor="ctr"/>
          <a:lstStyle/>
          <a:p>
            <a:endParaRPr lang="en-US"/>
          </a:p>
        </p:txBody>
      </p:sp>
      <p:grpSp>
        <p:nvGrpSpPr>
          <p:cNvPr id="5" name="Graphic 1164">
            <a:extLst>
              <a:ext uri="{FF2B5EF4-FFF2-40B4-BE49-F238E27FC236}">
                <a16:creationId xmlns:a16="http://schemas.microsoft.com/office/drawing/2014/main" id="{2633E432-6F53-C5D9-483E-D7A3620B334A}"/>
              </a:ext>
            </a:extLst>
          </p:cNvPr>
          <p:cNvGrpSpPr/>
          <p:nvPr/>
        </p:nvGrpSpPr>
        <p:grpSpPr>
          <a:xfrm>
            <a:off x="460429" y="457200"/>
            <a:ext cx="1919234" cy="440944"/>
            <a:chOff x="5082170" y="602010"/>
            <a:chExt cx="2868072" cy="658939"/>
          </a:xfrm>
          <a:solidFill>
            <a:schemeClr val="tx1"/>
          </a:solidFill>
        </p:grpSpPr>
        <p:sp>
          <p:nvSpPr>
            <p:cNvPr id="6" name="Freeform 5">
              <a:extLst>
                <a:ext uri="{FF2B5EF4-FFF2-40B4-BE49-F238E27FC236}">
                  <a16:creationId xmlns:a16="http://schemas.microsoft.com/office/drawing/2014/main" id="{74B3E2CA-F646-A2F5-12B6-DB9F8533E834}"/>
                </a:ext>
              </a:extLst>
            </p:cNvPr>
            <p:cNvSpPr/>
            <p:nvPr/>
          </p:nvSpPr>
          <p:spPr>
            <a:xfrm>
              <a:off x="5082170" y="602010"/>
              <a:ext cx="659796" cy="658939"/>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grpFill/>
            <a:ln w="9525" cap="flat">
              <a:noFill/>
              <a:prstDash val="solid"/>
              <a:miter/>
            </a:ln>
          </p:spPr>
          <p:txBody>
            <a:bodyPr rtlCol="0" anchor="ctr"/>
            <a:lstStyle/>
            <a:p>
              <a:endParaRPr lang="en-US"/>
            </a:p>
          </p:txBody>
        </p:sp>
        <p:sp>
          <p:nvSpPr>
            <p:cNvPr id="7" name="Freeform 7">
              <a:extLst>
                <a:ext uri="{FF2B5EF4-FFF2-40B4-BE49-F238E27FC236}">
                  <a16:creationId xmlns:a16="http://schemas.microsoft.com/office/drawing/2014/main" id="{A58F434B-9874-A55C-B153-CD0401BA31C9}"/>
                </a:ext>
              </a:extLst>
            </p:cNvPr>
            <p:cNvSpPr/>
            <p:nvPr/>
          </p:nvSpPr>
          <p:spPr>
            <a:xfrm>
              <a:off x="5917417" y="807559"/>
              <a:ext cx="2032825" cy="342900"/>
            </a:xfrm>
            <a:custGeom>
              <a:avLst/>
              <a:gdLst>
                <a:gd name="connsiteX0" fmla="*/ 1916144 w 2032825"/>
                <a:gd name="connsiteY0" fmla="*/ 336137 h 342900"/>
                <a:gd name="connsiteX1" fmla="*/ 1916144 w 2032825"/>
                <a:gd name="connsiteY1" fmla="*/ 321755 h 342900"/>
                <a:gd name="connsiteX2" fmla="*/ 1919002 w 2032825"/>
                <a:gd name="connsiteY2" fmla="*/ 321755 h 342900"/>
                <a:gd name="connsiteX3" fmla="*/ 1936337 w 2032825"/>
                <a:gd name="connsiteY3" fmla="*/ 316992 h 342900"/>
                <a:gd name="connsiteX4" fmla="*/ 1942528 w 2032825"/>
                <a:gd name="connsiteY4" fmla="*/ 292989 h 342900"/>
                <a:gd name="connsiteX5" fmla="*/ 1942528 w 2032825"/>
                <a:gd name="connsiteY5" fmla="*/ 56674 h 342900"/>
                <a:gd name="connsiteX6" fmla="*/ 1935290 w 2032825"/>
                <a:gd name="connsiteY6" fmla="*/ 27908 h 342900"/>
                <a:gd name="connsiteX7" fmla="*/ 1917573 w 2032825"/>
                <a:gd name="connsiteY7" fmla="*/ 21622 h 342900"/>
                <a:gd name="connsiteX8" fmla="*/ 1908905 w 2032825"/>
                <a:gd name="connsiteY8" fmla="*/ 21622 h 342900"/>
                <a:gd name="connsiteX9" fmla="*/ 1908905 w 2032825"/>
                <a:gd name="connsiteY9" fmla="*/ 7239 h 342900"/>
                <a:gd name="connsiteX10" fmla="*/ 2001107 w 2032825"/>
                <a:gd name="connsiteY10" fmla="*/ 0 h 342900"/>
                <a:gd name="connsiteX11" fmla="*/ 2001107 w 2032825"/>
                <a:gd name="connsiteY11" fmla="*/ 292989 h 342900"/>
                <a:gd name="connsiteX12" fmla="*/ 2007394 w 2032825"/>
                <a:gd name="connsiteY12" fmla="*/ 316992 h 342900"/>
                <a:gd name="connsiteX13" fmla="*/ 2029016 w 2032825"/>
                <a:gd name="connsiteY13" fmla="*/ 321755 h 342900"/>
                <a:gd name="connsiteX14" fmla="*/ 2032826 w 2032825"/>
                <a:gd name="connsiteY14" fmla="*/ 321755 h 342900"/>
                <a:gd name="connsiteX15" fmla="*/ 2032826 w 2032825"/>
                <a:gd name="connsiteY15" fmla="*/ 336137 h 342900"/>
                <a:gd name="connsiteX16" fmla="*/ 1916144 w 2032825"/>
                <a:gd name="connsiteY16" fmla="*/ 336137 h 342900"/>
                <a:gd name="connsiteX17" fmla="*/ 1624679 w 2032825"/>
                <a:gd name="connsiteY17" fmla="*/ 75914 h 342900"/>
                <a:gd name="connsiteX18" fmla="*/ 1588199 w 2032825"/>
                <a:gd name="connsiteY18" fmla="*/ 39433 h 342900"/>
                <a:gd name="connsiteX19" fmla="*/ 1624679 w 2032825"/>
                <a:gd name="connsiteY19" fmla="*/ 3429 h 342900"/>
                <a:gd name="connsiteX20" fmla="*/ 1661160 w 2032825"/>
                <a:gd name="connsiteY20" fmla="*/ 39433 h 342900"/>
                <a:gd name="connsiteX21" fmla="*/ 1624679 w 2032825"/>
                <a:gd name="connsiteY21" fmla="*/ 75914 h 342900"/>
                <a:gd name="connsiteX22" fmla="*/ 1827848 w 2032825"/>
                <a:gd name="connsiteY22" fmla="*/ 336137 h 342900"/>
                <a:gd name="connsiteX23" fmla="*/ 1826895 w 2032825"/>
                <a:gd name="connsiteY23" fmla="*/ 299657 h 342900"/>
                <a:gd name="connsiteX24" fmla="*/ 1762030 w 2032825"/>
                <a:gd name="connsiteY24" fmla="*/ 342900 h 342900"/>
                <a:gd name="connsiteX25" fmla="*/ 1695736 w 2032825"/>
                <a:gd name="connsiteY25" fmla="*/ 284798 h 342900"/>
                <a:gd name="connsiteX26" fmla="*/ 1822514 w 2032825"/>
                <a:gd name="connsiteY26" fmla="*/ 199358 h 342900"/>
                <a:gd name="connsiteX27" fmla="*/ 1822514 w 2032825"/>
                <a:gd name="connsiteY27" fmla="*/ 161449 h 342900"/>
                <a:gd name="connsiteX28" fmla="*/ 1777365 w 2032825"/>
                <a:gd name="connsiteY28" fmla="*/ 120110 h 342900"/>
                <a:gd name="connsiteX29" fmla="*/ 1731740 w 2032825"/>
                <a:gd name="connsiteY29" fmla="*/ 142208 h 342900"/>
                <a:gd name="connsiteX30" fmla="*/ 1731740 w 2032825"/>
                <a:gd name="connsiteY30" fmla="*/ 143161 h 342900"/>
                <a:gd name="connsiteX31" fmla="*/ 1745647 w 2032825"/>
                <a:gd name="connsiteY31" fmla="*/ 137350 h 342900"/>
                <a:gd name="connsiteX32" fmla="*/ 1774031 w 2032825"/>
                <a:gd name="connsiteY32" fmla="*/ 163735 h 342900"/>
                <a:gd name="connsiteX33" fmla="*/ 1741837 w 2032825"/>
                <a:gd name="connsiteY33" fmla="*/ 191071 h 342900"/>
                <a:gd name="connsiteX34" fmla="*/ 1708214 w 2032825"/>
                <a:gd name="connsiteY34" fmla="*/ 157448 h 342900"/>
                <a:gd name="connsiteX35" fmla="*/ 1792796 w 2032825"/>
                <a:gd name="connsiteY35" fmla="*/ 104108 h 342900"/>
                <a:gd name="connsiteX36" fmla="*/ 1881188 w 2032825"/>
                <a:gd name="connsiteY36" fmla="*/ 181927 h 342900"/>
                <a:gd name="connsiteX37" fmla="*/ 1881188 w 2032825"/>
                <a:gd name="connsiteY37" fmla="*/ 292418 h 342900"/>
                <a:gd name="connsiteX38" fmla="*/ 1887474 w 2032825"/>
                <a:gd name="connsiteY38" fmla="*/ 316897 h 342900"/>
                <a:gd name="connsiteX39" fmla="*/ 1903762 w 2032825"/>
                <a:gd name="connsiteY39" fmla="*/ 321659 h 342900"/>
                <a:gd name="connsiteX40" fmla="*/ 1908524 w 2032825"/>
                <a:gd name="connsiteY40" fmla="*/ 321659 h 342900"/>
                <a:gd name="connsiteX41" fmla="*/ 1908524 w 2032825"/>
                <a:gd name="connsiteY41" fmla="*/ 336042 h 342900"/>
                <a:gd name="connsiteX42" fmla="*/ 1827848 w 2032825"/>
                <a:gd name="connsiteY42" fmla="*/ 336137 h 342900"/>
                <a:gd name="connsiteX43" fmla="*/ 1566577 w 2032825"/>
                <a:gd name="connsiteY43" fmla="*/ 336137 h 342900"/>
                <a:gd name="connsiteX44" fmla="*/ 1566577 w 2032825"/>
                <a:gd name="connsiteY44" fmla="*/ 321755 h 342900"/>
                <a:gd name="connsiteX45" fmla="*/ 1573816 w 2032825"/>
                <a:gd name="connsiteY45" fmla="*/ 321755 h 342900"/>
                <a:gd name="connsiteX46" fmla="*/ 1592485 w 2032825"/>
                <a:gd name="connsiteY46" fmla="*/ 315087 h 342900"/>
                <a:gd name="connsiteX47" fmla="*/ 1596771 w 2032825"/>
                <a:gd name="connsiteY47" fmla="*/ 280988 h 342900"/>
                <a:gd name="connsiteX48" fmla="*/ 1596771 w 2032825"/>
                <a:gd name="connsiteY48" fmla="*/ 160401 h 342900"/>
                <a:gd name="connsiteX49" fmla="*/ 1589532 w 2032825"/>
                <a:gd name="connsiteY49" fmla="*/ 130683 h 342900"/>
                <a:gd name="connsiteX50" fmla="*/ 1566958 w 2032825"/>
                <a:gd name="connsiteY50" fmla="*/ 125921 h 342900"/>
                <a:gd name="connsiteX51" fmla="*/ 1562195 w 2032825"/>
                <a:gd name="connsiteY51" fmla="*/ 125921 h 342900"/>
                <a:gd name="connsiteX52" fmla="*/ 1562195 w 2032825"/>
                <a:gd name="connsiteY52" fmla="*/ 111062 h 342900"/>
                <a:gd name="connsiteX53" fmla="*/ 1655826 w 2032825"/>
                <a:gd name="connsiteY53" fmla="*/ 111062 h 342900"/>
                <a:gd name="connsiteX54" fmla="*/ 1655826 w 2032825"/>
                <a:gd name="connsiteY54" fmla="*/ 281083 h 342900"/>
                <a:gd name="connsiteX55" fmla="*/ 1660112 w 2032825"/>
                <a:gd name="connsiteY55" fmla="*/ 315182 h 342900"/>
                <a:gd name="connsiteX56" fmla="*/ 1678400 w 2032825"/>
                <a:gd name="connsiteY56" fmla="*/ 321850 h 342900"/>
                <a:gd name="connsiteX57" fmla="*/ 1687544 w 2032825"/>
                <a:gd name="connsiteY57" fmla="*/ 321850 h 342900"/>
                <a:gd name="connsiteX58" fmla="*/ 1687544 w 2032825"/>
                <a:gd name="connsiteY58" fmla="*/ 336233 h 342900"/>
                <a:gd name="connsiteX59" fmla="*/ 1566577 w 2032825"/>
                <a:gd name="connsiteY59" fmla="*/ 336233 h 342900"/>
                <a:gd name="connsiteX60" fmla="*/ 1554099 w 2032825"/>
                <a:gd name="connsiteY60" fmla="*/ 314516 h 342900"/>
                <a:gd name="connsiteX61" fmla="*/ 1498854 w 2032825"/>
                <a:gd name="connsiteY61" fmla="*/ 342900 h 342900"/>
                <a:gd name="connsiteX62" fmla="*/ 1442180 w 2032825"/>
                <a:gd name="connsiteY62" fmla="*/ 280035 h 342900"/>
                <a:gd name="connsiteX63" fmla="*/ 1442180 w 2032825"/>
                <a:gd name="connsiteY63" fmla="*/ 125921 h 342900"/>
                <a:gd name="connsiteX64" fmla="*/ 1401794 w 2032825"/>
                <a:gd name="connsiteY64" fmla="*/ 125921 h 342900"/>
                <a:gd name="connsiteX65" fmla="*/ 1401794 w 2032825"/>
                <a:gd name="connsiteY65" fmla="*/ 111062 h 342900"/>
                <a:gd name="connsiteX66" fmla="*/ 1405604 w 2032825"/>
                <a:gd name="connsiteY66" fmla="*/ 111062 h 342900"/>
                <a:gd name="connsiteX67" fmla="*/ 1485805 w 2032825"/>
                <a:gd name="connsiteY67" fmla="*/ 7334 h 342900"/>
                <a:gd name="connsiteX68" fmla="*/ 1500664 w 2032825"/>
                <a:gd name="connsiteY68" fmla="*/ 7334 h 342900"/>
                <a:gd name="connsiteX69" fmla="*/ 1500664 w 2032825"/>
                <a:gd name="connsiteY69" fmla="*/ 111062 h 342900"/>
                <a:gd name="connsiteX70" fmla="*/ 1545812 w 2032825"/>
                <a:gd name="connsiteY70" fmla="*/ 111062 h 342900"/>
                <a:gd name="connsiteX71" fmla="*/ 1545812 w 2032825"/>
                <a:gd name="connsiteY71" fmla="*/ 125921 h 342900"/>
                <a:gd name="connsiteX72" fmla="*/ 1501616 w 2032825"/>
                <a:gd name="connsiteY72" fmla="*/ 125921 h 342900"/>
                <a:gd name="connsiteX73" fmla="*/ 1501616 w 2032825"/>
                <a:gd name="connsiteY73" fmla="*/ 287274 h 342900"/>
                <a:gd name="connsiteX74" fmla="*/ 1520381 w 2032825"/>
                <a:gd name="connsiteY74" fmla="*/ 317564 h 342900"/>
                <a:gd name="connsiteX75" fmla="*/ 1535716 w 2032825"/>
                <a:gd name="connsiteY75" fmla="*/ 308896 h 342900"/>
                <a:gd name="connsiteX76" fmla="*/ 1544384 w 2032825"/>
                <a:gd name="connsiteY76" fmla="*/ 252698 h 342900"/>
                <a:gd name="connsiteX77" fmla="*/ 1562100 w 2032825"/>
                <a:gd name="connsiteY77" fmla="*/ 252698 h 342900"/>
                <a:gd name="connsiteX78" fmla="*/ 1554099 w 2032825"/>
                <a:gd name="connsiteY78" fmla="*/ 314516 h 342900"/>
                <a:gd name="connsiteX79" fmla="*/ 1324070 w 2032825"/>
                <a:gd name="connsiteY79" fmla="*/ 336137 h 342900"/>
                <a:gd name="connsiteX80" fmla="*/ 1324070 w 2032825"/>
                <a:gd name="connsiteY80" fmla="*/ 168497 h 342900"/>
                <a:gd name="connsiteX81" fmla="*/ 1295210 w 2032825"/>
                <a:gd name="connsiteY81" fmla="*/ 132969 h 342900"/>
                <a:gd name="connsiteX82" fmla="*/ 1268349 w 2032825"/>
                <a:gd name="connsiteY82" fmla="*/ 149733 h 342900"/>
                <a:gd name="connsiteX83" fmla="*/ 1258729 w 2032825"/>
                <a:gd name="connsiteY83" fmla="*/ 198215 h 342900"/>
                <a:gd name="connsiteX84" fmla="*/ 1258729 w 2032825"/>
                <a:gd name="connsiteY84" fmla="*/ 281273 h 342900"/>
                <a:gd name="connsiteX85" fmla="*/ 1262063 w 2032825"/>
                <a:gd name="connsiteY85" fmla="*/ 314896 h 342900"/>
                <a:gd name="connsiteX86" fmla="*/ 1283684 w 2032825"/>
                <a:gd name="connsiteY86" fmla="*/ 321564 h 342900"/>
                <a:gd name="connsiteX87" fmla="*/ 1290447 w 2032825"/>
                <a:gd name="connsiteY87" fmla="*/ 321564 h 342900"/>
                <a:gd name="connsiteX88" fmla="*/ 1290447 w 2032825"/>
                <a:gd name="connsiteY88" fmla="*/ 335947 h 342900"/>
                <a:gd name="connsiteX89" fmla="*/ 1167956 w 2032825"/>
                <a:gd name="connsiteY89" fmla="*/ 335947 h 342900"/>
                <a:gd name="connsiteX90" fmla="*/ 1167956 w 2032825"/>
                <a:gd name="connsiteY90" fmla="*/ 321564 h 342900"/>
                <a:gd name="connsiteX91" fmla="*/ 1175195 w 2032825"/>
                <a:gd name="connsiteY91" fmla="*/ 321564 h 342900"/>
                <a:gd name="connsiteX92" fmla="*/ 1196340 w 2032825"/>
                <a:gd name="connsiteY92" fmla="*/ 314896 h 342900"/>
                <a:gd name="connsiteX93" fmla="*/ 1199674 w 2032825"/>
                <a:gd name="connsiteY93" fmla="*/ 281273 h 342900"/>
                <a:gd name="connsiteX94" fmla="*/ 1199674 w 2032825"/>
                <a:gd name="connsiteY94" fmla="*/ 165544 h 342900"/>
                <a:gd name="connsiteX95" fmla="*/ 1195864 w 2032825"/>
                <a:gd name="connsiteY95" fmla="*/ 131921 h 342900"/>
                <a:gd name="connsiteX96" fmla="*/ 1177195 w 2032825"/>
                <a:gd name="connsiteY96" fmla="*/ 125158 h 342900"/>
                <a:gd name="connsiteX97" fmla="*/ 1168051 w 2032825"/>
                <a:gd name="connsiteY97" fmla="*/ 125158 h 342900"/>
                <a:gd name="connsiteX98" fmla="*/ 1168051 w 2032825"/>
                <a:gd name="connsiteY98" fmla="*/ 110776 h 342900"/>
                <a:gd name="connsiteX99" fmla="*/ 1253585 w 2032825"/>
                <a:gd name="connsiteY99" fmla="*/ 110776 h 342900"/>
                <a:gd name="connsiteX100" fmla="*/ 1254538 w 2032825"/>
                <a:gd name="connsiteY100" fmla="*/ 145828 h 342900"/>
                <a:gd name="connsiteX101" fmla="*/ 1255014 w 2032825"/>
                <a:gd name="connsiteY101" fmla="*/ 145828 h 342900"/>
                <a:gd name="connsiteX102" fmla="*/ 1318451 w 2032825"/>
                <a:gd name="connsiteY102" fmla="*/ 104013 h 342900"/>
                <a:gd name="connsiteX103" fmla="*/ 1382840 w 2032825"/>
                <a:gd name="connsiteY103" fmla="*/ 179356 h 342900"/>
                <a:gd name="connsiteX104" fmla="*/ 1382840 w 2032825"/>
                <a:gd name="connsiteY104" fmla="*/ 281654 h 342900"/>
                <a:gd name="connsiteX105" fmla="*/ 1386650 w 2032825"/>
                <a:gd name="connsiteY105" fmla="*/ 314801 h 342900"/>
                <a:gd name="connsiteX106" fmla="*/ 1405414 w 2032825"/>
                <a:gd name="connsiteY106" fmla="*/ 321469 h 342900"/>
                <a:gd name="connsiteX107" fmla="*/ 1414558 w 2032825"/>
                <a:gd name="connsiteY107" fmla="*/ 321469 h 342900"/>
                <a:gd name="connsiteX108" fmla="*/ 1414558 w 2032825"/>
                <a:gd name="connsiteY108" fmla="*/ 335852 h 342900"/>
                <a:gd name="connsiteX109" fmla="*/ 1324070 w 2032825"/>
                <a:gd name="connsiteY109" fmla="*/ 335852 h 342900"/>
                <a:gd name="connsiteX110" fmla="*/ 1014317 w 2032825"/>
                <a:gd name="connsiteY110" fmla="*/ 216122 h 342900"/>
                <a:gd name="connsiteX111" fmla="*/ 1017651 w 2032825"/>
                <a:gd name="connsiteY111" fmla="*/ 266986 h 342900"/>
                <a:gd name="connsiteX112" fmla="*/ 1066133 w 2032825"/>
                <a:gd name="connsiteY112" fmla="*/ 323183 h 342900"/>
                <a:gd name="connsiteX113" fmla="*/ 1131951 w 2032825"/>
                <a:gd name="connsiteY113" fmla="*/ 259271 h 342900"/>
                <a:gd name="connsiteX114" fmla="*/ 1150620 w 2032825"/>
                <a:gd name="connsiteY114" fmla="*/ 259271 h 342900"/>
                <a:gd name="connsiteX115" fmla="*/ 1057942 w 2032825"/>
                <a:gd name="connsiteY115" fmla="*/ 342805 h 342900"/>
                <a:gd name="connsiteX116" fmla="*/ 950405 w 2032825"/>
                <a:gd name="connsiteY116" fmla="*/ 223266 h 342900"/>
                <a:gd name="connsiteX117" fmla="*/ 1056037 w 2032825"/>
                <a:gd name="connsiteY117" fmla="*/ 104204 h 342900"/>
                <a:gd name="connsiteX118" fmla="*/ 1153478 w 2032825"/>
                <a:gd name="connsiteY118" fmla="*/ 216122 h 342900"/>
                <a:gd name="connsiteX119" fmla="*/ 1014317 w 2032825"/>
                <a:gd name="connsiteY119" fmla="*/ 216122 h 342900"/>
                <a:gd name="connsiteX120" fmla="*/ 855345 w 2032825"/>
                <a:gd name="connsiteY120" fmla="*/ 336137 h 342900"/>
                <a:gd name="connsiteX121" fmla="*/ 854393 w 2032825"/>
                <a:gd name="connsiteY121" fmla="*/ 301085 h 342900"/>
                <a:gd name="connsiteX122" fmla="*/ 791432 w 2032825"/>
                <a:gd name="connsiteY122" fmla="*/ 342900 h 342900"/>
                <a:gd name="connsiteX123" fmla="*/ 701612 w 2032825"/>
                <a:gd name="connsiteY123" fmla="*/ 223361 h 342900"/>
                <a:gd name="connsiteX124" fmla="*/ 799052 w 2032825"/>
                <a:gd name="connsiteY124" fmla="*/ 104299 h 342900"/>
                <a:gd name="connsiteX125" fmla="*/ 848963 w 2032825"/>
                <a:gd name="connsiteY125" fmla="*/ 126873 h 342900"/>
                <a:gd name="connsiteX126" fmla="*/ 848963 w 2032825"/>
                <a:gd name="connsiteY126" fmla="*/ 56769 h 342900"/>
                <a:gd name="connsiteX127" fmla="*/ 841724 w 2032825"/>
                <a:gd name="connsiteY127" fmla="*/ 28004 h 342900"/>
                <a:gd name="connsiteX128" fmla="*/ 819626 w 2032825"/>
                <a:gd name="connsiteY128" fmla="*/ 21717 h 342900"/>
                <a:gd name="connsiteX129" fmla="*/ 815340 w 2032825"/>
                <a:gd name="connsiteY129" fmla="*/ 21717 h 342900"/>
                <a:gd name="connsiteX130" fmla="*/ 815340 w 2032825"/>
                <a:gd name="connsiteY130" fmla="*/ 7334 h 342900"/>
                <a:gd name="connsiteX131" fmla="*/ 907542 w 2032825"/>
                <a:gd name="connsiteY131" fmla="*/ 95 h 342900"/>
                <a:gd name="connsiteX132" fmla="*/ 907542 w 2032825"/>
                <a:gd name="connsiteY132" fmla="*/ 293084 h 342900"/>
                <a:gd name="connsiteX133" fmla="*/ 913829 w 2032825"/>
                <a:gd name="connsiteY133" fmla="*/ 317087 h 342900"/>
                <a:gd name="connsiteX134" fmla="*/ 934974 w 2032825"/>
                <a:gd name="connsiteY134" fmla="*/ 321850 h 342900"/>
                <a:gd name="connsiteX135" fmla="*/ 941261 w 2032825"/>
                <a:gd name="connsiteY135" fmla="*/ 321850 h 342900"/>
                <a:gd name="connsiteX136" fmla="*/ 941261 w 2032825"/>
                <a:gd name="connsiteY136" fmla="*/ 336233 h 342900"/>
                <a:gd name="connsiteX137" fmla="*/ 855345 w 2032825"/>
                <a:gd name="connsiteY137" fmla="*/ 336233 h 342900"/>
                <a:gd name="connsiteX138" fmla="*/ 605695 w 2032825"/>
                <a:gd name="connsiteY138" fmla="*/ 336137 h 342900"/>
                <a:gd name="connsiteX139" fmla="*/ 604742 w 2032825"/>
                <a:gd name="connsiteY139" fmla="*/ 301085 h 342900"/>
                <a:gd name="connsiteX140" fmla="*/ 604266 w 2032825"/>
                <a:gd name="connsiteY140" fmla="*/ 301085 h 342900"/>
                <a:gd name="connsiteX141" fmla="*/ 541401 w 2032825"/>
                <a:gd name="connsiteY141" fmla="*/ 342900 h 342900"/>
                <a:gd name="connsiteX142" fmla="*/ 475107 w 2032825"/>
                <a:gd name="connsiteY142" fmla="*/ 269367 h 342900"/>
                <a:gd name="connsiteX143" fmla="*/ 475107 w 2032825"/>
                <a:gd name="connsiteY143" fmla="*/ 172402 h 342900"/>
                <a:gd name="connsiteX144" fmla="*/ 472250 w 2032825"/>
                <a:gd name="connsiteY144" fmla="*/ 130683 h 342900"/>
                <a:gd name="connsiteX145" fmla="*/ 455962 w 2032825"/>
                <a:gd name="connsiteY145" fmla="*/ 125349 h 342900"/>
                <a:gd name="connsiteX146" fmla="*/ 452628 w 2032825"/>
                <a:gd name="connsiteY146" fmla="*/ 125349 h 342900"/>
                <a:gd name="connsiteX147" fmla="*/ 452628 w 2032825"/>
                <a:gd name="connsiteY147" fmla="*/ 110966 h 342900"/>
                <a:gd name="connsiteX148" fmla="*/ 534257 w 2032825"/>
                <a:gd name="connsiteY148" fmla="*/ 110966 h 342900"/>
                <a:gd name="connsiteX149" fmla="*/ 534257 w 2032825"/>
                <a:gd name="connsiteY149" fmla="*/ 275654 h 342900"/>
                <a:gd name="connsiteX150" fmla="*/ 563499 w 2032825"/>
                <a:gd name="connsiteY150" fmla="*/ 312611 h 342900"/>
                <a:gd name="connsiteX151" fmla="*/ 597599 w 2032825"/>
                <a:gd name="connsiteY151" fmla="*/ 278987 h 342900"/>
                <a:gd name="connsiteX152" fmla="*/ 600456 w 2032825"/>
                <a:gd name="connsiteY152" fmla="*/ 242983 h 342900"/>
                <a:gd name="connsiteX153" fmla="*/ 600456 w 2032825"/>
                <a:gd name="connsiteY153" fmla="*/ 172402 h 342900"/>
                <a:gd name="connsiteX154" fmla="*/ 596646 w 2032825"/>
                <a:gd name="connsiteY154" fmla="*/ 131540 h 342900"/>
                <a:gd name="connsiteX155" fmla="*/ 572643 w 2032825"/>
                <a:gd name="connsiteY155" fmla="*/ 125254 h 342900"/>
                <a:gd name="connsiteX156" fmla="*/ 567880 w 2032825"/>
                <a:gd name="connsiteY156" fmla="*/ 125254 h 342900"/>
                <a:gd name="connsiteX157" fmla="*/ 567880 w 2032825"/>
                <a:gd name="connsiteY157" fmla="*/ 110871 h 342900"/>
                <a:gd name="connsiteX158" fmla="*/ 659130 w 2032825"/>
                <a:gd name="connsiteY158" fmla="*/ 110871 h 342900"/>
                <a:gd name="connsiteX159" fmla="*/ 659130 w 2032825"/>
                <a:gd name="connsiteY159" fmla="*/ 281845 h 342900"/>
                <a:gd name="connsiteX160" fmla="*/ 664369 w 2032825"/>
                <a:gd name="connsiteY160" fmla="*/ 314992 h 342900"/>
                <a:gd name="connsiteX161" fmla="*/ 682180 w 2032825"/>
                <a:gd name="connsiteY161" fmla="*/ 321659 h 342900"/>
                <a:gd name="connsiteX162" fmla="*/ 690848 w 2032825"/>
                <a:gd name="connsiteY162" fmla="*/ 321659 h 342900"/>
                <a:gd name="connsiteX163" fmla="*/ 690848 w 2032825"/>
                <a:gd name="connsiteY163" fmla="*/ 336042 h 342900"/>
                <a:gd name="connsiteX164" fmla="*/ 605695 w 2032825"/>
                <a:gd name="connsiteY164" fmla="*/ 336042 h 342900"/>
                <a:gd name="connsiteX165" fmla="*/ 411671 w 2032825"/>
                <a:gd name="connsiteY165" fmla="*/ 160877 h 342900"/>
                <a:gd name="connsiteX166" fmla="*/ 384810 w 2032825"/>
                <a:gd name="connsiteY166" fmla="*/ 139256 h 342900"/>
                <a:gd name="connsiteX167" fmla="*/ 387191 w 2032825"/>
                <a:gd name="connsiteY167" fmla="*/ 126778 h 342900"/>
                <a:gd name="connsiteX168" fmla="*/ 386715 w 2032825"/>
                <a:gd name="connsiteY168" fmla="*/ 126778 h 342900"/>
                <a:gd name="connsiteX169" fmla="*/ 358426 w 2032825"/>
                <a:gd name="connsiteY169" fmla="*/ 247269 h 342900"/>
                <a:gd name="connsiteX170" fmla="*/ 358426 w 2032825"/>
                <a:gd name="connsiteY170" fmla="*/ 281845 h 342900"/>
                <a:gd name="connsiteX171" fmla="*/ 362712 w 2032825"/>
                <a:gd name="connsiteY171" fmla="*/ 314992 h 342900"/>
                <a:gd name="connsiteX172" fmla="*/ 384334 w 2032825"/>
                <a:gd name="connsiteY172" fmla="*/ 321659 h 342900"/>
                <a:gd name="connsiteX173" fmla="*/ 405955 w 2032825"/>
                <a:gd name="connsiteY173" fmla="*/ 321659 h 342900"/>
                <a:gd name="connsiteX174" fmla="*/ 405955 w 2032825"/>
                <a:gd name="connsiteY174" fmla="*/ 336042 h 342900"/>
                <a:gd name="connsiteX175" fmla="*/ 254127 w 2032825"/>
                <a:gd name="connsiteY175" fmla="*/ 336042 h 342900"/>
                <a:gd name="connsiteX176" fmla="*/ 254127 w 2032825"/>
                <a:gd name="connsiteY176" fmla="*/ 321659 h 342900"/>
                <a:gd name="connsiteX177" fmla="*/ 268510 w 2032825"/>
                <a:gd name="connsiteY177" fmla="*/ 321659 h 342900"/>
                <a:gd name="connsiteX178" fmla="*/ 295370 w 2032825"/>
                <a:gd name="connsiteY178" fmla="*/ 312992 h 342900"/>
                <a:gd name="connsiteX179" fmla="*/ 299657 w 2032825"/>
                <a:gd name="connsiteY179" fmla="*/ 281273 h 342900"/>
                <a:gd name="connsiteX180" fmla="*/ 299657 w 2032825"/>
                <a:gd name="connsiteY180" fmla="*/ 193358 h 342900"/>
                <a:gd name="connsiteX181" fmla="*/ 295370 w 2032825"/>
                <a:gd name="connsiteY181" fmla="*/ 135255 h 342900"/>
                <a:gd name="connsiteX182" fmla="*/ 272796 w 2032825"/>
                <a:gd name="connsiteY182" fmla="*/ 125158 h 342900"/>
                <a:gd name="connsiteX183" fmla="*/ 267557 w 2032825"/>
                <a:gd name="connsiteY183" fmla="*/ 125158 h 342900"/>
                <a:gd name="connsiteX184" fmla="*/ 267557 w 2032825"/>
                <a:gd name="connsiteY184" fmla="*/ 110776 h 342900"/>
                <a:gd name="connsiteX185" fmla="*/ 349187 w 2032825"/>
                <a:gd name="connsiteY185" fmla="*/ 110776 h 342900"/>
                <a:gd name="connsiteX186" fmla="*/ 351568 w 2032825"/>
                <a:gd name="connsiteY186" fmla="*/ 168402 h 342900"/>
                <a:gd name="connsiteX187" fmla="*/ 352044 w 2032825"/>
                <a:gd name="connsiteY187" fmla="*/ 168402 h 342900"/>
                <a:gd name="connsiteX188" fmla="*/ 408242 w 2032825"/>
                <a:gd name="connsiteY188" fmla="*/ 104013 h 342900"/>
                <a:gd name="connsiteX189" fmla="*/ 440912 w 2032825"/>
                <a:gd name="connsiteY189" fmla="*/ 132302 h 342900"/>
                <a:gd name="connsiteX190" fmla="*/ 411671 w 2032825"/>
                <a:gd name="connsiteY190" fmla="*/ 160877 h 342900"/>
                <a:gd name="connsiteX191" fmla="*/ 131636 w 2032825"/>
                <a:gd name="connsiteY191" fmla="*/ 193548 h 342900"/>
                <a:gd name="connsiteX192" fmla="*/ 108585 w 2032825"/>
                <a:gd name="connsiteY192" fmla="*/ 193548 h 342900"/>
                <a:gd name="connsiteX193" fmla="*/ 108585 w 2032825"/>
                <a:gd name="connsiteY193" fmla="*/ 291560 h 342900"/>
                <a:gd name="connsiteX194" fmla="*/ 114300 w 2032825"/>
                <a:gd name="connsiteY194" fmla="*/ 315087 h 342900"/>
                <a:gd name="connsiteX195" fmla="*/ 140208 w 2032825"/>
                <a:gd name="connsiteY195" fmla="*/ 321755 h 342900"/>
                <a:gd name="connsiteX196" fmla="*/ 152209 w 2032825"/>
                <a:gd name="connsiteY196" fmla="*/ 321755 h 342900"/>
                <a:gd name="connsiteX197" fmla="*/ 152209 w 2032825"/>
                <a:gd name="connsiteY197" fmla="*/ 336137 h 342900"/>
                <a:gd name="connsiteX198" fmla="*/ 0 w 2032825"/>
                <a:gd name="connsiteY198" fmla="*/ 336137 h 342900"/>
                <a:gd name="connsiteX199" fmla="*/ 0 w 2032825"/>
                <a:gd name="connsiteY199" fmla="*/ 321755 h 342900"/>
                <a:gd name="connsiteX200" fmla="*/ 13430 w 2032825"/>
                <a:gd name="connsiteY200" fmla="*/ 321755 h 342900"/>
                <a:gd name="connsiteX201" fmla="*/ 39338 w 2032825"/>
                <a:gd name="connsiteY201" fmla="*/ 316040 h 342900"/>
                <a:gd name="connsiteX202" fmla="*/ 46577 w 2032825"/>
                <a:gd name="connsiteY202" fmla="*/ 291560 h 342900"/>
                <a:gd name="connsiteX203" fmla="*/ 46577 w 2032825"/>
                <a:gd name="connsiteY203" fmla="*/ 54769 h 342900"/>
                <a:gd name="connsiteX204" fmla="*/ 36481 w 2032825"/>
                <a:gd name="connsiteY204" fmla="*/ 24956 h 342900"/>
                <a:gd name="connsiteX205" fmla="*/ 10097 w 2032825"/>
                <a:gd name="connsiteY205" fmla="*/ 21622 h 342900"/>
                <a:gd name="connsiteX206" fmla="*/ 0 w 2032825"/>
                <a:gd name="connsiteY206" fmla="*/ 21622 h 342900"/>
                <a:gd name="connsiteX207" fmla="*/ 0 w 2032825"/>
                <a:gd name="connsiteY207" fmla="*/ 7239 h 342900"/>
                <a:gd name="connsiteX208" fmla="*/ 131540 w 2032825"/>
                <a:gd name="connsiteY208" fmla="*/ 7239 h 342900"/>
                <a:gd name="connsiteX209" fmla="*/ 256889 w 2032825"/>
                <a:gd name="connsiteY209" fmla="*/ 100870 h 342900"/>
                <a:gd name="connsiteX210" fmla="*/ 131636 w 2032825"/>
                <a:gd name="connsiteY210" fmla="*/ 193548 h 342900"/>
                <a:gd name="connsiteX211" fmla="*/ 1822514 w 2032825"/>
                <a:gd name="connsiteY211" fmla="*/ 213741 h 342900"/>
                <a:gd name="connsiteX212" fmla="*/ 1756219 w 2032825"/>
                <a:gd name="connsiteY212" fmla="*/ 276606 h 342900"/>
                <a:gd name="connsiteX213" fmla="*/ 1783556 w 2032825"/>
                <a:gd name="connsiteY213" fmla="*/ 314992 h 342900"/>
                <a:gd name="connsiteX214" fmla="*/ 1815275 w 2032825"/>
                <a:gd name="connsiteY214" fmla="*/ 294323 h 342900"/>
                <a:gd name="connsiteX215" fmla="*/ 1822514 w 2032825"/>
                <a:gd name="connsiteY215" fmla="*/ 249650 h 342900"/>
                <a:gd name="connsiteX216" fmla="*/ 1822514 w 2032825"/>
                <a:gd name="connsiteY216" fmla="*/ 213741 h 342900"/>
                <a:gd name="connsiteX217" fmla="*/ 1055656 w 2032825"/>
                <a:gd name="connsiteY217" fmla="*/ 116681 h 342900"/>
                <a:gd name="connsiteX218" fmla="*/ 1014794 w 2032825"/>
                <a:gd name="connsiteY218" fmla="*/ 200692 h 342900"/>
                <a:gd name="connsiteX219" fmla="*/ 1093565 w 2032825"/>
                <a:gd name="connsiteY219" fmla="*/ 200692 h 342900"/>
                <a:gd name="connsiteX220" fmla="*/ 1055656 w 2032825"/>
                <a:gd name="connsiteY220" fmla="*/ 116681 h 342900"/>
                <a:gd name="connsiteX221" fmla="*/ 849154 w 2032825"/>
                <a:gd name="connsiteY221" fmla="*/ 198311 h 342900"/>
                <a:gd name="connsiteX222" fmla="*/ 809339 w 2032825"/>
                <a:gd name="connsiteY222" fmla="*/ 122968 h 342900"/>
                <a:gd name="connsiteX223" fmla="*/ 768096 w 2032825"/>
                <a:gd name="connsiteY223" fmla="*/ 223361 h 342900"/>
                <a:gd name="connsiteX224" fmla="*/ 807911 w 2032825"/>
                <a:gd name="connsiteY224" fmla="*/ 316992 h 342900"/>
                <a:gd name="connsiteX225" fmla="*/ 840105 w 2032825"/>
                <a:gd name="connsiteY225" fmla="*/ 294418 h 342900"/>
                <a:gd name="connsiteX226" fmla="*/ 849249 w 2032825"/>
                <a:gd name="connsiteY226" fmla="*/ 244983 h 342900"/>
                <a:gd name="connsiteX227" fmla="*/ 849249 w 2032825"/>
                <a:gd name="connsiteY227" fmla="*/ 198311 h 342900"/>
                <a:gd name="connsiteX228" fmla="*/ 131636 w 2032825"/>
                <a:gd name="connsiteY228" fmla="*/ 21622 h 342900"/>
                <a:gd name="connsiteX229" fmla="*/ 108585 w 2032825"/>
                <a:gd name="connsiteY229" fmla="*/ 21622 h 342900"/>
                <a:gd name="connsiteX230" fmla="*/ 108585 w 2032825"/>
                <a:gd name="connsiteY230" fmla="*/ 177737 h 342900"/>
                <a:gd name="connsiteX231" fmla="*/ 131636 w 2032825"/>
                <a:gd name="connsiteY231" fmla="*/ 177737 h 342900"/>
                <a:gd name="connsiteX232" fmla="*/ 194500 w 2032825"/>
                <a:gd name="connsiteY232" fmla="*/ 100870 h 342900"/>
                <a:gd name="connsiteX233" fmla="*/ 131636 w 2032825"/>
                <a:gd name="connsiteY233" fmla="*/ 2162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2032825" h="342900">
                  <a:moveTo>
                    <a:pt x="1916144" y="336137"/>
                  </a:moveTo>
                  <a:lnTo>
                    <a:pt x="1916144" y="321755"/>
                  </a:lnTo>
                  <a:lnTo>
                    <a:pt x="1919002" y="321755"/>
                  </a:lnTo>
                  <a:cubicBezTo>
                    <a:pt x="1925288" y="321755"/>
                    <a:pt x="1931956" y="320326"/>
                    <a:pt x="1936337" y="316992"/>
                  </a:cubicBezTo>
                  <a:cubicBezTo>
                    <a:pt x="1940147" y="313658"/>
                    <a:pt x="1942528" y="310229"/>
                    <a:pt x="1942528" y="292989"/>
                  </a:cubicBezTo>
                  <a:lnTo>
                    <a:pt x="1942528" y="56674"/>
                  </a:lnTo>
                  <a:cubicBezTo>
                    <a:pt x="1942528" y="49911"/>
                    <a:pt x="1942528" y="35052"/>
                    <a:pt x="1935290" y="27908"/>
                  </a:cubicBezTo>
                  <a:cubicBezTo>
                    <a:pt x="1931003" y="23622"/>
                    <a:pt x="1922812" y="21622"/>
                    <a:pt x="1917573" y="21622"/>
                  </a:cubicBezTo>
                  <a:lnTo>
                    <a:pt x="1908905" y="21622"/>
                  </a:lnTo>
                  <a:lnTo>
                    <a:pt x="1908905" y="7239"/>
                  </a:lnTo>
                  <a:lnTo>
                    <a:pt x="2001107" y="0"/>
                  </a:lnTo>
                  <a:lnTo>
                    <a:pt x="2001107" y="292989"/>
                  </a:lnTo>
                  <a:cubicBezTo>
                    <a:pt x="2001107" y="308800"/>
                    <a:pt x="2003489" y="313658"/>
                    <a:pt x="2007394" y="316992"/>
                  </a:cubicBezTo>
                  <a:cubicBezTo>
                    <a:pt x="2011680" y="320326"/>
                    <a:pt x="2019872" y="321755"/>
                    <a:pt x="2029016" y="321755"/>
                  </a:cubicBezTo>
                  <a:lnTo>
                    <a:pt x="2032826" y="321755"/>
                  </a:lnTo>
                  <a:lnTo>
                    <a:pt x="2032826" y="336137"/>
                  </a:lnTo>
                  <a:lnTo>
                    <a:pt x="1916144" y="336137"/>
                  </a:lnTo>
                  <a:close/>
                  <a:moveTo>
                    <a:pt x="1624679" y="75914"/>
                  </a:moveTo>
                  <a:cubicBezTo>
                    <a:pt x="1604486" y="75914"/>
                    <a:pt x="1588199" y="59627"/>
                    <a:pt x="1588199" y="39433"/>
                  </a:cubicBezTo>
                  <a:cubicBezTo>
                    <a:pt x="1588199" y="19241"/>
                    <a:pt x="1604486" y="3429"/>
                    <a:pt x="1624679" y="3429"/>
                  </a:cubicBezTo>
                  <a:cubicBezTo>
                    <a:pt x="1644872" y="3429"/>
                    <a:pt x="1661160" y="19241"/>
                    <a:pt x="1661160" y="39433"/>
                  </a:cubicBezTo>
                  <a:cubicBezTo>
                    <a:pt x="1661160" y="59531"/>
                    <a:pt x="1644872" y="75914"/>
                    <a:pt x="1624679" y="75914"/>
                  </a:cubicBezTo>
                  <a:close/>
                  <a:moveTo>
                    <a:pt x="1827848" y="336137"/>
                  </a:moveTo>
                  <a:cubicBezTo>
                    <a:pt x="1828324" y="336137"/>
                    <a:pt x="1827371" y="299657"/>
                    <a:pt x="1826895" y="299657"/>
                  </a:cubicBezTo>
                  <a:cubicBezTo>
                    <a:pt x="1823085" y="318421"/>
                    <a:pt x="1794224" y="342900"/>
                    <a:pt x="1762030" y="342900"/>
                  </a:cubicBezTo>
                  <a:cubicBezTo>
                    <a:pt x="1711643" y="342900"/>
                    <a:pt x="1695736" y="307372"/>
                    <a:pt x="1695736" y="284798"/>
                  </a:cubicBezTo>
                  <a:cubicBezTo>
                    <a:pt x="1695736" y="231553"/>
                    <a:pt x="1749076" y="213741"/>
                    <a:pt x="1822514" y="199358"/>
                  </a:cubicBezTo>
                  <a:lnTo>
                    <a:pt x="1822514" y="161449"/>
                  </a:lnTo>
                  <a:cubicBezTo>
                    <a:pt x="1822514" y="135541"/>
                    <a:pt x="1811465" y="120110"/>
                    <a:pt x="1777365" y="120110"/>
                  </a:cubicBezTo>
                  <a:cubicBezTo>
                    <a:pt x="1754315" y="120110"/>
                    <a:pt x="1734598" y="134017"/>
                    <a:pt x="1731740" y="142208"/>
                  </a:cubicBezTo>
                  <a:cubicBezTo>
                    <a:pt x="1731740" y="142685"/>
                    <a:pt x="1731740" y="142685"/>
                    <a:pt x="1731740" y="143161"/>
                  </a:cubicBezTo>
                  <a:cubicBezTo>
                    <a:pt x="1734598" y="138875"/>
                    <a:pt x="1740884" y="137350"/>
                    <a:pt x="1745647" y="137350"/>
                  </a:cubicBezTo>
                  <a:cubicBezTo>
                    <a:pt x="1762506" y="137350"/>
                    <a:pt x="1774031" y="146971"/>
                    <a:pt x="1774031" y="163735"/>
                  </a:cubicBezTo>
                  <a:cubicBezTo>
                    <a:pt x="1774031" y="176689"/>
                    <a:pt x="1760601" y="191071"/>
                    <a:pt x="1741837" y="191071"/>
                  </a:cubicBezTo>
                  <a:cubicBezTo>
                    <a:pt x="1726502" y="191071"/>
                    <a:pt x="1708214" y="180975"/>
                    <a:pt x="1708214" y="157448"/>
                  </a:cubicBezTo>
                  <a:cubicBezTo>
                    <a:pt x="1708214" y="125730"/>
                    <a:pt x="1745171" y="104108"/>
                    <a:pt x="1792796" y="104108"/>
                  </a:cubicBezTo>
                  <a:cubicBezTo>
                    <a:pt x="1835086" y="104108"/>
                    <a:pt x="1881188" y="116110"/>
                    <a:pt x="1881188" y="181927"/>
                  </a:cubicBezTo>
                  <a:lnTo>
                    <a:pt x="1881188" y="292418"/>
                  </a:lnTo>
                  <a:cubicBezTo>
                    <a:pt x="1881188" y="308705"/>
                    <a:pt x="1883569" y="314039"/>
                    <a:pt x="1887474" y="316897"/>
                  </a:cubicBezTo>
                  <a:cubicBezTo>
                    <a:pt x="1891760" y="320231"/>
                    <a:pt x="1897571" y="321659"/>
                    <a:pt x="1903762" y="321659"/>
                  </a:cubicBezTo>
                  <a:lnTo>
                    <a:pt x="1908524" y="321659"/>
                  </a:lnTo>
                  <a:lnTo>
                    <a:pt x="1908524" y="336042"/>
                  </a:lnTo>
                  <a:cubicBezTo>
                    <a:pt x="1908524" y="336137"/>
                    <a:pt x="1828324" y="336137"/>
                    <a:pt x="1827848" y="336137"/>
                  </a:cubicBezTo>
                  <a:close/>
                  <a:moveTo>
                    <a:pt x="1566577" y="336137"/>
                  </a:moveTo>
                  <a:lnTo>
                    <a:pt x="1566577" y="321755"/>
                  </a:lnTo>
                  <a:lnTo>
                    <a:pt x="1573816" y="321755"/>
                  </a:lnTo>
                  <a:cubicBezTo>
                    <a:pt x="1580483" y="321755"/>
                    <a:pt x="1588199" y="321278"/>
                    <a:pt x="1592485" y="315087"/>
                  </a:cubicBezTo>
                  <a:cubicBezTo>
                    <a:pt x="1596771" y="308800"/>
                    <a:pt x="1596771" y="295846"/>
                    <a:pt x="1596771" y="280988"/>
                  </a:cubicBezTo>
                  <a:lnTo>
                    <a:pt x="1596771" y="160401"/>
                  </a:lnTo>
                  <a:cubicBezTo>
                    <a:pt x="1596771" y="150781"/>
                    <a:pt x="1597724" y="137350"/>
                    <a:pt x="1589532" y="130683"/>
                  </a:cubicBezTo>
                  <a:cubicBezTo>
                    <a:pt x="1584769" y="126397"/>
                    <a:pt x="1575626" y="125921"/>
                    <a:pt x="1566958" y="125921"/>
                  </a:cubicBezTo>
                  <a:lnTo>
                    <a:pt x="1562195" y="125921"/>
                  </a:lnTo>
                  <a:lnTo>
                    <a:pt x="1562195" y="111062"/>
                  </a:lnTo>
                  <a:lnTo>
                    <a:pt x="1655826" y="111062"/>
                  </a:lnTo>
                  <a:lnTo>
                    <a:pt x="1655826" y="281083"/>
                  </a:lnTo>
                  <a:cubicBezTo>
                    <a:pt x="1655826" y="295942"/>
                    <a:pt x="1655350" y="308896"/>
                    <a:pt x="1660112" y="315182"/>
                  </a:cubicBezTo>
                  <a:cubicBezTo>
                    <a:pt x="1664399" y="321469"/>
                    <a:pt x="1671638" y="321850"/>
                    <a:pt x="1678400" y="321850"/>
                  </a:cubicBezTo>
                  <a:lnTo>
                    <a:pt x="1687544" y="321850"/>
                  </a:lnTo>
                  <a:lnTo>
                    <a:pt x="1687544" y="336233"/>
                  </a:lnTo>
                  <a:lnTo>
                    <a:pt x="1566577" y="336233"/>
                  </a:lnTo>
                  <a:close/>
                  <a:moveTo>
                    <a:pt x="1554099" y="314516"/>
                  </a:moveTo>
                  <a:cubicBezTo>
                    <a:pt x="1544479" y="334709"/>
                    <a:pt x="1526286" y="342900"/>
                    <a:pt x="1498854" y="342900"/>
                  </a:cubicBezTo>
                  <a:cubicBezTo>
                    <a:pt x="1450372" y="342900"/>
                    <a:pt x="1442180" y="307848"/>
                    <a:pt x="1442180" y="280035"/>
                  </a:cubicBezTo>
                  <a:lnTo>
                    <a:pt x="1442180" y="125921"/>
                  </a:lnTo>
                  <a:lnTo>
                    <a:pt x="1401794" y="125921"/>
                  </a:lnTo>
                  <a:lnTo>
                    <a:pt x="1401794" y="111062"/>
                  </a:lnTo>
                  <a:lnTo>
                    <a:pt x="1405604" y="111062"/>
                  </a:lnTo>
                  <a:cubicBezTo>
                    <a:pt x="1457992" y="111062"/>
                    <a:pt x="1485805" y="41434"/>
                    <a:pt x="1485805" y="7334"/>
                  </a:cubicBezTo>
                  <a:lnTo>
                    <a:pt x="1500664" y="7334"/>
                  </a:lnTo>
                  <a:lnTo>
                    <a:pt x="1500664" y="111062"/>
                  </a:lnTo>
                  <a:lnTo>
                    <a:pt x="1545812" y="111062"/>
                  </a:lnTo>
                  <a:lnTo>
                    <a:pt x="1545812" y="125921"/>
                  </a:lnTo>
                  <a:lnTo>
                    <a:pt x="1501616" y="125921"/>
                  </a:lnTo>
                  <a:lnTo>
                    <a:pt x="1501616" y="287274"/>
                  </a:lnTo>
                  <a:cubicBezTo>
                    <a:pt x="1501616" y="302609"/>
                    <a:pt x="1503521" y="317564"/>
                    <a:pt x="1520381" y="317564"/>
                  </a:cubicBezTo>
                  <a:cubicBezTo>
                    <a:pt x="1527619" y="317564"/>
                    <a:pt x="1532382" y="314230"/>
                    <a:pt x="1535716" y="308896"/>
                  </a:cubicBezTo>
                  <a:cubicBezTo>
                    <a:pt x="1544860" y="295942"/>
                    <a:pt x="1544384" y="270034"/>
                    <a:pt x="1544384" y="252698"/>
                  </a:cubicBezTo>
                  <a:lnTo>
                    <a:pt x="1562100" y="252698"/>
                  </a:lnTo>
                  <a:cubicBezTo>
                    <a:pt x="1562291" y="278987"/>
                    <a:pt x="1560385" y="301085"/>
                    <a:pt x="1554099" y="314516"/>
                  </a:cubicBezTo>
                  <a:close/>
                  <a:moveTo>
                    <a:pt x="1324070" y="336137"/>
                  </a:moveTo>
                  <a:lnTo>
                    <a:pt x="1324070" y="168497"/>
                  </a:lnTo>
                  <a:cubicBezTo>
                    <a:pt x="1324070" y="135350"/>
                    <a:pt x="1308259" y="132969"/>
                    <a:pt x="1295210" y="132969"/>
                  </a:cubicBezTo>
                  <a:cubicBezTo>
                    <a:pt x="1286066" y="132969"/>
                    <a:pt x="1275493" y="138208"/>
                    <a:pt x="1268349" y="149733"/>
                  </a:cubicBezTo>
                  <a:cubicBezTo>
                    <a:pt x="1262063" y="160306"/>
                    <a:pt x="1258729" y="179451"/>
                    <a:pt x="1258729" y="198215"/>
                  </a:cubicBezTo>
                  <a:lnTo>
                    <a:pt x="1258729" y="281273"/>
                  </a:lnTo>
                  <a:cubicBezTo>
                    <a:pt x="1258729" y="300514"/>
                    <a:pt x="1257776" y="310134"/>
                    <a:pt x="1262063" y="314896"/>
                  </a:cubicBezTo>
                  <a:cubicBezTo>
                    <a:pt x="1265873" y="319183"/>
                    <a:pt x="1271207" y="321564"/>
                    <a:pt x="1283684" y="321564"/>
                  </a:cubicBezTo>
                  <a:cubicBezTo>
                    <a:pt x="1283684" y="321564"/>
                    <a:pt x="1286542" y="321564"/>
                    <a:pt x="1290447" y="321564"/>
                  </a:cubicBezTo>
                  <a:lnTo>
                    <a:pt x="1290447" y="335947"/>
                  </a:lnTo>
                  <a:lnTo>
                    <a:pt x="1167956" y="335947"/>
                  </a:lnTo>
                  <a:lnTo>
                    <a:pt x="1167956" y="321564"/>
                  </a:lnTo>
                  <a:lnTo>
                    <a:pt x="1175195" y="321564"/>
                  </a:lnTo>
                  <a:cubicBezTo>
                    <a:pt x="1185767" y="321564"/>
                    <a:pt x="1192530" y="319183"/>
                    <a:pt x="1196340" y="314896"/>
                  </a:cubicBezTo>
                  <a:cubicBezTo>
                    <a:pt x="1200626" y="310134"/>
                    <a:pt x="1199674" y="300514"/>
                    <a:pt x="1199674" y="281273"/>
                  </a:cubicBezTo>
                  <a:lnTo>
                    <a:pt x="1199674" y="165544"/>
                  </a:lnTo>
                  <a:cubicBezTo>
                    <a:pt x="1199674" y="150686"/>
                    <a:pt x="1200150" y="138113"/>
                    <a:pt x="1195864" y="131921"/>
                  </a:cubicBezTo>
                  <a:cubicBezTo>
                    <a:pt x="1191101" y="125635"/>
                    <a:pt x="1183862" y="125158"/>
                    <a:pt x="1177195" y="125158"/>
                  </a:cubicBezTo>
                  <a:lnTo>
                    <a:pt x="1168051" y="125158"/>
                  </a:lnTo>
                  <a:lnTo>
                    <a:pt x="1168051" y="110776"/>
                  </a:lnTo>
                  <a:lnTo>
                    <a:pt x="1253585" y="110776"/>
                  </a:lnTo>
                  <a:lnTo>
                    <a:pt x="1254538" y="145828"/>
                  </a:lnTo>
                  <a:lnTo>
                    <a:pt x="1255014" y="145828"/>
                  </a:lnTo>
                  <a:cubicBezTo>
                    <a:pt x="1263206" y="124682"/>
                    <a:pt x="1283780" y="104013"/>
                    <a:pt x="1318451" y="104013"/>
                  </a:cubicBezTo>
                  <a:cubicBezTo>
                    <a:pt x="1370362" y="104013"/>
                    <a:pt x="1382840" y="132302"/>
                    <a:pt x="1382840" y="179356"/>
                  </a:cubicBezTo>
                  <a:lnTo>
                    <a:pt x="1382840" y="281654"/>
                  </a:lnTo>
                  <a:cubicBezTo>
                    <a:pt x="1382840" y="300419"/>
                    <a:pt x="1382363" y="308515"/>
                    <a:pt x="1386650" y="314801"/>
                  </a:cubicBezTo>
                  <a:cubicBezTo>
                    <a:pt x="1390936" y="321088"/>
                    <a:pt x="1399127" y="321469"/>
                    <a:pt x="1405414" y="321469"/>
                  </a:cubicBezTo>
                  <a:lnTo>
                    <a:pt x="1414558" y="321469"/>
                  </a:lnTo>
                  <a:lnTo>
                    <a:pt x="1414558" y="335852"/>
                  </a:lnTo>
                  <a:lnTo>
                    <a:pt x="1324070" y="335852"/>
                  </a:lnTo>
                  <a:close/>
                  <a:moveTo>
                    <a:pt x="1014317" y="216122"/>
                  </a:moveTo>
                  <a:cubicBezTo>
                    <a:pt x="1014317" y="216122"/>
                    <a:pt x="1012888" y="239649"/>
                    <a:pt x="1017651" y="266986"/>
                  </a:cubicBezTo>
                  <a:cubicBezTo>
                    <a:pt x="1022413" y="294323"/>
                    <a:pt x="1033939" y="323183"/>
                    <a:pt x="1066133" y="323183"/>
                  </a:cubicBezTo>
                  <a:cubicBezTo>
                    <a:pt x="1110806" y="323183"/>
                    <a:pt x="1131951" y="283845"/>
                    <a:pt x="1131951" y="259271"/>
                  </a:cubicBezTo>
                  <a:lnTo>
                    <a:pt x="1150620" y="259271"/>
                  </a:lnTo>
                  <a:cubicBezTo>
                    <a:pt x="1150620" y="291465"/>
                    <a:pt x="1119378" y="342805"/>
                    <a:pt x="1057942" y="342805"/>
                  </a:cubicBezTo>
                  <a:cubicBezTo>
                    <a:pt x="985933" y="342805"/>
                    <a:pt x="950405" y="291941"/>
                    <a:pt x="950405" y="223266"/>
                  </a:cubicBezTo>
                  <a:cubicBezTo>
                    <a:pt x="950405" y="152210"/>
                    <a:pt x="996982" y="104204"/>
                    <a:pt x="1056037" y="104204"/>
                  </a:cubicBezTo>
                  <a:cubicBezTo>
                    <a:pt x="1126141" y="104204"/>
                    <a:pt x="1153478" y="155067"/>
                    <a:pt x="1153478" y="216122"/>
                  </a:cubicBezTo>
                  <a:lnTo>
                    <a:pt x="1014317" y="216122"/>
                  </a:lnTo>
                  <a:close/>
                  <a:moveTo>
                    <a:pt x="855345" y="336137"/>
                  </a:moveTo>
                  <a:lnTo>
                    <a:pt x="854393" y="301085"/>
                  </a:lnTo>
                  <a:cubicBezTo>
                    <a:pt x="850106" y="315944"/>
                    <a:pt x="828484" y="342900"/>
                    <a:pt x="791432" y="342900"/>
                  </a:cubicBezTo>
                  <a:cubicBezTo>
                    <a:pt x="720376" y="342900"/>
                    <a:pt x="701612" y="278035"/>
                    <a:pt x="701612" y="223361"/>
                  </a:cubicBezTo>
                  <a:cubicBezTo>
                    <a:pt x="701612" y="169069"/>
                    <a:pt x="734282" y="104299"/>
                    <a:pt x="799052" y="104299"/>
                  </a:cubicBezTo>
                  <a:cubicBezTo>
                    <a:pt x="831247" y="104299"/>
                    <a:pt x="844201" y="117253"/>
                    <a:pt x="848963" y="126873"/>
                  </a:cubicBezTo>
                  <a:lnTo>
                    <a:pt x="848963" y="56769"/>
                  </a:lnTo>
                  <a:cubicBezTo>
                    <a:pt x="848963" y="44291"/>
                    <a:pt x="848963" y="35147"/>
                    <a:pt x="841724" y="28004"/>
                  </a:cubicBezTo>
                  <a:cubicBezTo>
                    <a:pt x="837438" y="23717"/>
                    <a:pt x="830675" y="21717"/>
                    <a:pt x="819626" y="21717"/>
                  </a:cubicBezTo>
                  <a:cubicBezTo>
                    <a:pt x="819626" y="21717"/>
                    <a:pt x="818198" y="21717"/>
                    <a:pt x="815340" y="21717"/>
                  </a:cubicBezTo>
                  <a:lnTo>
                    <a:pt x="815340" y="7334"/>
                  </a:lnTo>
                  <a:lnTo>
                    <a:pt x="907542" y="95"/>
                  </a:lnTo>
                  <a:lnTo>
                    <a:pt x="907542" y="293084"/>
                  </a:lnTo>
                  <a:cubicBezTo>
                    <a:pt x="907542" y="308896"/>
                    <a:pt x="909923" y="313754"/>
                    <a:pt x="913829" y="317087"/>
                  </a:cubicBezTo>
                  <a:cubicBezTo>
                    <a:pt x="918210" y="320421"/>
                    <a:pt x="926306" y="321850"/>
                    <a:pt x="934974" y="321850"/>
                  </a:cubicBezTo>
                  <a:lnTo>
                    <a:pt x="941261" y="321850"/>
                  </a:lnTo>
                  <a:lnTo>
                    <a:pt x="941261" y="336233"/>
                  </a:lnTo>
                  <a:lnTo>
                    <a:pt x="855345" y="336233"/>
                  </a:lnTo>
                  <a:close/>
                  <a:moveTo>
                    <a:pt x="605695" y="336137"/>
                  </a:moveTo>
                  <a:lnTo>
                    <a:pt x="604742" y="301085"/>
                  </a:lnTo>
                  <a:cubicBezTo>
                    <a:pt x="604742" y="301085"/>
                    <a:pt x="604266" y="302514"/>
                    <a:pt x="604266" y="301085"/>
                  </a:cubicBezTo>
                  <a:cubicBezTo>
                    <a:pt x="598551" y="319373"/>
                    <a:pt x="573976" y="342900"/>
                    <a:pt x="541401" y="342900"/>
                  </a:cubicBezTo>
                  <a:cubicBezTo>
                    <a:pt x="487109" y="342900"/>
                    <a:pt x="475107" y="311182"/>
                    <a:pt x="475107" y="269367"/>
                  </a:cubicBezTo>
                  <a:lnTo>
                    <a:pt x="475107" y="172402"/>
                  </a:lnTo>
                  <a:cubicBezTo>
                    <a:pt x="475107" y="144113"/>
                    <a:pt x="474155" y="133541"/>
                    <a:pt x="472250" y="130683"/>
                  </a:cubicBezTo>
                  <a:cubicBezTo>
                    <a:pt x="470821" y="128302"/>
                    <a:pt x="468440" y="125349"/>
                    <a:pt x="455962" y="125349"/>
                  </a:cubicBezTo>
                  <a:cubicBezTo>
                    <a:pt x="455962" y="125349"/>
                    <a:pt x="455962" y="125349"/>
                    <a:pt x="452628" y="125349"/>
                  </a:cubicBezTo>
                  <a:lnTo>
                    <a:pt x="452628" y="110966"/>
                  </a:lnTo>
                  <a:lnTo>
                    <a:pt x="534257" y="110966"/>
                  </a:lnTo>
                  <a:lnTo>
                    <a:pt x="534257" y="275654"/>
                  </a:lnTo>
                  <a:cubicBezTo>
                    <a:pt x="534257" y="311658"/>
                    <a:pt x="553974" y="312611"/>
                    <a:pt x="563499" y="312611"/>
                  </a:cubicBezTo>
                  <a:cubicBezTo>
                    <a:pt x="579787" y="312611"/>
                    <a:pt x="592836" y="298228"/>
                    <a:pt x="597599" y="278987"/>
                  </a:cubicBezTo>
                  <a:cubicBezTo>
                    <a:pt x="600456" y="267938"/>
                    <a:pt x="600456" y="255461"/>
                    <a:pt x="600456" y="242983"/>
                  </a:cubicBezTo>
                  <a:lnTo>
                    <a:pt x="600456" y="172402"/>
                  </a:lnTo>
                  <a:cubicBezTo>
                    <a:pt x="600456" y="152686"/>
                    <a:pt x="600932" y="136398"/>
                    <a:pt x="596646" y="131540"/>
                  </a:cubicBezTo>
                  <a:cubicBezTo>
                    <a:pt x="592836" y="127254"/>
                    <a:pt x="587502" y="125254"/>
                    <a:pt x="572643" y="125254"/>
                  </a:cubicBezTo>
                  <a:cubicBezTo>
                    <a:pt x="572643" y="125254"/>
                    <a:pt x="571214" y="125254"/>
                    <a:pt x="567880" y="125254"/>
                  </a:cubicBezTo>
                  <a:lnTo>
                    <a:pt x="567880" y="110871"/>
                  </a:lnTo>
                  <a:lnTo>
                    <a:pt x="659130" y="110871"/>
                  </a:lnTo>
                  <a:lnTo>
                    <a:pt x="659130" y="281845"/>
                  </a:lnTo>
                  <a:cubicBezTo>
                    <a:pt x="659130" y="296704"/>
                    <a:pt x="660083" y="308705"/>
                    <a:pt x="664369" y="314992"/>
                  </a:cubicBezTo>
                  <a:cubicBezTo>
                    <a:pt x="668655" y="321278"/>
                    <a:pt x="675418" y="321659"/>
                    <a:pt x="682180" y="321659"/>
                  </a:cubicBezTo>
                  <a:cubicBezTo>
                    <a:pt x="682180" y="321659"/>
                    <a:pt x="688372" y="321659"/>
                    <a:pt x="690848" y="321659"/>
                  </a:cubicBezTo>
                  <a:cubicBezTo>
                    <a:pt x="690848" y="326041"/>
                    <a:pt x="690848" y="336042"/>
                    <a:pt x="690848" y="336042"/>
                  </a:cubicBezTo>
                  <a:lnTo>
                    <a:pt x="605695" y="336042"/>
                  </a:lnTo>
                  <a:close/>
                  <a:moveTo>
                    <a:pt x="411671" y="160877"/>
                  </a:moveTo>
                  <a:cubicBezTo>
                    <a:pt x="394907" y="160877"/>
                    <a:pt x="384810" y="148876"/>
                    <a:pt x="384810" y="139256"/>
                  </a:cubicBezTo>
                  <a:cubicBezTo>
                    <a:pt x="384810" y="135922"/>
                    <a:pt x="384810" y="132017"/>
                    <a:pt x="387191" y="126778"/>
                  </a:cubicBezTo>
                  <a:lnTo>
                    <a:pt x="386715" y="126778"/>
                  </a:lnTo>
                  <a:cubicBezTo>
                    <a:pt x="363665" y="146018"/>
                    <a:pt x="358426" y="218980"/>
                    <a:pt x="358426" y="247269"/>
                  </a:cubicBezTo>
                  <a:lnTo>
                    <a:pt x="358426" y="281845"/>
                  </a:lnTo>
                  <a:cubicBezTo>
                    <a:pt x="358426" y="296704"/>
                    <a:pt x="358426" y="308705"/>
                    <a:pt x="362712" y="314992"/>
                  </a:cubicBezTo>
                  <a:cubicBezTo>
                    <a:pt x="366998" y="321278"/>
                    <a:pt x="378047" y="321659"/>
                    <a:pt x="384334" y="321659"/>
                  </a:cubicBezTo>
                  <a:cubicBezTo>
                    <a:pt x="384334" y="321659"/>
                    <a:pt x="403574" y="321659"/>
                    <a:pt x="405955" y="321659"/>
                  </a:cubicBezTo>
                  <a:cubicBezTo>
                    <a:pt x="405955" y="326041"/>
                    <a:pt x="405955" y="336042"/>
                    <a:pt x="405955" y="336042"/>
                  </a:cubicBezTo>
                  <a:lnTo>
                    <a:pt x="254127" y="336042"/>
                  </a:lnTo>
                  <a:lnTo>
                    <a:pt x="254127" y="321659"/>
                  </a:lnTo>
                  <a:cubicBezTo>
                    <a:pt x="258890" y="321659"/>
                    <a:pt x="268510" y="321659"/>
                    <a:pt x="268510" y="321659"/>
                  </a:cubicBezTo>
                  <a:cubicBezTo>
                    <a:pt x="283845" y="321659"/>
                    <a:pt x="291560" y="319278"/>
                    <a:pt x="295370" y="312992"/>
                  </a:cubicBezTo>
                  <a:cubicBezTo>
                    <a:pt x="300704" y="304324"/>
                    <a:pt x="299657" y="281273"/>
                    <a:pt x="299657" y="281273"/>
                  </a:cubicBezTo>
                  <a:lnTo>
                    <a:pt x="299657" y="193358"/>
                  </a:lnTo>
                  <a:cubicBezTo>
                    <a:pt x="299657" y="164592"/>
                    <a:pt x="298704" y="142970"/>
                    <a:pt x="295370" y="135255"/>
                  </a:cubicBezTo>
                  <a:cubicBezTo>
                    <a:pt x="291560" y="127064"/>
                    <a:pt x="285750" y="125158"/>
                    <a:pt x="272796" y="125158"/>
                  </a:cubicBezTo>
                  <a:lnTo>
                    <a:pt x="267557" y="125158"/>
                  </a:lnTo>
                  <a:lnTo>
                    <a:pt x="267557" y="110776"/>
                  </a:lnTo>
                  <a:lnTo>
                    <a:pt x="349187" y="110776"/>
                  </a:lnTo>
                  <a:lnTo>
                    <a:pt x="351568" y="168402"/>
                  </a:lnTo>
                  <a:lnTo>
                    <a:pt x="352044" y="168402"/>
                  </a:lnTo>
                  <a:cubicBezTo>
                    <a:pt x="354425" y="140589"/>
                    <a:pt x="370808" y="104013"/>
                    <a:pt x="408242" y="104013"/>
                  </a:cubicBezTo>
                  <a:cubicBezTo>
                    <a:pt x="428434" y="104013"/>
                    <a:pt x="440912" y="113633"/>
                    <a:pt x="440912" y="132302"/>
                  </a:cubicBezTo>
                  <a:cubicBezTo>
                    <a:pt x="440912" y="146971"/>
                    <a:pt x="430340" y="161354"/>
                    <a:pt x="411671" y="160877"/>
                  </a:cubicBezTo>
                  <a:close/>
                  <a:moveTo>
                    <a:pt x="131636" y="193548"/>
                  </a:moveTo>
                  <a:lnTo>
                    <a:pt x="108585" y="193548"/>
                  </a:lnTo>
                  <a:lnTo>
                    <a:pt x="108585" y="291560"/>
                  </a:lnTo>
                  <a:cubicBezTo>
                    <a:pt x="108585" y="301657"/>
                    <a:pt x="109538" y="309848"/>
                    <a:pt x="114300" y="315087"/>
                  </a:cubicBezTo>
                  <a:cubicBezTo>
                    <a:pt x="118682" y="319373"/>
                    <a:pt x="126301" y="321755"/>
                    <a:pt x="140208" y="321755"/>
                  </a:cubicBezTo>
                  <a:lnTo>
                    <a:pt x="152209" y="321755"/>
                  </a:lnTo>
                  <a:lnTo>
                    <a:pt x="152209" y="336137"/>
                  </a:lnTo>
                  <a:lnTo>
                    <a:pt x="0" y="336137"/>
                  </a:lnTo>
                  <a:lnTo>
                    <a:pt x="0" y="321755"/>
                  </a:lnTo>
                  <a:cubicBezTo>
                    <a:pt x="6763" y="321755"/>
                    <a:pt x="13430" y="321755"/>
                    <a:pt x="13430" y="321755"/>
                  </a:cubicBezTo>
                  <a:cubicBezTo>
                    <a:pt x="24956" y="321755"/>
                    <a:pt x="34576" y="319850"/>
                    <a:pt x="39338" y="316040"/>
                  </a:cubicBezTo>
                  <a:cubicBezTo>
                    <a:pt x="44101" y="311658"/>
                    <a:pt x="46577" y="304514"/>
                    <a:pt x="46577" y="291560"/>
                  </a:cubicBezTo>
                  <a:lnTo>
                    <a:pt x="46577" y="54769"/>
                  </a:lnTo>
                  <a:cubicBezTo>
                    <a:pt x="46577" y="39433"/>
                    <a:pt x="44196" y="28861"/>
                    <a:pt x="36481" y="24956"/>
                  </a:cubicBezTo>
                  <a:cubicBezTo>
                    <a:pt x="31718" y="22098"/>
                    <a:pt x="22574" y="21622"/>
                    <a:pt x="10097" y="21622"/>
                  </a:cubicBezTo>
                  <a:lnTo>
                    <a:pt x="0" y="21622"/>
                  </a:lnTo>
                  <a:lnTo>
                    <a:pt x="0" y="7239"/>
                  </a:lnTo>
                  <a:lnTo>
                    <a:pt x="131540" y="7239"/>
                  </a:lnTo>
                  <a:cubicBezTo>
                    <a:pt x="198787" y="7239"/>
                    <a:pt x="256889" y="31242"/>
                    <a:pt x="256889" y="100870"/>
                  </a:cubicBezTo>
                  <a:cubicBezTo>
                    <a:pt x="256984" y="167164"/>
                    <a:pt x="199834" y="193548"/>
                    <a:pt x="131636" y="193548"/>
                  </a:cubicBezTo>
                  <a:close/>
                  <a:moveTo>
                    <a:pt x="1822514" y="213741"/>
                  </a:moveTo>
                  <a:cubicBezTo>
                    <a:pt x="1779746" y="221933"/>
                    <a:pt x="1756219" y="232981"/>
                    <a:pt x="1756219" y="276606"/>
                  </a:cubicBezTo>
                  <a:cubicBezTo>
                    <a:pt x="1756219" y="302038"/>
                    <a:pt x="1769174" y="314992"/>
                    <a:pt x="1783556" y="314992"/>
                  </a:cubicBezTo>
                  <a:cubicBezTo>
                    <a:pt x="1803749" y="314992"/>
                    <a:pt x="1810893" y="302990"/>
                    <a:pt x="1815275" y="294323"/>
                  </a:cubicBezTo>
                  <a:cubicBezTo>
                    <a:pt x="1820037" y="285655"/>
                    <a:pt x="1822514" y="266986"/>
                    <a:pt x="1822514" y="249650"/>
                  </a:cubicBezTo>
                  <a:lnTo>
                    <a:pt x="1822514" y="213741"/>
                  </a:lnTo>
                  <a:close/>
                  <a:moveTo>
                    <a:pt x="1055656" y="116681"/>
                  </a:moveTo>
                  <a:cubicBezTo>
                    <a:pt x="1016318" y="116681"/>
                    <a:pt x="1015746" y="178118"/>
                    <a:pt x="1014794" y="200692"/>
                  </a:cubicBezTo>
                  <a:lnTo>
                    <a:pt x="1093565" y="200692"/>
                  </a:lnTo>
                  <a:cubicBezTo>
                    <a:pt x="1094042" y="176213"/>
                    <a:pt x="1092137" y="116681"/>
                    <a:pt x="1055656" y="116681"/>
                  </a:cubicBezTo>
                  <a:close/>
                  <a:moveTo>
                    <a:pt x="849154" y="198311"/>
                  </a:moveTo>
                  <a:cubicBezTo>
                    <a:pt x="849154" y="170498"/>
                    <a:pt x="845344" y="122968"/>
                    <a:pt x="809339" y="122968"/>
                  </a:cubicBezTo>
                  <a:cubicBezTo>
                    <a:pt x="768572" y="122968"/>
                    <a:pt x="768096" y="191167"/>
                    <a:pt x="768096" y="223361"/>
                  </a:cubicBezTo>
                  <a:cubicBezTo>
                    <a:pt x="768096" y="251174"/>
                    <a:pt x="770001" y="316992"/>
                    <a:pt x="807911" y="316992"/>
                  </a:cubicBezTo>
                  <a:cubicBezTo>
                    <a:pt x="822293" y="316992"/>
                    <a:pt x="834295" y="307848"/>
                    <a:pt x="840105" y="294418"/>
                  </a:cubicBezTo>
                  <a:cubicBezTo>
                    <a:pt x="843915" y="284798"/>
                    <a:pt x="849249" y="270415"/>
                    <a:pt x="849249" y="244983"/>
                  </a:cubicBezTo>
                  <a:lnTo>
                    <a:pt x="849249" y="198311"/>
                  </a:lnTo>
                  <a:close/>
                  <a:moveTo>
                    <a:pt x="131636" y="21622"/>
                  </a:moveTo>
                  <a:lnTo>
                    <a:pt x="108585" y="21622"/>
                  </a:lnTo>
                  <a:lnTo>
                    <a:pt x="108585" y="177737"/>
                  </a:lnTo>
                  <a:lnTo>
                    <a:pt x="131636" y="177737"/>
                  </a:lnTo>
                  <a:cubicBezTo>
                    <a:pt x="184975" y="177737"/>
                    <a:pt x="194500" y="139827"/>
                    <a:pt x="194500" y="100870"/>
                  </a:cubicBezTo>
                  <a:cubicBezTo>
                    <a:pt x="194500" y="61913"/>
                    <a:pt x="184975" y="21622"/>
                    <a:pt x="131636" y="21622"/>
                  </a:cubicBezTo>
                  <a:close/>
                </a:path>
              </a:pathLst>
            </a:custGeom>
            <a:grpFill/>
            <a:ln w="9525" cap="flat">
              <a:noFill/>
              <a:prstDash val="solid"/>
              <a:miter/>
            </a:ln>
          </p:spPr>
          <p:txBody>
            <a:bodyPr rtlCol="0" anchor="ctr"/>
            <a:lstStyle/>
            <a:p>
              <a:endParaRPr lang="en-US"/>
            </a:p>
          </p:txBody>
        </p:sp>
      </p:grpSp>
      <p:sp>
        <p:nvSpPr>
          <p:cNvPr id="2" name="Subtitle 2">
            <a:extLst>
              <a:ext uri="{FF2B5EF4-FFF2-40B4-BE49-F238E27FC236}">
                <a16:creationId xmlns:a16="http://schemas.microsoft.com/office/drawing/2014/main" id="{A0B58B5F-92B4-114C-7B17-2739A9FC07F7}"/>
              </a:ext>
            </a:extLst>
          </p:cNvPr>
          <p:cNvSpPr>
            <a:spLocks noGrp="1"/>
          </p:cNvSpPr>
          <p:nvPr>
            <p:ph type="subTitle" idx="10"/>
          </p:nvPr>
        </p:nvSpPr>
        <p:spPr>
          <a:xfrm>
            <a:off x="457200" y="4622066"/>
            <a:ext cx="9358313" cy="290849"/>
          </a:xfrm>
        </p:spPr>
        <p:txBody>
          <a:bodyPr lIns="0" tIns="0" rIns="0" bIns="0">
            <a:noAutofit/>
          </a:bodyPr>
          <a:lstStyle>
            <a:lvl1pPr marL="0" indent="0" algn="l">
              <a:lnSpc>
                <a:spcPct val="82000"/>
              </a:lnSpc>
              <a:buNone/>
              <a:defRPr sz="1800" i="0" cap="none" baseline="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3">
            <a:extLst>
              <a:ext uri="{FF2B5EF4-FFF2-40B4-BE49-F238E27FC236}">
                <a16:creationId xmlns:a16="http://schemas.microsoft.com/office/drawing/2014/main" id="{585DACEB-5FFB-E820-B5C1-73FF6D5AB38C}"/>
              </a:ext>
            </a:extLst>
          </p:cNvPr>
          <p:cNvSpPr>
            <a:spLocks noGrp="1"/>
          </p:cNvSpPr>
          <p:nvPr>
            <p:ph type="title"/>
          </p:nvPr>
        </p:nvSpPr>
        <p:spPr>
          <a:xfrm>
            <a:off x="457200" y="2560461"/>
            <a:ext cx="9358313" cy="1969770"/>
          </a:xfrm>
        </p:spPr>
        <p:txBody>
          <a:bodyPr wrap="square">
            <a:spAutoFit/>
          </a:bodyPr>
          <a:lstStyle>
            <a:lvl1pPr>
              <a:lnSpc>
                <a:spcPct val="80000"/>
              </a:lnSpc>
              <a:defRPr sz="8000" spc="-100" baseline="0">
                <a:solidFill>
                  <a:schemeClr val="tx1"/>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71B20FDD-BFE8-D85A-E157-4150CC9F35C2}"/>
              </a:ext>
            </a:extLst>
          </p:cNvPr>
          <p:cNvSpPr>
            <a:spLocks noGrp="1"/>
          </p:cNvSpPr>
          <p:nvPr>
            <p:ph type="body" sz="quarter" idx="11" hasCustomPrompt="1"/>
          </p:nvPr>
        </p:nvSpPr>
        <p:spPr>
          <a:xfrm>
            <a:off x="457201" y="5365098"/>
            <a:ext cx="3838574" cy="1084262"/>
          </a:xfrm>
        </p:spPr>
        <p:txBody>
          <a:bodyPr/>
          <a:lstStyle>
            <a:lvl1pPr>
              <a:defRPr sz="1600" cap="none">
                <a:solidFill>
                  <a:schemeClr val="tx1"/>
                </a:solidFill>
                <a:latin typeface="+mn-lt"/>
              </a:defRPr>
            </a:lvl1pPr>
            <a:lvl2pPr>
              <a:lnSpc>
                <a:spcPct val="82000"/>
              </a:lnSpc>
              <a:spcBef>
                <a:spcPts val="900"/>
              </a:spcBef>
              <a:defRPr sz="1200" b="0">
                <a:solidFill>
                  <a:schemeClr val="tx1"/>
                </a:solidFill>
                <a:latin typeface="+mn-lt"/>
              </a:defRPr>
            </a:lvl2pPr>
            <a:lvl3pPr>
              <a:lnSpc>
                <a:spcPct val="82000"/>
              </a:lnSpc>
              <a:spcBef>
                <a:spcPts val="1600"/>
              </a:spcBef>
              <a:defRPr>
                <a:solidFill>
                  <a:schemeClr val="accent2"/>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8" name="Freeform 19">
            <a:extLst>
              <a:ext uri="{FF2B5EF4-FFF2-40B4-BE49-F238E27FC236}">
                <a16:creationId xmlns:a16="http://schemas.microsoft.com/office/drawing/2014/main" id="{34A6FE4D-05DC-7484-2CC3-BCB622203A1D}"/>
              </a:ext>
            </a:extLst>
          </p:cNvPr>
          <p:cNvSpPr/>
          <p:nvPr userDrawn="1"/>
        </p:nvSpPr>
        <p:spPr>
          <a:xfrm>
            <a:off x="5652191" y="853440"/>
            <a:ext cx="6539810" cy="6004560"/>
          </a:xfrm>
          <a:custGeom>
            <a:avLst/>
            <a:gdLst>
              <a:gd name="connsiteX0" fmla="*/ 6883399 w 6883399"/>
              <a:gd name="connsiteY0" fmla="*/ 5399688 h 6320028"/>
              <a:gd name="connsiteX1" fmla="*/ 6883399 w 6883399"/>
              <a:gd name="connsiteY1" fmla="*/ 6320028 h 6320028"/>
              <a:gd name="connsiteX2" fmla="*/ 6298990 w 6883399"/>
              <a:gd name="connsiteY2" fmla="*/ 6320028 h 6320028"/>
              <a:gd name="connsiteX3" fmla="*/ 5663945 w 6883399"/>
              <a:gd name="connsiteY3" fmla="*/ 5041075 h 6320028"/>
              <a:gd name="connsiteX4" fmla="*/ 5767705 w 6883399"/>
              <a:gd name="connsiteY4" fmla="*/ 5237099 h 6320028"/>
              <a:gd name="connsiteX5" fmla="*/ 5191482 w 6883399"/>
              <a:gd name="connsiteY5" fmla="*/ 6320028 h 6320028"/>
              <a:gd name="connsiteX6" fmla="*/ 4638295 w 6883399"/>
              <a:gd name="connsiteY6" fmla="*/ 6320028 h 6320028"/>
              <a:gd name="connsiteX7" fmla="*/ 6713791 w 6883399"/>
              <a:gd name="connsiteY7" fmla="*/ 3864293 h 6320028"/>
              <a:gd name="connsiteX8" fmla="*/ 6883399 w 6883399"/>
              <a:gd name="connsiteY8" fmla="*/ 3934361 h 6320028"/>
              <a:gd name="connsiteX9" fmla="*/ 6883399 w 6883399"/>
              <a:gd name="connsiteY9" fmla="*/ 4929256 h 6320028"/>
              <a:gd name="connsiteX10" fmla="*/ 6875080 w 6883399"/>
              <a:gd name="connsiteY10" fmla="*/ 4948746 h 6320028"/>
              <a:gd name="connsiteX11" fmla="*/ 6540499 w 6883399"/>
              <a:gd name="connsiteY11" fmla="*/ 5237099 h 6320028"/>
              <a:gd name="connsiteX12" fmla="*/ 5872247 w 6883399"/>
              <a:gd name="connsiteY12" fmla="*/ 6320028 h 6320028"/>
              <a:gd name="connsiteX13" fmla="*/ 5433843 w 6883399"/>
              <a:gd name="connsiteY13" fmla="*/ 6320028 h 6320028"/>
              <a:gd name="connsiteX14" fmla="*/ 5871463 w 6883399"/>
              <a:gd name="connsiteY14" fmla="*/ 5548440 h 6320028"/>
              <a:gd name="connsiteX15" fmla="*/ 6217538 w 6883399"/>
              <a:gd name="connsiteY15" fmla="*/ 5260023 h 6320028"/>
              <a:gd name="connsiteX16" fmla="*/ 5906134 w 6883399"/>
              <a:gd name="connsiteY16" fmla="*/ 3541268 h 6320028"/>
              <a:gd name="connsiteX17" fmla="*/ 6586664 w 6883399"/>
              <a:gd name="connsiteY17" fmla="*/ 3818001 h 6320028"/>
              <a:gd name="connsiteX18" fmla="*/ 6102286 w 6883399"/>
              <a:gd name="connsiteY18" fmla="*/ 4729353 h 6320028"/>
              <a:gd name="connsiteX19" fmla="*/ 5836855 w 6883399"/>
              <a:gd name="connsiteY19" fmla="*/ 4775581 h 6320028"/>
              <a:gd name="connsiteX20" fmla="*/ 5906134 w 6883399"/>
              <a:gd name="connsiteY20" fmla="*/ 4244975 h 6320028"/>
              <a:gd name="connsiteX21" fmla="*/ 5836855 w 6883399"/>
              <a:gd name="connsiteY21" fmla="*/ 4141280 h 6320028"/>
              <a:gd name="connsiteX22" fmla="*/ 4014405 w 6883399"/>
              <a:gd name="connsiteY22" fmla="*/ 0 h 6320028"/>
              <a:gd name="connsiteX23" fmla="*/ 6686247 w 6883399"/>
              <a:gd name="connsiteY23" fmla="*/ 1042527 h 6320028"/>
              <a:gd name="connsiteX24" fmla="*/ 6883399 w 6883399"/>
              <a:gd name="connsiteY24" fmla="*/ 1240652 h 6320028"/>
              <a:gd name="connsiteX25" fmla="*/ 6883399 w 6883399"/>
              <a:gd name="connsiteY25" fmla="*/ 1621955 h 6320028"/>
              <a:gd name="connsiteX26" fmla="*/ 6864449 w 6883399"/>
              <a:gd name="connsiteY26" fmla="*/ 1596907 h 6320028"/>
              <a:gd name="connsiteX27" fmla="*/ 4014405 w 6883399"/>
              <a:gd name="connsiteY27" fmla="*/ 253810 h 6320028"/>
              <a:gd name="connsiteX28" fmla="*/ 276796 w 6883399"/>
              <a:gd name="connsiteY28" fmla="*/ 3841369 h 6320028"/>
              <a:gd name="connsiteX29" fmla="*/ 784415 w 6883399"/>
              <a:gd name="connsiteY29" fmla="*/ 5802249 h 6320028"/>
              <a:gd name="connsiteX30" fmla="*/ 1787968 w 6883399"/>
              <a:gd name="connsiteY30" fmla="*/ 3114612 h 6320028"/>
              <a:gd name="connsiteX31" fmla="*/ 2099436 w 6883399"/>
              <a:gd name="connsiteY31" fmla="*/ 2976181 h 6320028"/>
              <a:gd name="connsiteX32" fmla="*/ 2549270 w 6883399"/>
              <a:gd name="connsiteY32" fmla="*/ 1834134 h 6320028"/>
              <a:gd name="connsiteX33" fmla="*/ 2837814 w 6883399"/>
              <a:gd name="connsiteY33" fmla="*/ 1684147 h 6320028"/>
              <a:gd name="connsiteX34" fmla="*/ 3195319 w 6883399"/>
              <a:gd name="connsiteY34" fmla="*/ 922846 h 6320028"/>
              <a:gd name="connsiteX35" fmla="*/ 3979735 w 6883399"/>
              <a:gd name="connsiteY35" fmla="*/ 1049719 h 6320028"/>
              <a:gd name="connsiteX36" fmla="*/ 5571426 w 6883399"/>
              <a:gd name="connsiteY36" fmla="*/ 1937893 h 6320028"/>
              <a:gd name="connsiteX37" fmla="*/ 6883399 w 6883399"/>
              <a:gd name="connsiteY37" fmla="*/ 2301821 h 6320028"/>
              <a:gd name="connsiteX38" fmla="*/ 6883399 w 6883399"/>
              <a:gd name="connsiteY38" fmla="*/ 2561400 h 6320028"/>
              <a:gd name="connsiteX39" fmla="*/ 5733097 w 6883399"/>
              <a:gd name="connsiteY39" fmla="*/ 2249424 h 6320028"/>
              <a:gd name="connsiteX40" fmla="*/ 3968241 w 6883399"/>
              <a:gd name="connsiteY40" fmla="*/ 1222756 h 6320028"/>
              <a:gd name="connsiteX41" fmla="*/ 3322192 w 6883399"/>
              <a:gd name="connsiteY41" fmla="*/ 1107440 h 6320028"/>
              <a:gd name="connsiteX42" fmla="*/ 3322192 w 6883399"/>
              <a:gd name="connsiteY42" fmla="*/ 1580325 h 6320028"/>
              <a:gd name="connsiteX43" fmla="*/ 3818254 w 6883399"/>
              <a:gd name="connsiteY43" fmla="*/ 2041716 h 6320028"/>
              <a:gd name="connsiteX44" fmla="*/ 3126041 w 6883399"/>
              <a:gd name="connsiteY44" fmla="*/ 1984058 h 6320028"/>
              <a:gd name="connsiteX45" fmla="*/ 3725925 w 6883399"/>
              <a:gd name="connsiteY45" fmla="*/ 2630043 h 6320028"/>
              <a:gd name="connsiteX46" fmla="*/ 6355968 w 6883399"/>
              <a:gd name="connsiteY46" fmla="*/ 3068447 h 6320028"/>
              <a:gd name="connsiteX47" fmla="*/ 6817423 w 6883399"/>
              <a:gd name="connsiteY47" fmla="*/ 3368421 h 6320028"/>
              <a:gd name="connsiteX48" fmla="*/ 5617654 w 6883399"/>
              <a:gd name="connsiteY48" fmla="*/ 3426079 h 6320028"/>
              <a:gd name="connsiteX49" fmla="*/ 5121718 w 6883399"/>
              <a:gd name="connsiteY49" fmla="*/ 5237099 h 6320028"/>
              <a:gd name="connsiteX50" fmla="*/ 3497198 w 6883399"/>
              <a:gd name="connsiteY50" fmla="*/ 6320028 h 6320028"/>
              <a:gd name="connsiteX51" fmla="*/ 2434663 w 6883399"/>
              <a:gd name="connsiteY51" fmla="*/ 6320028 h 6320028"/>
              <a:gd name="connsiteX52" fmla="*/ 2791523 w 6883399"/>
              <a:gd name="connsiteY52" fmla="*/ 5617655 h 6320028"/>
              <a:gd name="connsiteX53" fmla="*/ 2733928 w 6883399"/>
              <a:gd name="connsiteY53" fmla="*/ 5594668 h 6320028"/>
              <a:gd name="connsiteX54" fmla="*/ 1778086 w 6883399"/>
              <a:gd name="connsiteY54" fmla="*/ 6320028 h 6320028"/>
              <a:gd name="connsiteX55" fmla="*/ 1546624 w 6883399"/>
              <a:gd name="connsiteY55" fmla="*/ 6320028 h 6320028"/>
              <a:gd name="connsiteX56" fmla="*/ 2526346 w 6883399"/>
              <a:gd name="connsiteY56" fmla="*/ 4948746 h 6320028"/>
              <a:gd name="connsiteX57" fmla="*/ 2606992 w 6883399"/>
              <a:gd name="connsiteY57" fmla="*/ 4025837 h 6320028"/>
              <a:gd name="connsiteX58" fmla="*/ 2457068 w 6883399"/>
              <a:gd name="connsiteY58" fmla="*/ 3818128 h 6320028"/>
              <a:gd name="connsiteX59" fmla="*/ 2064765 w 6883399"/>
              <a:gd name="connsiteY59" fmla="*/ 5340922 h 6320028"/>
              <a:gd name="connsiteX60" fmla="*/ 1246919 w 6883399"/>
              <a:gd name="connsiteY60" fmla="*/ 6320028 h 6320028"/>
              <a:gd name="connsiteX61" fmla="*/ 1039237 w 6883399"/>
              <a:gd name="connsiteY61" fmla="*/ 6320028 h 6320028"/>
              <a:gd name="connsiteX62" fmla="*/ 1522666 w 6883399"/>
              <a:gd name="connsiteY62" fmla="*/ 5640769 h 6320028"/>
              <a:gd name="connsiteX63" fmla="*/ 2203322 w 6883399"/>
              <a:gd name="connsiteY63" fmla="*/ 3552952 h 6320028"/>
              <a:gd name="connsiteX64" fmla="*/ 2030284 w 6883399"/>
              <a:gd name="connsiteY64" fmla="*/ 3633661 h 6320028"/>
              <a:gd name="connsiteX65" fmla="*/ 1730247 w 6883399"/>
              <a:gd name="connsiteY65" fmla="*/ 4464241 h 6320028"/>
              <a:gd name="connsiteX66" fmla="*/ 1522666 w 6883399"/>
              <a:gd name="connsiteY66" fmla="*/ 4579493 h 6320028"/>
              <a:gd name="connsiteX67" fmla="*/ 834543 w 6883399"/>
              <a:gd name="connsiteY67" fmla="*/ 6218189 h 6320028"/>
              <a:gd name="connsiteX68" fmla="*/ 790048 w 6883399"/>
              <a:gd name="connsiteY68" fmla="*/ 6320028 h 6320028"/>
              <a:gd name="connsiteX69" fmla="*/ 775774 w 6883399"/>
              <a:gd name="connsiteY69" fmla="*/ 6320028 h 6320028"/>
              <a:gd name="connsiteX70" fmla="*/ 644767 w 6883399"/>
              <a:gd name="connsiteY70" fmla="*/ 6124593 h 6320028"/>
              <a:gd name="connsiteX71" fmla="*/ 0 w 6883399"/>
              <a:gd name="connsiteY71" fmla="*/ 3841369 h 6320028"/>
              <a:gd name="connsiteX72" fmla="*/ 4014405 w 6883399"/>
              <a:gd name="connsiteY72" fmla="*/ 0 h 632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83399" h="6320028">
                <a:moveTo>
                  <a:pt x="6883399" y="5399688"/>
                </a:moveTo>
                <a:lnTo>
                  <a:pt x="6883399" y="6320028"/>
                </a:lnTo>
                <a:lnTo>
                  <a:pt x="6298990" y="6320028"/>
                </a:lnTo>
                <a:close/>
                <a:moveTo>
                  <a:pt x="5663945" y="5041075"/>
                </a:moveTo>
                <a:lnTo>
                  <a:pt x="5767705" y="5237099"/>
                </a:lnTo>
                <a:lnTo>
                  <a:pt x="5191482" y="6320028"/>
                </a:lnTo>
                <a:lnTo>
                  <a:pt x="4638295" y="6320028"/>
                </a:lnTo>
                <a:close/>
                <a:moveTo>
                  <a:pt x="6713791" y="3864293"/>
                </a:moveTo>
                <a:lnTo>
                  <a:pt x="6883399" y="3934361"/>
                </a:lnTo>
                <a:lnTo>
                  <a:pt x="6883399" y="4929256"/>
                </a:lnTo>
                <a:lnTo>
                  <a:pt x="6875080" y="4948746"/>
                </a:lnTo>
                <a:lnTo>
                  <a:pt x="6540499" y="5237099"/>
                </a:lnTo>
                <a:lnTo>
                  <a:pt x="5872247" y="6320028"/>
                </a:lnTo>
                <a:lnTo>
                  <a:pt x="5433843" y="6320028"/>
                </a:lnTo>
                <a:lnTo>
                  <a:pt x="5871463" y="5548440"/>
                </a:lnTo>
                <a:lnTo>
                  <a:pt x="6217538" y="5260023"/>
                </a:lnTo>
                <a:close/>
                <a:moveTo>
                  <a:pt x="5906134" y="3541268"/>
                </a:moveTo>
                <a:lnTo>
                  <a:pt x="6586664" y="3818001"/>
                </a:lnTo>
                <a:lnTo>
                  <a:pt x="6102286" y="4729353"/>
                </a:lnTo>
                <a:lnTo>
                  <a:pt x="5836855" y="4775581"/>
                </a:lnTo>
                <a:lnTo>
                  <a:pt x="5906134" y="4244975"/>
                </a:lnTo>
                <a:lnTo>
                  <a:pt x="5836855" y="4141280"/>
                </a:lnTo>
                <a:close/>
                <a:moveTo>
                  <a:pt x="4014405" y="0"/>
                </a:moveTo>
                <a:cubicBezTo>
                  <a:pt x="5173725" y="0"/>
                  <a:pt x="6061931" y="461423"/>
                  <a:pt x="6686247" y="1042527"/>
                </a:cubicBezTo>
                <a:lnTo>
                  <a:pt x="6883399" y="1240652"/>
                </a:lnTo>
                <a:lnTo>
                  <a:pt x="6883399" y="1621955"/>
                </a:lnTo>
                <a:lnTo>
                  <a:pt x="6864449" y="1596907"/>
                </a:lnTo>
                <a:cubicBezTo>
                  <a:pt x="6229135" y="818309"/>
                  <a:pt x="5199602" y="253810"/>
                  <a:pt x="4014405" y="253810"/>
                </a:cubicBezTo>
                <a:cubicBezTo>
                  <a:pt x="1753425" y="253810"/>
                  <a:pt x="276796" y="2110994"/>
                  <a:pt x="276796" y="3841369"/>
                </a:cubicBezTo>
                <a:cubicBezTo>
                  <a:pt x="276796" y="4833303"/>
                  <a:pt x="519113" y="5329365"/>
                  <a:pt x="784415" y="5802249"/>
                </a:cubicBezTo>
                <a:cubicBezTo>
                  <a:pt x="1118933" y="4902518"/>
                  <a:pt x="1787968" y="3114612"/>
                  <a:pt x="1787968" y="3114612"/>
                </a:cubicBezTo>
                <a:cubicBezTo>
                  <a:pt x="1787968" y="3114612"/>
                  <a:pt x="2099436" y="2953004"/>
                  <a:pt x="2099436" y="2976181"/>
                </a:cubicBezTo>
                <a:lnTo>
                  <a:pt x="2549270" y="1834134"/>
                </a:lnTo>
                <a:lnTo>
                  <a:pt x="2837814" y="1684147"/>
                </a:lnTo>
                <a:lnTo>
                  <a:pt x="3195319" y="922846"/>
                </a:lnTo>
                <a:lnTo>
                  <a:pt x="3979735" y="1049719"/>
                </a:lnTo>
                <a:lnTo>
                  <a:pt x="5571426" y="1937893"/>
                </a:lnTo>
                <a:lnTo>
                  <a:pt x="6883399" y="2301821"/>
                </a:lnTo>
                <a:lnTo>
                  <a:pt x="6883399" y="2561400"/>
                </a:lnTo>
                <a:lnTo>
                  <a:pt x="5733097" y="2249424"/>
                </a:lnTo>
                <a:lnTo>
                  <a:pt x="3968241" y="1222756"/>
                </a:lnTo>
                <a:lnTo>
                  <a:pt x="3322192" y="1107440"/>
                </a:lnTo>
                <a:lnTo>
                  <a:pt x="3322192" y="1580325"/>
                </a:lnTo>
                <a:lnTo>
                  <a:pt x="3818254" y="2041716"/>
                </a:lnTo>
                <a:lnTo>
                  <a:pt x="3126041" y="1984058"/>
                </a:lnTo>
                <a:cubicBezTo>
                  <a:pt x="3126041" y="1984058"/>
                  <a:pt x="3149218" y="2018729"/>
                  <a:pt x="3725925" y="2630043"/>
                </a:cubicBezTo>
                <a:lnTo>
                  <a:pt x="6355968" y="3068447"/>
                </a:lnTo>
                <a:lnTo>
                  <a:pt x="6817423" y="3368421"/>
                </a:lnTo>
                <a:lnTo>
                  <a:pt x="5617654" y="3426079"/>
                </a:lnTo>
                <a:lnTo>
                  <a:pt x="5121718" y="5237099"/>
                </a:lnTo>
                <a:lnTo>
                  <a:pt x="3497198" y="6320028"/>
                </a:lnTo>
                <a:lnTo>
                  <a:pt x="2434663" y="6320028"/>
                </a:lnTo>
                <a:lnTo>
                  <a:pt x="2791523" y="5617655"/>
                </a:lnTo>
                <a:lnTo>
                  <a:pt x="2733928" y="5594668"/>
                </a:lnTo>
                <a:lnTo>
                  <a:pt x="1778086" y="6320028"/>
                </a:lnTo>
                <a:lnTo>
                  <a:pt x="1546624" y="6320028"/>
                </a:lnTo>
                <a:lnTo>
                  <a:pt x="2526346" y="4948746"/>
                </a:lnTo>
                <a:cubicBezTo>
                  <a:pt x="2572511" y="4556443"/>
                  <a:pt x="2549270" y="4729353"/>
                  <a:pt x="2606992" y="4025837"/>
                </a:cubicBezTo>
                <a:lnTo>
                  <a:pt x="2457068" y="3818128"/>
                </a:lnTo>
                <a:lnTo>
                  <a:pt x="2064765" y="5340922"/>
                </a:lnTo>
                <a:lnTo>
                  <a:pt x="1246919" y="6320028"/>
                </a:lnTo>
                <a:lnTo>
                  <a:pt x="1039237" y="6320028"/>
                </a:lnTo>
                <a:lnTo>
                  <a:pt x="1522666" y="5640769"/>
                </a:lnTo>
                <a:lnTo>
                  <a:pt x="2203322" y="3552952"/>
                </a:lnTo>
                <a:lnTo>
                  <a:pt x="2030284" y="3633661"/>
                </a:lnTo>
                <a:lnTo>
                  <a:pt x="1730247" y="4464241"/>
                </a:lnTo>
                <a:lnTo>
                  <a:pt x="1522666" y="4579493"/>
                </a:lnTo>
                <a:cubicBezTo>
                  <a:pt x="1522666" y="4579493"/>
                  <a:pt x="1096944" y="5613719"/>
                  <a:pt x="834543" y="6218189"/>
                </a:cubicBezTo>
                <a:lnTo>
                  <a:pt x="790048" y="6320028"/>
                </a:lnTo>
                <a:lnTo>
                  <a:pt x="775774" y="6320028"/>
                </a:lnTo>
                <a:lnTo>
                  <a:pt x="644767" y="6124593"/>
                </a:lnTo>
                <a:cubicBezTo>
                  <a:pt x="318053" y="5615161"/>
                  <a:pt x="0" y="4931339"/>
                  <a:pt x="0" y="3841369"/>
                </a:cubicBezTo>
                <a:cubicBezTo>
                  <a:pt x="0" y="1972564"/>
                  <a:pt x="1603501" y="0"/>
                  <a:pt x="4014405" y="0"/>
                </a:cubicBezTo>
                <a:close/>
              </a:path>
            </a:pathLst>
          </a:custGeom>
          <a:solidFill>
            <a:srgbClr val="EBEDF0"/>
          </a:solidFill>
          <a:ln w="6350" cap="flat">
            <a:noFill/>
            <a:prstDash val="solid"/>
            <a:miter/>
          </a:ln>
        </p:spPr>
        <p:txBody>
          <a:bodyPr rtlCol="0" anchor="ctr"/>
          <a:lstStyle/>
          <a:p>
            <a:endParaRPr lang="en-US"/>
          </a:p>
        </p:txBody>
      </p:sp>
      <p:grpSp>
        <p:nvGrpSpPr>
          <p:cNvPr id="10" name="Graphic 1164">
            <a:extLst>
              <a:ext uri="{FF2B5EF4-FFF2-40B4-BE49-F238E27FC236}">
                <a16:creationId xmlns:a16="http://schemas.microsoft.com/office/drawing/2014/main" id="{0D7D8EB2-3544-915B-820F-37A91FA75F37}"/>
              </a:ext>
            </a:extLst>
          </p:cNvPr>
          <p:cNvGrpSpPr/>
          <p:nvPr userDrawn="1"/>
        </p:nvGrpSpPr>
        <p:grpSpPr>
          <a:xfrm>
            <a:off x="460429" y="457200"/>
            <a:ext cx="1919234" cy="440944"/>
            <a:chOff x="5082170" y="602010"/>
            <a:chExt cx="2868072" cy="658939"/>
          </a:xfrm>
          <a:solidFill>
            <a:schemeClr val="tx1"/>
          </a:solidFill>
        </p:grpSpPr>
        <p:sp>
          <p:nvSpPr>
            <p:cNvPr id="11" name="Freeform 5">
              <a:extLst>
                <a:ext uri="{FF2B5EF4-FFF2-40B4-BE49-F238E27FC236}">
                  <a16:creationId xmlns:a16="http://schemas.microsoft.com/office/drawing/2014/main" id="{7D34F155-81E5-7632-B101-0CA98EB49D27}"/>
                </a:ext>
              </a:extLst>
            </p:cNvPr>
            <p:cNvSpPr/>
            <p:nvPr/>
          </p:nvSpPr>
          <p:spPr>
            <a:xfrm>
              <a:off x="5082170" y="602010"/>
              <a:ext cx="659796" cy="658939"/>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grpFill/>
            <a:ln w="9525" cap="flat">
              <a:noFill/>
              <a:prstDash val="solid"/>
              <a:miter/>
            </a:ln>
          </p:spPr>
          <p:txBody>
            <a:bodyPr rtlCol="0" anchor="ctr"/>
            <a:lstStyle/>
            <a:p>
              <a:endParaRPr lang="en-US"/>
            </a:p>
          </p:txBody>
        </p:sp>
        <p:sp>
          <p:nvSpPr>
            <p:cNvPr id="12" name="Freeform 7">
              <a:extLst>
                <a:ext uri="{FF2B5EF4-FFF2-40B4-BE49-F238E27FC236}">
                  <a16:creationId xmlns:a16="http://schemas.microsoft.com/office/drawing/2014/main" id="{1F0E3F9D-E7C3-7132-6CE3-F7888A337E1B}"/>
                </a:ext>
              </a:extLst>
            </p:cNvPr>
            <p:cNvSpPr/>
            <p:nvPr/>
          </p:nvSpPr>
          <p:spPr>
            <a:xfrm>
              <a:off x="5917417" y="807559"/>
              <a:ext cx="2032825" cy="342900"/>
            </a:xfrm>
            <a:custGeom>
              <a:avLst/>
              <a:gdLst>
                <a:gd name="connsiteX0" fmla="*/ 1916144 w 2032825"/>
                <a:gd name="connsiteY0" fmla="*/ 336137 h 342900"/>
                <a:gd name="connsiteX1" fmla="*/ 1916144 w 2032825"/>
                <a:gd name="connsiteY1" fmla="*/ 321755 h 342900"/>
                <a:gd name="connsiteX2" fmla="*/ 1919002 w 2032825"/>
                <a:gd name="connsiteY2" fmla="*/ 321755 h 342900"/>
                <a:gd name="connsiteX3" fmla="*/ 1936337 w 2032825"/>
                <a:gd name="connsiteY3" fmla="*/ 316992 h 342900"/>
                <a:gd name="connsiteX4" fmla="*/ 1942528 w 2032825"/>
                <a:gd name="connsiteY4" fmla="*/ 292989 h 342900"/>
                <a:gd name="connsiteX5" fmla="*/ 1942528 w 2032825"/>
                <a:gd name="connsiteY5" fmla="*/ 56674 h 342900"/>
                <a:gd name="connsiteX6" fmla="*/ 1935290 w 2032825"/>
                <a:gd name="connsiteY6" fmla="*/ 27908 h 342900"/>
                <a:gd name="connsiteX7" fmla="*/ 1917573 w 2032825"/>
                <a:gd name="connsiteY7" fmla="*/ 21622 h 342900"/>
                <a:gd name="connsiteX8" fmla="*/ 1908905 w 2032825"/>
                <a:gd name="connsiteY8" fmla="*/ 21622 h 342900"/>
                <a:gd name="connsiteX9" fmla="*/ 1908905 w 2032825"/>
                <a:gd name="connsiteY9" fmla="*/ 7239 h 342900"/>
                <a:gd name="connsiteX10" fmla="*/ 2001107 w 2032825"/>
                <a:gd name="connsiteY10" fmla="*/ 0 h 342900"/>
                <a:gd name="connsiteX11" fmla="*/ 2001107 w 2032825"/>
                <a:gd name="connsiteY11" fmla="*/ 292989 h 342900"/>
                <a:gd name="connsiteX12" fmla="*/ 2007394 w 2032825"/>
                <a:gd name="connsiteY12" fmla="*/ 316992 h 342900"/>
                <a:gd name="connsiteX13" fmla="*/ 2029016 w 2032825"/>
                <a:gd name="connsiteY13" fmla="*/ 321755 h 342900"/>
                <a:gd name="connsiteX14" fmla="*/ 2032826 w 2032825"/>
                <a:gd name="connsiteY14" fmla="*/ 321755 h 342900"/>
                <a:gd name="connsiteX15" fmla="*/ 2032826 w 2032825"/>
                <a:gd name="connsiteY15" fmla="*/ 336137 h 342900"/>
                <a:gd name="connsiteX16" fmla="*/ 1916144 w 2032825"/>
                <a:gd name="connsiteY16" fmla="*/ 336137 h 342900"/>
                <a:gd name="connsiteX17" fmla="*/ 1624679 w 2032825"/>
                <a:gd name="connsiteY17" fmla="*/ 75914 h 342900"/>
                <a:gd name="connsiteX18" fmla="*/ 1588199 w 2032825"/>
                <a:gd name="connsiteY18" fmla="*/ 39433 h 342900"/>
                <a:gd name="connsiteX19" fmla="*/ 1624679 w 2032825"/>
                <a:gd name="connsiteY19" fmla="*/ 3429 h 342900"/>
                <a:gd name="connsiteX20" fmla="*/ 1661160 w 2032825"/>
                <a:gd name="connsiteY20" fmla="*/ 39433 h 342900"/>
                <a:gd name="connsiteX21" fmla="*/ 1624679 w 2032825"/>
                <a:gd name="connsiteY21" fmla="*/ 75914 h 342900"/>
                <a:gd name="connsiteX22" fmla="*/ 1827848 w 2032825"/>
                <a:gd name="connsiteY22" fmla="*/ 336137 h 342900"/>
                <a:gd name="connsiteX23" fmla="*/ 1826895 w 2032825"/>
                <a:gd name="connsiteY23" fmla="*/ 299657 h 342900"/>
                <a:gd name="connsiteX24" fmla="*/ 1762030 w 2032825"/>
                <a:gd name="connsiteY24" fmla="*/ 342900 h 342900"/>
                <a:gd name="connsiteX25" fmla="*/ 1695736 w 2032825"/>
                <a:gd name="connsiteY25" fmla="*/ 284798 h 342900"/>
                <a:gd name="connsiteX26" fmla="*/ 1822514 w 2032825"/>
                <a:gd name="connsiteY26" fmla="*/ 199358 h 342900"/>
                <a:gd name="connsiteX27" fmla="*/ 1822514 w 2032825"/>
                <a:gd name="connsiteY27" fmla="*/ 161449 h 342900"/>
                <a:gd name="connsiteX28" fmla="*/ 1777365 w 2032825"/>
                <a:gd name="connsiteY28" fmla="*/ 120110 h 342900"/>
                <a:gd name="connsiteX29" fmla="*/ 1731740 w 2032825"/>
                <a:gd name="connsiteY29" fmla="*/ 142208 h 342900"/>
                <a:gd name="connsiteX30" fmla="*/ 1731740 w 2032825"/>
                <a:gd name="connsiteY30" fmla="*/ 143161 h 342900"/>
                <a:gd name="connsiteX31" fmla="*/ 1745647 w 2032825"/>
                <a:gd name="connsiteY31" fmla="*/ 137350 h 342900"/>
                <a:gd name="connsiteX32" fmla="*/ 1774031 w 2032825"/>
                <a:gd name="connsiteY32" fmla="*/ 163735 h 342900"/>
                <a:gd name="connsiteX33" fmla="*/ 1741837 w 2032825"/>
                <a:gd name="connsiteY33" fmla="*/ 191071 h 342900"/>
                <a:gd name="connsiteX34" fmla="*/ 1708214 w 2032825"/>
                <a:gd name="connsiteY34" fmla="*/ 157448 h 342900"/>
                <a:gd name="connsiteX35" fmla="*/ 1792796 w 2032825"/>
                <a:gd name="connsiteY35" fmla="*/ 104108 h 342900"/>
                <a:gd name="connsiteX36" fmla="*/ 1881188 w 2032825"/>
                <a:gd name="connsiteY36" fmla="*/ 181927 h 342900"/>
                <a:gd name="connsiteX37" fmla="*/ 1881188 w 2032825"/>
                <a:gd name="connsiteY37" fmla="*/ 292418 h 342900"/>
                <a:gd name="connsiteX38" fmla="*/ 1887474 w 2032825"/>
                <a:gd name="connsiteY38" fmla="*/ 316897 h 342900"/>
                <a:gd name="connsiteX39" fmla="*/ 1903762 w 2032825"/>
                <a:gd name="connsiteY39" fmla="*/ 321659 h 342900"/>
                <a:gd name="connsiteX40" fmla="*/ 1908524 w 2032825"/>
                <a:gd name="connsiteY40" fmla="*/ 321659 h 342900"/>
                <a:gd name="connsiteX41" fmla="*/ 1908524 w 2032825"/>
                <a:gd name="connsiteY41" fmla="*/ 336042 h 342900"/>
                <a:gd name="connsiteX42" fmla="*/ 1827848 w 2032825"/>
                <a:gd name="connsiteY42" fmla="*/ 336137 h 342900"/>
                <a:gd name="connsiteX43" fmla="*/ 1566577 w 2032825"/>
                <a:gd name="connsiteY43" fmla="*/ 336137 h 342900"/>
                <a:gd name="connsiteX44" fmla="*/ 1566577 w 2032825"/>
                <a:gd name="connsiteY44" fmla="*/ 321755 h 342900"/>
                <a:gd name="connsiteX45" fmla="*/ 1573816 w 2032825"/>
                <a:gd name="connsiteY45" fmla="*/ 321755 h 342900"/>
                <a:gd name="connsiteX46" fmla="*/ 1592485 w 2032825"/>
                <a:gd name="connsiteY46" fmla="*/ 315087 h 342900"/>
                <a:gd name="connsiteX47" fmla="*/ 1596771 w 2032825"/>
                <a:gd name="connsiteY47" fmla="*/ 280988 h 342900"/>
                <a:gd name="connsiteX48" fmla="*/ 1596771 w 2032825"/>
                <a:gd name="connsiteY48" fmla="*/ 160401 h 342900"/>
                <a:gd name="connsiteX49" fmla="*/ 1589532 w 2032825"/>
                <a:gd name="connsiteY49" fmla="*/ 130683 h 342900"/>
                <a:gd name="connsiteX50" fmla="*/ 1566958 w 2032825"/>
                <a:gd name="connsiteY50" fmla="*/ 125921 h 342900"/>
                <a:gd name="connsiteX51" fmla="*/ 1562195 w 2032825"/>
                <a:gd name="connsiteY51" fmla="*/ 125921 h 342900"/>
                <a:gd name="connsiteX52" fmla="*/ 1562195 w 2032825"/>
                <a:gd name="connsiteY52" fmla="*/ 111062 h 342900"/>
                <a:gd name="connsiteX53" fmla="*/ 1655826 w 2032825"/>
                <a:gd name="connsiteY53" fmla="*/ 111062 h 342900"/>
                <a:gd name="connsiteX54" fmla="*/ 1655826 w 2032825"/>
                <a:gd name="connsiteY54" fmla="*/ 281083 h 342900"/>
                <a:gd name="connsiteX55" fmla="*/ 1660112 w 2032825"/>
                <a:gd name="connsiteY55" fmla="*/ 315182 h 342900"/>
                <a:gd name="connsiteX56" fmla="*/ 1678400 w 2032825"/>
                <a:gd name="connsiteY56" fmla="*/ 321850 h 342900"/>
                <a:gd name="connsiteX57" fmla="*/ 1687544 w 2032825"/>
                <a:gd name="connsiteY57" fmla="*/ 321850 h 342900"/>
                <a:gd name="connsiteX58" fmla="*/ 1687544 w 2032825"/>
                <a:gd name="connsiteY58" fmla="*/ 336233 h 342900"/>
                <a:gd name="connsiteX59" fmla="*/ 1566577 w 2032825"/>
                <a:gd name="connsiteY59" fmla="*/ 336233 h 342900"/>
                <a:gd name="connsiteX60" fmla="*/ 1554099 w 2032825"/>
                <a:gd name="connsiteY60" fmla="*/ 314516 h 342900"/>
                <a:gd name="connsiteX61" fmla="*/ 1498854 w 2032825"/>
                <a:gd name="connsiteY61" fmla="*/ 342900 h 342900"/>
                <a:gd name="connsiteX62" fmla="*/ 1442180 w 2032825"/>
                <a:gd name="connsiteY62" fmla="*/ 280035 h 342900"/>
                <a:gd name="connsiteX63" fmla="*/ 1442180 w 2032825"/>
                <a:gd name="connsiteY63" fmla="*/ 125921 h 342900"/>
                <a:gd name="connsiteX64" fmla="*/ 1401794 w 2032825"/>
                <a:gd name="connsiteY64" fmla="*/ 125921 h 342900"/>
                <a:gd name="connsiteX65" fmla="*/ 1401794 w 2032825"/>
                <a:gd name="connsiteY65" fmla="*/ 111062 h 342900"/>
                <a:gd name="connsiteX66" fmla="*/ 1405604 w 2032825"/>
                <a:gd name="connsiteY66" fmla="*/ 111062 h 342900"/>
                <a:gd name="connsiteX67" fmla="*/ 1485805 w 2032825"/>
                <a:gd name="connsiteY67" fmla="*/ 7334 h 342900"/>
                <a:gd name="connsiteX68" fmla="*/ 1500664 w 2032825"/>
                <a:gd name="connsiteY68" fmla="*/ 7334 h 342900"/>
                <a:gd name="connsiteX69" fmla="*/ 1500664 w 2032825"/>
                <a:gd name="connsiteY69" fmla="*/ 111062 h 342900"/>
                <a:gd name="connsiteX70" fmla="*/ 1545812 w 2032825"/>
                <a:gd name="connsiteY70" fmla="*/ 111062 h 342900"/>
                <a:gd name="connsiteX71" fmla="*/ 1545812 w 2032825"/>
                <a:gd name="connsiteY71" fmla="*/ 125921 h 342900"/>
                <a:gd name="connsiteX72" fmla="*/ 1501616 w 2032825"/>
                <a:gd name="connsiteY72" fmla="*/ 125921 h 342900"/>
                <a:gd name="connsiteX73" fmla="*/ 1501616 w 2032825"/>
                <a:gd name="connsiteY73" fmla="*/ 287274 h 342900"/>
                <a:gd name="connsiteX74" fmla="*/ 1520381 w 2032825"/>
                <a:gd name="connsiteY74" fmla="*/ 317564 h 342900"/>
                <a:gd name="connsiteX75" fmla="*/ 1535716 w 2032825"/>
                <a:gd name="connsiteY75" fmla="*/ 308896 h 342900"/>
                <a:gd name="connsiteX76" fmla="*/ 1544384 w 2032825"/>
                <a:gd name="connsiteY76" fmla="*/ 252698 h 342900"/>
                <a:gd name="connsiteX77" fmla="*/ 1562100 w 2032825"/>
                <a:gd name="connsiteY77" fmla="*/ 252698 h 342900"/>
                <a:gd name="connsiteX78" fmla="*/ 1554099 w 2032825"/>
                <a:gd name="connsiteY78" fmla="*/ 314516 h 342900"/>
                <a:gd name="connsiteX79" fmla="*/ 1324070 w 2032825"/>
                <a:gd name="connsiteY79" fmla="*/ 336137 h 342900"/>
                <a:gd name="connsiteX80" fmla="*/ 1324070 w 2032825"/>
                <a:gd name="connsiteY80" fmla="*/ 168497 h 342900"/>
                <a:gd name="connsiteX81" fmla="*/ 1295210 w 2032825"/>
                <a:gd name="connsiteY81" fmla="*/ 132969 h 342900"/>
                <a:gd name="connsiteX82" fmla="*/ 1268349 w 2032825"/>
                <a:gd name="connsiteY82" fmla="*/ 149733 h 342900"/>
                <a:gd name="connsiteX83" fmla="*/ 1258729 w 2032825"/>
                <a:gd name="connsiteY83" fmla="*/ 198215 h 342900"/>
                <a:gd name="connsiteX84" fmla="*/ 1258729 w 2032825"/>
                <a:gd name="connsiteY84" fmla="*/ 281273 h 342900"/>
                <a:gd name="connsiteX85" fmla="*/ 1262063 w 2032825"/>
                <a:gd name="connsiteY85" fmla="*/ 314896 h 342900"/>
                <a:gd name="connsiteX86" fmla="*/ 1283684 w 2032825"/>
                <a:gd name="connsiteY86" fmla="*/ 321564 h 342900"/>
                <a:gd name="connsiteX87" fmla="*/ 1290447 w 2032825"/>
                <a:gd name="connsiteY87" fmla="*/ 321564 h 342900"/>
                <a:gd name="connsiteX88" fmla="*/ 1290447 w 2032825"/>
                <a:gd name="connsiteY88" fmla="*/ 335947 h 342900"/>
                <a:gd name="connsiteX89" fmla="*/ 1167956 w 2032825"/>
                <a:gd name="connsiteY89" fmla="*/ 335947 h 342900"/>
                <a:gd name="connsiteX90" fmla="*/ 1167956 w 2032825"/>
                <a:gd name="connsiteY90" fmla="*/ 321564 h 342900"/>
                <a:gd name="connsiteX91" fmla="*/ 1175195 w 2032825"/>
                <a:gd name="connsiteY91" fmla="*/ 321564 h 342900"/>
                <a:gd name="connsiteX92" fmla="*/ 1196340 w 2032825"/>
                <a:gd name="connsiteY92" fmla="*/ 314896 h 342900"/>
                <a:gd name="connsiteX93" fmla="*/ 1199674 w 2032825"/>
                <a:gd name="connsiteY93" fmla="*/ 281273 h 342900"/>
                <a:gd name="connsiteX94" fmla="*/ 1199674 w 2032825"/>
                <a:gd name="connsiteY94" fmla="*/ 165544 h 342900"/>
                <a:gd name="connsiteX95" fmla="*/ 1195864 w 2032825"/>
                <a:gd name="connsiteY95" fmla="*/ 131921 h 342900"/>
                <a:gd name="connsiteX96" fmla="*/ 1177195 w 2032825"/>
                <a:gd name="connsiteY96" fmla="*/ 125158 h 342900"/>
                <a:gd name="connsiteX97" fmla="*/ 1168051 w 2032825"/>
                <a:gd name="connsiteY97" fmla="*/ 125158 h 342900"/>
                <a:gd name="connsiteX98" fmla="*/ 1168051 w 2032825"/>
                <a:gd name="connsiteY98" fmla="*/ 110776 h 342900"/>
                <a:gd name="connsiteX99" fmla="*/ 1253585 w 2032825"/>
                <a:gd name="connsiteY99" fmla="*/ 110776 h 342900"/>
                <a:gd name="connsiteX100" fmla="*/ 1254538 w 2032825"/>
                <a:gd name="connsiteY100" fmla="*/ 145828 h 342900"/>
                <a:gd name="connsiteX101" fmla="*/ 1255014 w 2032825"/>
                <a:gd name="connsiteY101" fmla="*/ 145828 h 342900"/>
                <a:gd name="connsiteX102" fmla="*/ 1318451 w 2032825"/>
                <a:gd name="connsiteY102" fmla="*/ 104013 h 342900"/>
                <a:gd name="connsiteX103" fmla="*/ 1382840 w 2032825"/>
                <a:gd name="connsiteY103" fmla="*/ 179356 h 342900"/>
                <a:gd name="connsiteX104" fmla="*/ 1382840 w 2032825"/>
                <a:gd name="connsiteY104" fmla="*/ 281654 h 342900"/>
                <a:gd name="connsiteX105" fmla="*/ 1386650 w 2032825"/>
                <a:gd name="connsiteY105" fmla="*/ 314801 h 342900"/>
                <a:gd name="connsiteX106" fmla="*/ 1405414 w 2032825"/>
                <a:gd name="connsiteY106" fmla="*/ 321469 h 342900"/>
                <a:gd name="connsiteX107" fmla="*/ 1414558 w 2032825"/>
                <a:gd name="connsiteY107" fmla="*/ 321469 h 342900"/>
                <a:gd name="connsiteX108" fmla="*/ 1414558 w 2032825"/>
                <a:gd name="connsiteY108" fmla="*/ 335852 h 342900"/>
                <a:gd name="connsiteX109" fmla="*/ 1324070 w 2032825"/>
                <a:gd name="connsiteY109" fmla="*/ 335852 h 342900"/>
                <a:gd name="connsiteX110" fmla="*/ 1014317 w 2032825"/>
                <a:gd name="connsiteY110" fmla="*/ 216122 h 342900"/>
                <a:gd name="connsiteX111" fmla="*/ 1017651 w 2032825"/>
                <a:gd name="connsiteY111" fmla="*/ 266986 h 342900"/>
                <a:gd name="connsiteX112" fmla="*/ 1066133 w 2032825"/>
                <a:gd name="connsiteY112" fmla="*/ 323183 h 342900"/>
                <a:gd name="connsiteX113" fmla="*/ 1131951 w 2032825"/>
                <a:gd name="connsiteY113" fmla="*/ 259271 h 342900"/>
                <a:gd name="connsiteX114" fmla="*/ 1150620 w 2032825"/>
                <a:gd name="connsiteY114" fmla="*/ 259271 h 342900"/>
                <a:gd name="connsiteX115" fmla="*/ 1057942 w 2032825"/>
                <a:gd name="connsiteY115" fmla="*/ 342805 h 342900"/>
                <a:gd name="connsiteX116" fmla="*/ 950405 w 2032825"/>
                <a:gd name="connsiteY116" fmla="*/ 223266 h 342900"/>
                <a:gd name="connsiteX117" fmla="*/ 1056037 w 2032825"/>
                <a:gd name="connsiteY117" fmla="*/ 104204 h 342900"/>
                <a:gd name="connsiteX118" fmla="*/ 1153478 w 2032825"/>
                <a:gd name="connsiteY118" fmla="*/ 216122 h 342900"/>
                <a:gd name="connsiteX119" fmla="*/ 1014317 w 2032825"/>
                <a:gd name="connsiteY119" fmla="*/ 216122 h 342900"/>
                <a:gd name="connsiteX120" fmla="*/ 855345 w 2032825"/>
                <a:gd name="connsiteY120" fmla="*/ 336137 h 342900"/>
                <a:gd name="connsiteX121" fmla="*/ 854393 w 2032825"/>
                <a:gd name="connsiteY121" fmla="*/ 301085 h 342900"/>
                <a:gd name="connsiteX122" fmla="*/ 791432 w 2032825"/>
                <a:gd name="connsiteY122" fmla="*/ 342900 h 342900"/>
                <a:gd name="connsiteX123" fmla="*/ 701612 w 2032825"/>
                <a:gd name="connsiteY123" fmla="*/ 223361 h 342900"/>
                <a:gd name="connsiteX124" fmla="*/ 799052 w 2032825"/>
                <a:gd name="connsiteY124" fmla="*/ 104299 h 342900"/>
                <a:gd name="connsiteX125" fmla="*/ 848963 w 2032825"/>
                <a:gd name="connsiteY125" fmla="*/ 126873 h 342900"/>
                <a:gd name="connsiteX126" fmla="*/ 848963 w 2032825"/>
                <a:gd name="connsiteY126" fmla="*/ 56769 h 342900"/>
                <a:gd name="connsiteX127" fmla="*/ 841724 w 2032825"/>
                <a:gd name="connsiteY127" fmla="*/ 28004 h 342900"/>
                <a:gd name="connsiteX128" fmla="*/ 819626 w 2032825"/>
                <a:gd name="connsiteY128" fmla="*/ 21717 h 342900"/>
                <a:gd name="connsiteX129" fmla="*/ 815340 w 2032825"/>
                <a:gd name="connsiteY129" fmla="*/ 21717 h 342900"/>
                <a:gd name="connsiteX130" fmla="*/ 815340 w 2032825"/>
                <a:gd name="connsiteY130" fmla="*/ 7334 h 342900"/>
                <a:gd name="connsiteX131" fmla="*/ 907542 w 2032825"/>
                <a:gd name="connsiteY131" fmla="*/ 95 h 342900"/>
                <a:gd name="connsiteX132" fmla="*/ 907542 w 2032825"/>
                <a:gd name="connsiteY132" fmla="*/ 293084 h 342900"/>
                <a:gd name="connsiteX133" fmla="*/ 913829 w 2032825"/>
                <a:gd name="connsiteY133" fmla="*/ 317087 h 342900"/>
                <a:gd name="connsiteX134" fmla="*/ 934974 w 2032825"/>
                <a:gd name="connsiteY134" fmla="*/ 321850 h 342900"/>
                <a:gd name="connsiteX135" fmla="*/ 941261 w 2032825"/>
                <a:gd name="connsiteY135" fmla="*/ 321850 h 342900"/>
                <a:gd name="connsiteX136" fmla="*/ 941261 w 2032825"/>
                <a:gd name="connsiteY136" fmla="*/ 336233 h 342900"/>
                <a:gd name="connsiteX137" fmla="*/ 855345 w 2032825"/>
                <a:gd name="connsiteY137" fmla="*/ 336233 h 342900"/>
                <a:gd name="connsiteX138" fmla="*/ 605695 w 2032825"/>
                <a:gd name="connsiteY138" fmla="*/ 336137 h 342900"/>
                <a:gd name="connsiteX139" fmla="*/ 604742 w 2032825"/>
                <a:gd name="connsiteY139" fmla="*/ 301085 h 342900"/>
                <a:gd name="connsiteX140" fmla="*/ 604266 w 2032825"/>
                <a:gd name="connsiteY140" fmla="*/ 301085 h 342900"/>
                <a:gd name="connsiteX141" fmla="*/ 541401 w 2032825"/>
                <a:gd name="connsiteY141" fmla="*/ 342900 h 342900"/>
                <a:gd name="connsiteX142" fmla="*/ 475107 w 2032825"/>
                <a:gd name="connsiteY142" fmla="*/ 269367 h 342900"/>
                <a:gd name="connsiteX143" fmla="*/ 475107 w 2032825"/>
                <a:gd name="connsiteY143" fmla="*/ 172402 h 342900"/>
                <a:gd name="connsiteX144" fmla="*/ 472250 w 2032825"/>
                <a:gd name="connsiteY144" fmla="*/ 130683 h 342900"/>
                <a:gd name="connsiteX145" fmla="*/ 455962 w 2032825"/>
                <a:gd name="connsiteY145" fmla="*/ 125349 h 342900"/>
                <a:gd name="connsiteX146" fmla="*/ 452628 w 2032825"/>
                <a:gd name="connsiteY146" fmla="*/ 125349 h 342900"/>
                <a:gd name="connsiteX147" fmla="*/ 452628 w 2032825"/>
                <a:gd name="connsiteY147" fmla="*/ 110966 h 342900"/>
                <a:gd name="connsiteX148" fmla="*/ 534257 w 2032825"/>
                <a:gd name="connsiteY148" fmla="*/ 110966 h 342900"/>
                <a:gd name="connsiteX149" fmla="*/ 534257 w 2032825"/>
                <a:gd name="connsiteY149" fmla="*/ 275654 h 342900"/>
                <a:gd name="connsiteX150" fmla="*/ 563499 w 2032825"/>
                <a:gd name="connsiteY150" fmla="*/ 312611 h 342900"/>
                <a:gd name="connsiteX151" fmla="*/ 597599 w 2032825"/>
                <a:gd name="connsiteY151" fmla="*/ 278987 h 342900"/>
                <a:gd name="connsiteX152" fmla="*/ 600456 w 2032825"/>
                <a:gd name="connsiteY152" fmla="*/ 242983 h 342900"/>
                <a:gd name="connsiteX153" fmla="*/ 600456 w 2032825"/>
                <a:gd name="connsiteY153" fmla="*/ 172402 h 342900"/>
                <a:gd name="connsiteX154" fmla="*/ 596646 w 2032825"/>
                <a:gd name="connsiteY154" fmla="*/ 131540 h 342900"/>
                <a:gd name="connsiteX155" fmla="*/ 572643 w 2032825"/>
                <a:gd name="connsiteY155" fmla="*/ 125254 h 342900"/>
                <a:gd name="connsiteX156" fmla="*/ 567880 w 2032825"/>
                <a:gd name="connsiteY156" fmla="*/ 125254 h 342900"/>
                <a:gd name="connsiteX157" fmla="*/ 567880 w 2032825"/>
                <a:gd name="connsiteY157" fmla="*/ 110871 h 342900"/>
                <a:gd name="connsiteX158" fmla="*/ 659130 w 2032825"/>
                <a:gd name="connsiteY158" fmla="*/ 110871 h 342900"/>
                <a:gd name="connsiteX159" fmla="*/ 659130 w 2032825"/>
                <a:gd name="connsiteY159" fmla="*/ 281845 h 342900"/>
                <a:gd name="connsiteX160" fmla="*/ 664369 w 2032825"/>
                <a:gd name="connsiteY160" fmla="*/ 314992 h 342900"/>
                <a:gd name="connsiteX161" fmla="*/ 682180 w 2032825"/>
                <a:gd name="connsiteY161" fmla="*/ 321659 h 342900"/>
                <a:gd name="connsiteX162" fmla="*/ 690848 w 2032825"/>
                <a:gd name="connsiteY162" fmla="*/ 321659 h 342900"/>
                <a:gd name="connsiteX163" fmla="*/ 690848 w 2032825"/>
                <a:gd name="connsiteY163" fmla="*/ 336042 h 342900"/>
                <a:gd name="connsiteX164" fmla="*/ 605695 w 2032825"/>
                <a:gd name="connsiteY164" fmla="*/ 336042 h 342900"/>
                <a:gd name="connsiteX165" fmla="*/ 411671 w 2032825"/>
                <a:gd name="connsiteY165" fmla="*/ 160877 h 342900"/>
                <a:gd name="connsiteX166" fmla="*/ 384810 w 2032825"/>
                <a:gd name="connsiteY166" fmla="*/ 139256 h 342900"/>
                <a:gd name="connsiteX167" fmla="*/ 387191 w 2032825"/>
                <a:gd name="connsiteY167" fmla="*/ 126778 h 342900"/>
                <a:gd name="connsiteX168" fmla="*/ 386715 w 2032825"/>
                <a:gd name="connsiteY168" fmla="*/ 126778 h 342900"/>
                <a:gd name="connsiteX169" fmla="*/ 358426 w 2032825"/>
                <a:gd name="connsiteY169" fmla="*/ 247269 h 342900"/>
                <a:gd name="connsiteX170" fmla="*/ 358426 w 2032825"/>
                <a:gd name="connsiteY170" fmla="*/ 281845 h 342900"/>
                <a:gd name="connsiteX171" fmla="*/ 362712 w 2032825"/>
                <a:gd name="connsiteY171" fmla="*/ 314992 h 342900"/>
                <a:gd name="connsiteX172" fmla="*/ 384334 w 2032825"/>
                <a:gd name="connsiteY172" fmla="*/ 321659 h 342900"/>
                <a:gd name="connsiteX173" fmla="*/ 405955 w 2032825"/>
                <a:gd name="connsiteY173" fmla="*/ 321659 h 342900"/>
                <a:gd name="connsiteX174" fmla="*/ 405955 w 2032825"/>
                <a:gd name="connsiteY174" fmla="*/ 336042 h 342900"/>
                <a:gd name="connsiteX175" fmla="*/ 254127 w 2032825"/>
                <a:gd name="connsiteY175" fmla="*/ 336042 h 342900"/>
                <a:gd name="connsiteX176" fmla="*/ 254127 w 2032825"/>
                <a:gd name="connsiteY176" fmla="*/ 321659 h 342900"/>
                <a:gd name="connsiteX177" fmla="*/ 268510 w 2032825"/>
                <a:gd name="connsiteY177" fmla="*/ 321659 h 342900"/>
                <a:gd name="connsiteX178" fmla="*/ 295370 w 2032825"/>
                <a:gd name="connsiteY178" fmla="*/ 312992 h 342900"/>
                <a:gd name="connsiteX179" fmla="*/ 299657 w 2032825"/>
                <a:gd name="connsiteY179" fmla="*/ 281273 h 342900"/>
                <a:gd name="connsiteX180" fmla="*/ 299657 w 2032825"/>
                <a:gd name="connsiteY180" fmla="*/ 193358 h 342900"/>
                <a:gd name="connsiteX181" fmla="*/ 295370 w 2032825"/>
                <a:gd name="connsiteY181" fmla="*/ 135255 h 342900"/>
                <a:gd name="connsiteX182" fmla="*/ 272796 w 2032825"/>
                <a:gd name="connsiteY182" fmla="*/ 125158 h 342900"/>
                <a:gd name="connsiteX183" fmla="*/ 267557 w 2032825"/>
                <a:gd name="connsiteY183" fmla="*/ 125158 h 342900"/>
                <a:gd name="connsiteX184" fmla="*/ 267557 w 2032825"/>
                <a:gd name="connsiteY184" fmla="*/ 110776 h 342900"/>
                <a:gd name="connsiteX185" fmla="*/ 349187 w 2032825"/>
                <a:gd name="connsiteY185" fmla="*/ 110776 h 342900"/>
                <a:gd name="connsiteX186" fmla="*/ 351568 w 2032825"/>
                <a:gd name="connsiteY186" fmla="*/ 168402 h 342900"/>
                <a:gd name="connsiteX187" fmla="*/ 352044 w 2032825"/>
                <a:gd name="connsiteY187" fmla="*/ 168402 h 342900"/>
                <a:gd name="connsiteX188" fmla="*/ 408242 w 2032825"/>
                <a:gd name="connsiteY188" fmla="*/ 104013 h 342900"/>
                <a:gd name="connsiteX189" fmla="*/ 440912 w 2032825"/>
                <a:gd name="connsiteY189" fmla="*/ 132302 h 342900"/>
                <a:gd name="connsiteX190" fmla="*/ 411671 w 2032825"/>
                <a:gd name="connsiteY190" fmla="*/ 160877 h 342900"/>
                <a:gd name="connsiteX191" fmla="*/ 131636 w 2032825"/>
                <a:gd name="connsiteY191" fmla="*/ 193548 h 342900"/>
                <a:gd name="connsiteX192" fmla="*/ 108585 w 2032825"/>
                <a:gd name="connsiteY192" fmla="*/ 193548 h 342900"/>
                <a:gd name="connsiteX193" fmla="*/ 108585 w 2032825"/>
                <a:gd name="connsiteY193" fmla="*/ 291560 h 342900"/>
                <a:gd name="connsiteX194" fmla="*/ 114300 w 2032825"/>
                <a:gd name="connsiteY194" fmla="*/ 315087 h 342900"/>
                <a:gd name="connsiteX195" fmla="*/ 140208 w 2032825"/>
                <a:gd name="connsiteY195" fmla="*/ 321755 h 342900"/>
                <a:gd name="connsiteX196" fmla="*/ 152209 w 2032825"/>
                <a:gd name="connsiteY196" fmla="*/ 321755 h 342900"/>
                <a:gd name="connsiteX197" fmla="*/ 152209 w 2032825"/>
                <a:gd name="connsiteY197" fmla="*/ 336137 h 342900"/>
                <a:gd name="connsiteX198" fmla="*/ 0 w 2032825"/>
                <a:gd name="connsiteY198" fmla="*/ 336137 h 342900"/>
                <a:gd name="connsiteX199" fmla="*/ 0 w 2032825"/>
                <a:gd name="connsiteY199" fmla="*/ 321755 h 342900"/>
                <a:gd name="connsiteX200" fmla="*/ 13430 w 2032825"/>
                <a:gd name="connsiteY200" fmla="*/ 321755 h 342900"/>
                <a:gd name="connsiteX201" fmla="*/ 39338 w 2032825"/>
                <a:gd name="connsiteY201" fmla="*/ 316040 h 342900"/>
                <a:gd name="connsiteX202" fmla="*/ 46577 w 2032825"/>
                <a:gd name="connsiteY202" fmla="*/ 291560 h 342900"/>
                <a:gd name="connsiteX203" fmla="*/ 46577 w 2032825"/>
                <a:gd name="connsiteY203" fmla="*/ 54769 h 342900"/>
                <a:gd name="connsiteX204" fmla="*/ 36481 w 2032825"/>
                <a:gd name="connsiteY204" fmla="*/ 24956 h 342900"/>
                <a:gd name="connsiteX205" fmla="*/ 10097 w 2032825"/>
                <a:gd name="connsiteY205" fmla="*/ 21622 h 342900"/>
                <a:gd name="connsiteX206" fmla="*/ 0 w 2032825"/>
                <a:gd name="connsiteY206" fmla="*/ 21622 h 342900"/>
                <a:gd name="connsiteX207" fmla="*/ 0 w 2032825"/>
                <a:gd name="connsiteY207" fmla="*/ 7239 h 342900"/>
                <a:gd name="connsiteX208" fmla="*/ 131540 w 2032825"/>
                <a:gd name="connsiteY208" fmla="*/ 7239 h 342900"/>
                <a:gd name="connsiteX209" fmla="*/ 256889 w 2032825"/>
                <a:gd name="connsiteY209" fmla="*/ 100870 h 342900"/>
                <a:gd name="connsiteX210" fmla="*/ 131636 w 2032825"/>
                <a:gd name="connsiteY210" fmla="*/ 193548 h 342900"/>
                <a:gd name="connsiteX211" fmla="*/ 1822514 w 2032825"/>
                <a:gd name="connsiteY211" fmla="*/ 213741 h 342900"/>
                <a:gd name="connsiteX212" fmla="*/ 1756219 w 2032825"/>
                <a:gd name="connsiteY212" fmla="*/ 276606 h 342900"/>
                <a:gd name="connsiteX213" fmla="*/ 1783556 w 2032825"/>
                <a:gd name="connsiteY213" fmla="*/ 314992 h 342900"/>
                <a:gd name="connsiteX214" fmla="*/ 1815275 w 2032825"/>
                <a:gd name="connsiteY214" fmla="*/ 294323 h 342900"/>
                <a:gd name="connsiteX215" fmla="*/ 1822514 w 2032825"/>
                <a:gd name="connsiteY215" fmla="*/ 249650 h 342900"/>
                <a:gd name="connsiteX216" fmla="*/ 1822514 w 2032825"/>
                <a:gd name="connsiteY216" fmla="*/ 213741 h 342900"/>
                <a:gd name="connsiteX217" fmla="*/ 1055656 w 2032825"/>
                <a:gd name="connsiteY217" fmla="*/ 116681 h 342900"/>
                <a:gd name="connsiteX218" fmla="*/ 1014794 w 2032825"/>
                <a:gd name="connsiteY218" fmla="*/ 200692 h 342900"/>
                <a:gd name="connsiteX219" fmla="*/ 1093565 w 2032825"/>
                <a:gd name="connsiteY219" fmla="*/ 200692 h 342900"/>
                <a:gd name="connsiteX220" fmla="*/ 1055656 w 2032825"/>
                <a:gd name="connsiteY220" fmla="*/ 116681 h 342900"/>
                <a:gd name="connsiteX221" fmla="*/ 849154 w 2032825"/>
                <a:gd name="connsiteY221" fmla="*/ 198311 h 342900"/>
                <a:gd name="connsiteX222" fmla="*/ 809339 w 2032825"/>
                <a:gd name="connsiteY222" fmla="*/ 122968 h 342900"/>
                <a:gd name="connsiteX223" fmla="*/ 768096 w 2032825"/>
                <a:gd name="connsiteY223" fmla="*/ 223361 h 342900"/>
                <a:gd name="connsiteX224" fmla="*/ 807911 w 2032825"/>
                <a:gd name="connsiteY224" fmla="*/ 316992 h 342900"/>
                <a:gd name="connsiteX225" fmla="*/ 840105 w 2032825"/>
                <a:gd name="connsiteY225" fmla="*/ 294418 h 342900"/>
                <a:gd name="connsiteX226" fmla="*/ 849249 w 2032825"/>
                <a:gd name="connsiteY226" fmla="*/ 244983 h 342900"/>
                <a:gd name="connsiteX227" fmla="*/ 849249 w 2032825"/>
                <a:gd name="connsiteY227" fmla="*/ 198311 h 342900"/>
                <a:gd name="connsiteX228" fmla="*/ 131636 w 2032825"/>
                <a:gd name="connsiteY228" fmla="*/ 21622 h 342900"/>
                <a:gd name="connsiteX229" fmla="*/ 108585 w 2032825"/>
                <a:gd name="connsiteY229" fmla="*/ 21622 h 342900"/>
                <a:gd name="connsiteX230" fmla="*/ 108585 w 2032825"/>
                <a:gd name="connsiteY230" fmla="*/ 177737 h 342900"/>
                <a:gd name="connsiteX231" fmla="*/ 131636 w 2032825"/>
                <a:gd name="connsiteY231" fmla="*/ 177737 h 342900"/>
                <a:gd name="connsiteX232" fmla="*/ 194500 w 2032825"/>
                <a:gd name="connsiteY232" fmla="*/ 100870 h 342900"/>
                <a:gd name="connsiteX233" fmla="*/ 131636 w 2032825"/>
                <a:gd name="connsiteY233" fmla="*/ 2162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2032825" h="342900">
                  <a:moveTo>
                    <a:pt x="1916144" y="336137"/>
                  </a:moveTo>
                  <a:lnTo>
                    <a:pt x="1916144" y="321755"/>
                  </a:lnTo>
                  <a:lnTo>
                    <a:pt x="1919002" y="321755"/>
                  </a:lnTo>
                  <a:cubicBezTo>
                    <a:pt x="1925288" y="321755"/>
                    <a:pt x="1931956" y="320326"/>
                    <a:pt x="1936337" y="316992"/>
                  </a:cubicBezTo>
                  <a:cubicBezTo>
                    <a:pt x="1940147" y="313658"/>
                    <a:pt x="1942528" y="310229"/>
                    <a:pt x="1942528" y="292989"/>
                  </a:cubicBezTo>
                  <a:lnTo>
                    <a:pt x="1942528" y="56674"/>
                  </a:lnTo>
                  <a:cubicBezTo>
                    <a:pt x="1942528" y="49911"/>
                    <a:pt x="1942528" y="35052"/>
                    <a:pt x="1935290" y="27908"/>
                  </a:cubicBezTo>
                  <a:cubicBezTo>
                    <a:pt x="1931003" y="23622"/>
                    <a:pt x="1922812" y="21622"/>
                    <a:pt x="1917573" y="21622"/>
                  </a:cubicBezTo>
                  <a:lnTo>
                    <a:pt x="1908905" y="21622"/>
                  </a:lnTo>
                  <a:lnTo>
                    <a:pt x="1908905" y="7239"/>
                  </a:lnTo>
                  <a:lnTo>
                    <a:pt x="2001107" y="0"/>
                  </a:lnTo>
                  <a:lnTo>
                    <a:pt x="2001107" y="292989"/>
                  </a:lnTo>
                  <a:cubicBezTo>
                    <a:pt x="2001107" y="308800"/>
                    <a:pt x="2003489" y="313658"/>
                    <a:pt x="2007394" y="316992"/>
                  </a:cubicBezTo>
                  <a:cubicBezTo>
                    <a:pt x="2011680" y="320326"/>
                    <a:pt x="2019872" y="321755"/>
                    <a:pt x="2029016" y="321755"/>
                  </a:cubicBezTo>
                  <a:lnTo>
                    <a:pt x="2032826" y="321755"/>
                  </a:lnTo>
                  <a:lnTo>
                    <a:pt x="2032826" y="336137"/>
                  </a:lnTo>
                  <a:lnTo>
                    <a:pt x="1916144" y="336137"/>
                  </a:lnTo>
                  <a:close/>
                  <a:moveTo>
                    <a:pt x="1624679" y="75914"/>
                  </a:moveTo>
                  <a:cubicBezTo>
                    <a:pt x="1604486" y="75914"/>
                    <a:pt x="1588199" y="59627"/>
                    <a:pt x="1588199" y="39433"/>
                  </a:cubicBezTo>
                  <a:cubicBezTo>
                    <a:pt x="1588199" y="19241"/>
                    <a:pt x="1604486" y="3429"/>
                    <a:pt x="1624679" y="3429"/>
                  </a:cubicBezTo>
                  <a:cubicBezTo>
                    <a:pt x="1644872" y="3429"/>
                    <a:pt x="1661160" y="19241"/>
                    <a:pt x="1661160" y="39433"/>
                  </a:cubicBezTo>
                  <a:cubicBezTo>
                    <a:pt x="1661160" y="59531"/>
                    <a:pt x="1644872" y="75914"/>
                    <a:pt x="1624679" y="75914"/>
                  </a:cubicBezTo>
                  <a:close/>
                  <a:moveTo>
                    <a:pt x="1827848" y="336137"/>
                  </a:moveTo>
                  <a:cubicBezTo>
                    <a:pt x="1828324" y="336137"/>
                    <a:pt x="1827371" y="299657"/>
                    <a:pt x="1826895" y="299657"/>
                  </a:cubicBezTo>
                  <a:cubicBezTo>
                    <a:pt x="1823085" y="318421"/>
                    <a:pt x="1794224" y="342900"/>
                    <a:pt x="1762030" y="342900"/>
                  </a:cubicBezTo>
                  <a:cubicBezTo>
                    <a:pt x="1711643" y="342900"/>
                    <a:pt x="1695736" y="307372"/>
                    <a:pt x="1695736" y="284798"/>
                  </a:cubicBezTo>
                  <a:cubicBezTo>
                    <a:pt x="1695736" y="231553"/>
                    <a:pt x="1749076" y="213741"/>
                    <a:pt x="1822514" y="199358"/>
                  </a:cubicBezTo>
                  <a:lnTo>
                    <a:pt x="1822514" y="161449"/>
                  </a:lnTo>
                  <a:cubicBezTo>
                    <a:pt x="1822514" y="135541"/>
                    <a:pt x="1811465" y="120110"/>
                    <a:pt x="1777365" y="120110"/>
                  </a:cubicBezTo>
                  <a:cubicBezTo>
                    <a:pt x="1754315" y="120110"/>
                    <a:pt x="1734598" y="134017"/>
                    <a:pt x="1731740" y="142208"/>
                  </a:cubicBezTo>
                  <a:cubicBezTo>
                    <a:pt x="1731740" y="142685"/>
                    <a:pt x="1731740" y="142685"/>
                    <a:pt x="1731740" y="143161"/>
                  </a:cubicBezTo>
                  <a:cubicBezTo>
                    <a:pt x="1734598" y="138875"/>
                    <a:pt x="1740884" y="137350"/>
                    <a:pt x="1745647" y="137350"/>
                  </a:cubicBezTo>
                  <a:cubicBezTo>
                    <a:pt x="1762506" y="137350"/>
                    <a:pt x="1774031" y="146971"/>
                    <a:pt x="1774031" y="163735"/>
                  </a:cubicBezTo>
                  <a:cubicBezTo>
                    <a:pt x="1774031" y="176689"/>
                    <a:pt x="1760601" y="191071"/>
                    <a:pt x="1741837" y="191071"/>
                  </a:cubicBezTo>
                  <a:cubicBezTo>
                    <a:pt x="1726502" y="191071"/>
                    <a:pt x="1708214" y="180975"/>
                    <a:pt x="1708214" y="157448"/>
                  </a:cubicBezTo>
                  <a:cubicBezTo>
                    <a:pt x="1708214" y="125730"/>
                    <a:pt x="1745171" y="104108"/>
                    <a:pt x="1792796" y="104108"/>
                  </a:cubicBezTo>
                  <a:cubicBezTo>
                    <a:pt x="1835086" y="104108"/>
                    <a:pt x="1881188" y="116110"/>
                    <a:pt x="1881188" y="181927"/>
                  </a:cubicBezTo>
                  <a:lnTo>
                    <a:pt x="1881188" y="292418"/>
                  </a:lnTo>
                  <a:cubicBezTo>
                    <a:pt x="1881188" y="308705"/>
                    <a:pt x="1883569" y="314039"/>
                    <a:pt x="1887474" y="316897"/>
                  </a:cubicBezTo>
                  <a:cubicBezTo>
                    <a:pt x="1891760" y="320231"/>
                    <a:pt x="1897571" y="321659"/>
                    <a:pt x="1903762" y="321659"/>
                  </a:cubicBezTo>
                  <a:lnTo>
                    <a:pt x="1908524" y="321659"/>
                  </a:lnTo>
                  <a:lnTo>
                    <a:pt x="1908524" y="336042"/>
                  </a:lnTo>
                  <a:cubicBezTo>
                    <a:pt x="1908524" y="336137"/>
                    <a:pt x="1828324" y="336137"/>
                    <a:pt x="1827848" y="336137"/>
                  </a:cubicBezTo>
                  <a:close/>
                  <a:moveTo>
                    <a:pt x="1566577" y="336137"/>
                  </a:moveTo>
                  <a:lnTo>
                    <a:pt x="1566577" y="321755"/>
                  </a:lnTo>
                  <a:lnTo>
                    <a:pt x="1573816" y="321755"/>
                  </a:lnTo>
                  <a:cubicBezTo>
                    <a:pt x="1580483" y="321755"/>
                    <a:pt x="1588199" y="321278"/>
                    <a:pt x="1592485" y="315087"/>
                  </a:cubicBezTo>
                  <a:cubicBezTo>
                    <a:pt x="1596771" y="308800"/>
                    <a:pt x="1596771" y="295846"/>
                    <a:pt x="1596771" y="280988"/>
                  </a:cubicBezTo>
                  <a:lnTo>
                    <a:pt x="1596771" y="160401"/>
                  </a:lnTo>
                  <a:cubicBezTo>
                    <a:pt x="1596771" y="150781"/>
                    <a:pt x="1597724" y="137350"/>
                    <a:pt x="1589532" y="130683"/>
                  </a:cubicBezTo>
                  <a:cubicBezTo>
                    <a:pt x="1584769" y="126397"/>
                    <a:pt x="1575626" y="125921"/>
                    <a:pt x="1566958" y="125921"/>
                  </a:cubicBezTo>
                  <a:lnTo>
                    <a:pt x="1562195" y="125921"/>
                  </a:lnTo>
                  <a:lnTo>
                    <a:pt x="1562195" y="111062"/>
                  </a:lnTo>
                  <a:lnTo>
                    <a:pt x="1655826" y="111062"/>
                  </a:lnTo>
                  <a:lnTo>
                    <a:pt x="1655826" y="281083"/>
                  </a:lnTo>
                  <a:cubicBezTo>
                    <a:pt x="1655826" y="295942"/>
                    <a:pt x="1655350" y="308896"/>
                    <a:pt x="1660112" y="315182"/>
                  </a:cubicBezTo>
                  <a:cubicBezTo>
                    <a:pt x="1664399" y="321469"/>
                    <a:pt x="1671638" y="321850"/>
                    <a:pt x="1678400" y="321850"/>
                  </a:cubicBezTo>
                  <a:lnTo>
                    <a:pt x="1687544" y="321850"/>
                  </a:lnTo>
                  <a:lnTo>
                    <a:pt x="1687544" y="336233"/>
                  </a:lnTo>
                  <a:lnTo>
                    <a:pt x="1566577" y="336233"/>
                  </a:lnTo>
                  <a:close/>
                  <a:moveTo>
                    <a:pt x="1554099" y="314516"/>
                  </a:moveTo>
                  <a:cubicBezTo>
                    <a:pt x="1544479" y="334709"/>
                    <a:pt x="1526286" y="342900"/>
                    <a:pt x="1498854" y="342900"/>
                  </a:cubicBezTo>
                  <a:cubicBezTo>
                    <a:pt x="1450372" y="342900"/>
                    <a:pt x="1442180" y="307848"/>
                    <a:pt x="1442180" y="280035"/>
                  </a:cubicBezTo>
                  <a:lnTo>
                    <a:pt x="1442180" y="125921"/>
                  </a:lnTo>
                  <a:lnTo>
                    <a:pt x="1401794" y="125921"/>
                  </a:lnTo>
                  <a:lnTo>
                    <a:pt x="1401794" y="111062"/>
                  </a:lnTo>
                  <a:lnTo>
                    <a:pt x="1405604" y="111062"/>
                  </a:lnTo>
                  <a:cubicBezTo>
                    <a:pt x="1457992" y="111062"/>
                    <a:pt x="1485805" y="41434"/>
                    <a:pt x="1485805" y="7334"/>
                  </a:cubicBezTo>
                  <a:lnTo>
                    <a:pt x="1500664" y="7334"/>
                  </a:lnTo>
                  <a:lnTo>
                    <a:pt x="1500664" y="111062"/>
                  </a:lnTo>
                  <a:lnTo>
                    <a:pt x="1545812" y="111062"/>
                  </a:lnTo>
                  <a:lnTo>
                    <a:pt x="1545812" y="125921"/>
                  </a:lnTo>
                  <a:lnTo>
                    <a:pt x="1501616" y="125921"/>
                  </a:lnTo>
                  <a:lnTo>
                    <a:pt x="1501616" y="287274"/>
                  </a:lnTo>
                  <a:cubicBezTo>
                    <a:pt x="1501616" y="302609"/>
                    <a:pt x="1503521" y="317564"/>
                    <a:pt x="1520381" y="317564"/>
                  </a:cubicBezTo>
                  <a:cubicBezTo>
                    <a:pt x="1527619" y="317564"/>
                    <a:pt x="1532382" y="314230"/>
                    <a:pt x="1535716" y="308896"/>
                  </a:cubicBezTo>
                  <a:cubicBezTo>
                    <a:pt x="1544860" y="295942"/>
                    <a:pt x="1544384" y="270034"/>
                    <a:pt x="1544384" y="252698"/>
                  </a:cubicBezTo>
                  <a:lnTo>
                    <a:pt x="1562100" y="252698"/>
                  </a:lnTo>
                  <a:cubicBezTo>
                    <a:pt x="1562291" y="278987"/>
                    <a:pt x="1560385" y="301085"/>
                    <a:pt x="1554099" y="314516"/>
                  </a:cubicBezTo>
                  <a:close/>
                  <a:moveTo>
                    <a:pt x="1324070" y="336137"/>
                  </a:moveTo>
                  <a:lnTo>
                    <a:pt x="1324070" y="168497"/>
                  </a:lnTo>
                  <a:cubicBezTo>
                    <a:pt x="1324070" y="135350"/>
                    <a:pt x="1308259" y="132969"/>
                    <a:pt x="1295210" y="132969"/>
                  </a:cubicBezTo>
                  <a:cubicBezTo>
                    <a:pt x="1286066" y="132969"/>
                    <a:pt x="1275493" y="138208"/>
                    <a:pt x="1268349" y="149733"/>
                  </a:cubicBezTo>
                  <a:cubicBezTo>
                    <a:pt x="1262063" y="160306"/>
                    <a:pt x="1258729" y="179451"/>
                    <a:pt x="1258729" y="198215"/>
                  </a:cubicBezTo>
                  <a:lnTo>
                    <a:pt x="1258729" y="281273"/>
                  </a:lnTo>
                  <a:cubicBezTo>
                    <a:pt x="1258729" y="300514"/>
                    <a:pt x="1257776" y="310134"/>
                    <a:pt x="1262063" y="314896"/>
                  </a:cubicBezTo>
                  <a:cubicBezTo>
                    <a:pt x="1265873" y="319183"/>
                    <a:pt x="1271207" y="321564"/>
                    <a:pt x="1283684" y="321564"/>
                  </a:cubicBezTo>
                  <a:cubicBezTo>
                    <a:pt x="1283684" y="321564"/>
                    <a:pt x="1286542" y="321564"/>
                    <a:pt x="1290447" y="321564"/>
                  </a:cubicBezTo>
                  <a:lnTo>
                    <a:pt x="1290447" y="335947"/>
                  </a:lnTo>
                  <a:lnTo>
                    <a:pt x="1167956" y="335947"/>
                  </a:lnTo>
                  <a:lnTo>
                    <a:pt x="1167956" y="321564"/>
                  </a:lnTo>
                  <a:lnTo>
                    <a:pt x="1175195" y="321564"/>
                  </a:lnTo>
                  <a:cubicBezTo>
                    <a:pt x="1185767" y="321564"/>
                    <a:pt x="1192530" y="319183"/>
                    <a:pt x="1196340" y="314896"/>
                  </a:cubicBezTo>
                  <a:cubicBezTo>
                    <a:pt x="1200626" y="310134"/>
                    <a:pt x="1199674" y="300514"/>
                    <a:pt x="1199674" y="281273"/>
                  </a:cubicBezTo>
                  <a:lnTo>
                    <a:pt x="1199674" y="165544"/>
                  </a:lnTo>
                  <a:cubicBezTo>
                    <a:pt x="1199674" y="150686"/>
                    <a:pt x="1200150" y="138113"/>
                    <a:pt x="1195864" y="131921"/>
                  </a:cubicBezTo>
                  <a:cubicBezTo>
                    <a:pt x="1191101" y="125635"/>
                    <a:pt x="1183862" y="125158"/>
                    <a:pt x="1177195" y="125158"/>
                  </a:cubicBezTo>
                  <a:lnTo>
                    <a:pt x="1168051" y="125158"/>
                  </a:lnTo>
                  <a:lnTo>
                    <a:pt x="1168051" y="110776"/>
                  </a:lnTo>
                  <a:lnTo>
                    <a:pt x="1253585" y="110776"/>
                  </a:lnTo>
                  <a:lnTo>
                    <a:pt x="1254538" y="145828"/>
                  </a:lnTo>
                  <a:lnTo>
                    <a:pt x="1255014" y="145828"/>
                  </a:lnTo>
                  <a:cubicBezTo>
                    <a:pt x="1263206" y="124682"/>
                    <a:pt x="1283780" y="104013"/>
                    <a:pt x="1318451" y="104013"/>
                  </a:cubicBezTo>
                  <a:cubicBezTo>
                    <a:pt x="1370362" y="104013"/>
                    <a:pt x="1382840" y="132302"/>
                    <a:pt x="1382840" y="179356"/>
                  </a:cubicBezTo>
                  <a:lnTo>
                    <a:pt x="1382840" y="281654"/>
                  </a:lnTo>
                  <a:cubicBezTo>
                    <a:pt x="1382840" y="300419"/>
                    <a:pt x="1382363" y="308515"/>
                    <a:pt x="1386650" y="314801"/>
                  </a:cubicBezTo>
                  <a:cubicBezTo>
                    <a:pt x="1390936" y="321088"/>
                    <a:pt x="1399127" y="321469"/>
                    <a:pt x="1405414" y="321469"/>
                  </a:cubicBezTo>
                  <a:lnTo>
                    <a:pt x="1414558" y="321469"/>
                  </a:lnTo>
                  <a:lnTo>
                    <a:pt x="1414558" y="335852"/>
                  </a:lnTo>
                  <a:lnTo>
                    <a:pt x="1324070" y="335852"/>
                  </a:lnTo>
                  <a:close/>
                  <a:moveTo>
                    <a:pt x="1014317" y="216122"/>
                  </a:moveTo>
                  <a:cubicBezTo>
                    <a:pt x="1014317" y="216122"/>
                    <a:pt x="1012888" y="239649"/>
                    <a:pt x="1017651" y="266986"/>
                  </a:cubicBezTo>
                  <a:cubicBezTo>
                    <a:pt x="1022413" y="294323"/>
                    <a:pt x="1033939" y="323183"/>
                    <a:pt x="1066133" y="323183"/>
                  </a:cubicBezTo>
                  <a:cubicBezTo>
                    <a:pt x="1110806" y="323183"/>
                    <a:pt x="1131951" y="283845"/>
                    <a:pt x="1131951" y="259271"/>
                  </a:cubicBezTo>
                  <a:lnTo>
                    <a:pt x="1150620" y="259271"/>
                  </a:lnTo>
                  <a:cubicBezTo>
                    <a:pt x="1150620" y="291465"/>
                    <a:pt x="1119378" y="342805"/>
                    <a:pt x="1057942" y="342805"/>
                  </a:cubicBezTo>
                  <a:cubicBezTo>
                    <a:pt x="985933" y="342805"/>
                    <a:pt x="950405" y="291941"/>
                    <a:pt x="950405" y="223266"/>
                  </a:cubicBezTo>
                  <a:cubicBezTo>
                    <a:pt x="950405" y="152210"/>
                    <a:pt x="996982" y="104204"/>
                    <a:pt x="1056037" y="104204"/>
                  </a:cubicBezTo>
                  <a:cubicBezTo>
                    <a:pt x="1126141" y="104204"/>
                    <a:pt x="1153478" y="155067"/>
                    <a:pt x="1153478" y="216122"/>
                  </a:cubicBezTo>
                  <a:lnTo>
                    <a:pt x="1014317" y="216122"/>
                  </a:lnTo>
                  <a:close/>
                  <a:moveTo>
                    <a:pt x="855345" y="336137"/>
                  </a:moveTo>
                  <a:lnTo>
                    <a:pt x="854393" y="301085"/>
                  </a:lnTo>
                  <a:cubicBezTo>
                    <a:pt x="850106" y="315944"/>
                    <a:pt x="828484" y="342900"/>
                    <a:pt x="791432" y="342900"/>
                  </a:cubicBezTo>
                  <a:cubicBezTo>
                    <a:pt x="720376" y="342900"/>
                    <a:pt x="701612" y="278035"/>
                    <a:pt x="701612" y="223361"/>
                  </a:cubicBezTo>
                  <a:cubicBezTo>
                    <a:pt x="701612" y="169069"/>
                    <a:pt x="734282" y="104299"/>
                    <a:pt x="799052" y="104299"/>
                  </a:cubicBezTo>
                  <a:cubicBezTo>
                    <a:pt x="831247" y="104299"/>
                    <a:pt x="844201" y="117253"/>
                    <a:pt x="848963" y="126873"/>
                  </a:cubicBezTo>
                  <a:lnTo>
                    <a:pt x="848963" y="56769"/>
                  </a:lnTo>
                  <a:cubicBezTo>
                    <a:pt x="848963" y="44291"/>
                    <a:pt x="848963" y="35147"/>
                    <a:pt x="841724" y="28004"/>
                  </a:cubicBezTo>
                  <a:cubicBezTo>
                    <a:pt x="837438" y="23717"/>
                    <a:pt x="830675" y="21717"/>
                    <a:pt x="819626" y="21717"/>
                  </a:cubicBezTo>
                  <a:cubicBezTo>
                    <a:pt x="819626" y="21717"/>
                    <a:pt x="818198" y="21717"/>
                    <a:pt x="815340" y="21717"/>
                  </a:cubicBezTo>
                  <a:lnTo>
                    <a:pt x="815340" y="7334"/>
                  </a:lnTo>
                  <a:lnTo>
                    <a:pt x="907542" y="95"/>
                  </a:lnTo>
                  <a:lnTo>
                    <a:pt x="907542" y="293084"/>
                  </a:lnTo>
                  <a:cubicBezTo>
                    <a:pt x="907542" y="308896"/>
                    <a:pt x="909923" y="313754"/>
                    <a:pt x="913829" y="317087"/>
                  </a:cubicBezTo>
                  <a:cubicBezTo>
                    <a:pt x="918210" y="320421"/>
                    <a:pt x="926306" y="321850"/>
                    <a:pt x="934974" y="321850"/>
                  </a:cubicBezTo>
                  <a:lnTo>
                    <a:pt x="941261" y="321850"/>
                  </a:lnTo>
                  <a:lnTo>
                    <a:pt x="941261" y="336233"/>
                  </a:lnTo>
                  <a:lnTo>
                    <a:pt x="855345" y="336233"/>
                  </a:lnTo>
                  <a:close/>
                  <a:moveTo>
                    <a:pt x="605695" y="336137"/>
                  </a:moveTo>
                  <a:lnTo>
                    <a:pt x="604742" y="301085"/>
                  </a:lnTo>
                  <a:cubicBezTo>
                    <a:pt x="604742" y="301085"/>
                    <a:pt x="604266" y="302514"/>
                    <a:pt x="604266" y="301085"/>
                  </a:cubicBezTo>
                  <a:cubicBezTo>
                    <a:pt x="598551" y="319373"/>
                    <a:pt x="573976" y="342900"/>
                    <a:pt x="541401" y="342900"/>
                  </a:cubicBezTo>
                  <a:cubicBezTo>
                    <a:pt x="487109" y="342900"/>
                    <a:pt x="475107" y="311182"/>
                    <a:pt x="475107" y="269367"/>
                  </a:cubicBezTo>
                  <a:lnTo>
                    <a:pt x="475107" y="172402"/>
                  </a:lnTo>
                  <a:cubicBezTo>
                    <a:pt x="475107" y="144113"/>
                    <a:pt x="474155" y="133541"/>
                    <a:pt x="472250" y="130683"/>
                  </a:cubicBezTo>
                  <a:cubicBezTo>
                    <a:pt x="470821" y="128302"/>
                    <a:pt x="468440" y="125349"/>
                    <a:pt x="455962" y="125349"/>
                  </a:cubicBezTo>
                  <a:cubicBezTo>
                    <a:pt x="455962" y="125349"/>
                    <a:pt x="455962" y="125349"/>
                    <a:pt x="452628" y="125349"/>
                  </a:cubicBezTo>
                  <a:lnTo>
                    <a:pt x="452628" y="110966"/>
                  </a:lnTo>
                  <a:lnTo>
                    <a:pt x="534257" y="110966"/>
                  </a:lnTo>
                  <a:lnTo>
                    <a:pt x="534257" y="275654"/>
                  </a:lnTo>
                  <a:cubicBezTo>
                    <a:pt x="534257" y="311658"/>
                    <a:pt x="553974" y="312611"/>
                    <a:pt x="563499" y="312611"/>
                  </a:cubicBezTo>
                  <a:cubicBezTo>
                    <a:pt x="579787" y="312611"/>
                    <a:pt x="592836" y="298228"/>
                    <a:pt x="597599" y="278987"/>
                  </a:cubicBezTo>
                  <a:cubicBezTo>
                    <a:pt x="600456" y="267938"/>
                    <a:pt x="600456" y="255461"/>
                    <a:pt x="600456" y="242983"/>
                  </a:cubicBezTo>
                  <a:lnTo>
                    <a:pt x="600456" y="172402"/>
                  </a:lnTo>
                  <a:cubicBezTo>
                    <a:pt x="600456" y="152686"/>
                    <a:pt x="600932" y="136398"/>
                    <a:pt x="596646" y="131540"/>
                  </a:cubicBezTo>
                  <a:cubicBezTo>
                    <a:pt x="592836" y="127254"/>
                    <a:pt x="587502" y="125254"/>
                    <a:pt x="572643" y="125254"/>
                  </a:cubicBezTo>
                  <a:cubicBezTo>
                    <a:pt x="572643" y="125254"/>
                    <a:pt x="571214" y="125254"/>
                    <a:pt x="567880" y="125254"/>
                  </a:cubicBezTo>
                  <a:lnTo>
                    <a:pt x="567880" y="110871"/>
                  </a:lnTo>
                  <a:lnTo>
                    <a:pt x="659130" y="110871"/>
                  </a:lnTo>
                  <a:lnTo>
                    <a:pt x="659130" y="281845"/>
                  </a:lnTo>
                  <a:cubicBezTo>
                    <a:pt x="659130" y="296704"/>
                    <a:pt x="660083" y="308705"/>
                    <a:pt x="664369" y="314992"/>
                  </a:cubicBezTo>
                  <a:cubicBezTo>
                    <a:pt x="668655" y="321278"/>
                    <a:pt x="675418" y="321659"/>
                    <a:pt x="682180" y="321659"/>
                  </a:cubicBezTo>
                  <a:cubicBezTo>
                    <a:pt x="682180" y="321659"/>
                    <a:pt x="688372" y="321659"/>
                    <a:pt x="690848" y="321659"/>
                  </a:cubicBezTo>
                  <a:cubicBezTo>
                    <a:pt x="690848" y="326041"/>
                    <a:pt x="690848" y="336042"/>
                    <a:pt x="690848" y="336042"/>
                  </a:cubicBezTo>
                  <a:lnTo>
                    <a:pt x="605695" y="336042"/>
                  </a:lnTo>
                  <a:close/>
                  <a:moveTo>
                    <a:pt x="411671" y="160877"/>
                  </a:moveTo>
                  <a:cubicBezTo>
                    <a:pt x="394907" y="160877"/>
                    <a:pt x="384810" y="148876"/>
                    <a:pt x="384810" y="139256"/>
                  </a:cubicBezTo>
                  <a:cubicBezTo>
                    <a:pt x="384810" y="135922"/>
                    <a:pt x="384810" y="132017"/>
                    <a:pt x="387191" y="126778"/>
                  </a:cubicBezTo>
                  <a:lnTo>
                    <a:pt x="386715" y="126778"/>
                  </a:lnTo>
                  <a:cubicBezTo>
                    <a:pt x="363665" y="146018"/>
                    <a:pt x="358426" y="218980"/>
                    <a:pt x="358426" y="247269"/>
                  </a:cubicBezTo>
                  <a:lnTo>
                    <a:pt x="358426" y="281845"/>
                  </a:lnTo>
                  <a:cubicBezTo>
                    <a:pt x="358426" y="296704"/>
                    <a:pt x="358426" y="308705"/>
                    <a:pt x="362712" y="314992"/>
                  </a:cubicBezTo>
                  <a:cubicBezTo>
                    <a:pt x="366998" y="321278"/>
                    <a:pt x="378047" y="321659"/>
                    <a:pt x="384334" y="321659"/>
                  </a:cubicBezTo>
                  <a:cubicBezTo>
                    <a:pt x="384334" y="321659"/>
                    <a:pt x="403574" y="321659"/>
                    <a:pt x="405955" y="321659"/>
                  </a:cubicBezTo>
                  <a:cubicBezTo>
                    <a:pt x="405955" y="326041"/>
                    <a:pt x="405955" y="336042"/>
                    <a:pt x="405955" y="336042"/>
                  </a:cubicBezTo>
                  <a:lnTo>
                    <a:pt x="254127" y="336042"/>
                  </a:lnTo>
                  <a:lnTo>
                    <a:pt x="254127" y="321659"/>
                  </a:lnTo>
                  <a:cubicBezTo>
                    <a:pt x="258890" y="321659"/>
                    <a:pt x="268510" y="321659"/>
                    <a:pt x="268510" y="321659"/>
                  </a:cubicBezTo>
                  <a:cubicBezTo>
                    <a:pt x="283845" y="321659"/>
                    <a:pt x="291560" y="319278"/>
                    <a:pt x="295370" y="312992"/>
                  </a:cubicBezTo>
                  <a:cubicBezTo>
                    <a:pt x="300704" y="304324"/>
                    <a:pt x="299657" y="281273"/>
                    <a:pt x="299657" y="281273"/>
                  </a:cubicBezTo>
                  <a:lnTo>
                    <a:pt x="299657" y="193358"/>
                  </a:lnTo>
                  <a:cubicBezTo>
                    <a:pt x="299657" y="164592"/>
                    <a:pt x="298704" y="142970"/>
                    <a:pt x="295370" y="135255"/>
                  </a:cubicBezTo>
                  <a:cubicBezTo>
                    <a:pt x="291560" y="127064"/>
                    <a:pt x="285750" y="125158"/>
                    <a:pt x="272796" y="125158"/>
                  </a:cubicBezTo>
                  <a:lnTo>
                    <a:pt x="267557" y="125158"/>
                  </a:lnTo>
                  <a:lnTo>
                    <a:pt x="267557" y="110776"/>
                  </a:lnTo>
                  <a:lnTo>
                    <a:pt x="349187" y="110776"/>
                  </a:lnTo>
                  <a:lnTo>
                    <a:pt x="351568" y="168402"/>
                  </a:lnTo>
                  <a:lnTo>
                    <a:pt x="352044" y="168402"/>
                  </a:lnTo>
                  <a:cubicBezTo>
                    <a:pt x="354425" y="140589"/>
                    <a:pt x="370808" y="104013"/>
                    <a:pt x="408242" y="104013"/>
                  </a:cubicBezTo>
                  <a:cubicBezTo>
                    <a:pt x="428434" y="104013"/>
                    <a:pt x="440912" y="113633"/>
                    <a:pt x="440912" y="132302"/>
                  </a:cubicBezTo>
                  <a:cubicBezTo>
                    <a:pt x="440912" y="146971"/>
                    <a:pt x="430340" y="161354"/>
                    <a:pt x="411671" y="160877"/>
                  </a:cubicBezTo>
                  <a:close/>
                  <a:moveTo>
                    <a:pt x="131636" y="193548"/>
                  </a:moveTo>
                  <a:lnTo>
                    <a:pt x="108585" y="193548"/>
                  </a:lnTo>
                  <a:lnTo>
                    <a:pt x="108585" y="291560"/>
                  </a:lnTo>
                  <a:cubicBezTo>
                    <a:pt x="108585" y="301657"/>
                    <a:pt x="109538" y="309848"/>
                    <a:pt x="114300" y="315087"/>
                  </a:cubicBezTo>
                  <a:cubicBezTo>
                    <a:pt x="118682" y="319373"/>
                    <a:pt x="126301" y="321755"/>
                    <a:pt x="140208" y="321755"/>
                  </a:cubicBezTo>
                  <a:lnTo>
                    <a:pt x="152209" y="321755"/>
                  </a:lnTo>
                  <a:lnTo>
                    <a:pt x="152209" y="336137"/>
                  </a:lnTo>
                  <a:lnTo>
                    <a:pt x="0" y="336137"/>
                  </a:lnTo>
                  <a:lnTo>
                    <a:pt x="0" y="321755"/>
                  </a:lnTo>
                  <a:cubicBezTo>
                    <a:pt x="6763" y="321755"/>
                    <a:pt x="13430" y="321755"/>
                    <a:pt x="13430" y="321755"/>
                  </a:cubicBezTo>
                  <a:cubicBezTo>
                    <a:pt x="24956" y="321755"/>
                    <a:pt x="34576" y="319850"/>
                    <a:pt x="39338" y="316040"/>
                  </a:cubicBezTo>
                  <a:cubicBezTo>
                    <a:pt x="44101" y="311658"/>
                    <a:pt x="46577" y="304514"/>
                    <a:pt x="46577" y="291560"/>
                  </a:cubicBezTo>
                  <a:lnTo>
                    <a:pt x="46577" y="54769"/>
                  </a:lnTo>
                  <a:cubicBezTo>
                    <a:pt x="46577" y="39433"/>
                    <a:pt x="44196" y="28861"/>
                    <a:pt x="36481" y="24956"/>
                  </a:cubicBezTo>
                  <a:cubicBezTo>
                    <a:pt x="31718" y="22098"/>
                    <a:pt x="22574" y="21622"/>
                    <a:pt x="10097" y="21622"/>
                  </a:cubicBezTo>
                  <a:lnTo>
                    <a:pt x="0" y="21622"/>
                  </a:lnTo>
                  <a:lnTo>
                    <a:pt x="0" y="7239"/>
                  </a:lnTo>
                  <a:lnTo>
                    <a:pt x="131540" y="7239"/>
                  </a:lnTo>
                  <a:cubicBezTo>
                    <a:pt x="198787" y="7239"/>
                    <a:pt x="256889" y="31242"/>
                    <a:pt x="256889" y="100870"/>
                  </a:cubicBezTo>
                  <a:cubicBezTo>
                    <a:pt x="256984" y="167164"/>
                    <a:pt x="199834" y="193548"/>
                    <a:pt x="131636" y="193548"/>
                  </a:cubicBezTo>
                  <a:close/>
                  <a:moveTo>
                    <a:pt x="1822514" y="213741"/>
                  </a:moveTo>
                  <a:cubicBezTo>
                    <a:pt x="1779746" y="221933"/>
                    <a:pt x="1756219" y="232981"/>
                    <a:pt x="1756219" y="276606"/>
                  </a:cubicBezTo>
                  <a:cubicBezTo>
                    <a:pt x="1756219" y="302038"/>
                    <a:pt x="1769174" y="314992"/>
                    <a:pt x="1783556" y="314992"/>
                  </a:cubicBezTo>
                  <a:cubicBezTo>
                    <a:pt x="1803749" y="314992"/>
                    <a:pt x="1810893" y="302990"/>
                    <a:pt x="1815275" y="294323"/>
                  </a:cubicBezTo>
                  <a:cubicBezTo>
                    <a:pt x="1820037" y="285655"/>
                    <a:pt x="1822514" y="266986"/>
                    <a:pt x="1822514" y="249650"/>
                  </a:cubicBezTo>
                  <a:lnTo>
                    <a:pt x="1822514" y="213741"/>
                  </a:lnTo>
                  <a:close/>
                  <a:moveTo>
                    <a:pt x="1055656" y="116681"/>
                  </a:moveTo>
                  <a:cubicBezTo>
                    <a:pt x="1016318" y="116681"/>
                    <a:pt x="1015746" y="178118"/>
                    <a:pt x="1014794" y="200692"/>
                  </a:cubicBezTo>
                  <a:lnTo>
                    <a:pt x="1093565" y="200692"/>
                  </a:lnTo>
                  <a:cubicBezTo>
                    <a:pt x="1094042" y="176213"/>
                    <a:pt x="1092137" y="116681"/>
                    <a:pt x="1055656" y="116681"/>
                  </a:cubicBezTo>
                  <a:close/>
                  <a:moveTo>
                    <a:pt x="849154" y="198311"/>
                  </a:moveTo>
                  <a:cubicBezTo>
                    <a:pt x="849154" y="170498"/>
                    <a:pt x="845344" y="122968"/>
                    <a:pt x="809339" y="122968"/>
                  </a:cubicBezTo>
                  <a:cubicBezTo>
                    <a:pt x="768572" y="122968"/>
                    <a:pt x="768096" y="191167"/>
                    <a:pt x="768096" y="223361"/>
                  </a:cubicBezTo>
                  <a:cubicBezTo>
                    <a:pt x="768096" y="251174"/>
                    <a:pt x="770001" y="316992"/>
                    <a:pt x="807911" y="316992"/>
                  </a:cubicBezTo>
                  <a:cubicBezTo>
                    <a:pt x="822293" y="316992"/>
                    <a:pt x="834295" y="307848"/>
                    <a:pt x="840105" y="294418"/>
                  </a:cubicBezTo>
                  <a:cubicBezTo>
                    <a:pt x="843915" y="284798"/>
                    <a:pt x="849249" y="270415"/>
                    <a:pt x="849249" y="244983"/>
                  </a:cubicBezTo>
                  <a:lnTo>
                    <a:pt x="849249" y="198311"/>
                  </a:lnTo>
                  <a:close/>
                  <a:moveTo>
                    <a:pt x="131636" y="21622"/>
                  </a:moveTo>
                  <a:lnTo>
                    <a:pt x="108585" y="21622"/>
                  </a:lnTo>
                  <a:lnTo>
                    <a:pt x="108585" y="177737"/>
                  </a:lnTo>
                  <a:lnTo>
                    <a:pt x="131636" y="177737"/>
                  </a:lnTo>
                  <a:cubicBezTo>
                    <a:pt x="184975" y="177737"/>
                    <a:pt x="194500" y="139827"/>
                    <a:pt x="194500" y="100870"/>
                  </a:cubicBezTo>
                  <a:cubicBezTo>
                    <a:pt x="194500" y="61913"/>
                    <a:pt x="184975" y="21622"/>
                    <a:pt x="131636" y="21622"/>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3794566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s with Ic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A569CC-FF0D-B940-87F9-2250AB9266C6}"/>
              </a:ext>
            </a:extLst>
          </p:cNvPr>
          <p:cNvSpPr>
            <a:spLocks noGrp="1"/>
          </p:cNvSpPr>
          <p:nvPr>
            <p:ph type="title"/>
          </p:nvPr>
        </p:nvSpPr>
        <p:spPr>
          <a:xfrm>
            <a:off x="457200" y="330411"/>
            <a:ext cx="11283950" cy="523220"/>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31B22A31-06B1-EA47-B6DE-DC190F52FEDC}"/>
              </a:ext>
            </a:extLst>
          </p:cNvPr>
          <p:cNvSpPr>
            <a:spLocks noGrp="1"/>
          </p:cNvSpPr>
          <p:nvPr>
            <p:ph sz="quarter" idx="13"/>
          </p:nvPr>
        </p:nvSpPr>
        <p:spPr>
          <a:xfrm>
            <a:off x="457200" y="2847976"/>
            <a:ext cx="5458968" cy="3278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9FDAA029-5E9E-8940-A2D8-287324411E87}"/>
              </a:ext>
            </a:extLst>
          </p:cNvPr>
          <p:cNvSpPr>
            <a:spLocks noGrp="1"/>
          </p:cNvSpPr>
          <p:nvPr>
            <p:ph sz="quarter" idx="14"/>
          </p:nvPr>
        </p:nvSpPr>
        <p:spPr>
          <a:xfrm>
            <a:off x="6283821" y="2847976"/>
            <a:ext cx="5457329" cy="3278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Placeholder 5">
            <a:extLst>
              <a:ext uri="{FF2B5EF4-FFF2-40B4-BE49-F238E27FC236}">
                <a16:creationId xmlns:a16="http://schemas.microsoft.com/office/drawing/2014/main" id="{8B1EA069-471E-A1EE-65CD-E5E726D59CD8}"/>
              </a:ext>
            </a:extLst>
          </p:cNvPr>
          <p:cNvSpPr>
            <a:spLocks noGrp="1"/>
          </p:cNvSpPr>
          <p:nvPr>
            <p:ph type="pic" sz="quarter" idx="16" hasCustomPrompt="1"/>
          </p:nvPr>
        </p:nvSpPr>
        <p:spPr>
          <a:xfrm>
            <a:off x="457200" y="1653985"/>
            <a:ext cx="914400" cy="910264"/>
          </a:xfrm>
        </p:spPr>
        <p:txBody>
          <a:bodyPr/>
          <a:lstStyle>
            <a:lvl1pPr algn="ctr">
              <a:defRPr sz="1600" b="1">
                <a:solidFill>
                  <a:schemeClr val="accent2"/>
                </a:solidFill>
              </a:defRPr>
            </a:lvl1pPr>
          </a:lstStyle>
          <a:p>
            <a:r>
              <a:rPr lang="en-US"/>
              <a:t>ICON</a:t>
            </a:r>
          </a:p>
        </p:txBody>
      </p:sp>
      <p:sp>
        <p:nvSpPr>
          <p:cNvPr id="7" name="Picture Placeholder 5">
            <a:extLst>
              <a:ext uri="{FF2B5EF4-FFF2-40B4-BE49-F238E27FC236}">
                <a16:creationId xmlns:a16="http://schemas.microsoft.com/office/drawing/2014/main" id="{D29AA50A-B6D6-3D85-7A2D-A682402DD937}"/>
              </a:ext>
            </a:extLst>
          </p:cNvPr>
          <p:cNvSpPr>
            <a:spLocks noGrp="1"/>
          </p:cNvSpPr>
          <p:nvPr>
            <p:ph type="pic" sz="quarter" idx="17" hasCustomPrompt="1"/>
          </p:nvPr>
        </p:nvSpPr>
        <p:spPr>
          <a:xfrm>
            <a:off x="6283821" y="1653985"/>
            <a:ext cx="914400" cy="910264"/>
          </a:xfrm>
        </p:spPr>
        <p:txBody>
          <a:bodyPr/>
          <a:lstStyle>
            <a:lvl1pPr algn="ctr">
              <a:defRPr sz="1600" b="1">
                <a:solidFill>
                  <a:schemeClr val="accent2"/>
                </a:solidFill>
              </a:defRPr>
            </a:lvl1pPr>
          </a:lstStyle>
          <a:p>
            <a:r>
              <a:rPr lang="en-US" dirty="0"/>
              <a:t>ICON</a:t>
            </a:r>
          </a:p>
        </p:txBody>
      </p:sp>
      <p:sp>
        <p:nvSpPr>
          <p:cNvPr id="12" name="Subtitle 2">
            <a:extLst>
              <a:ext uri="{FF2B5EF4-FFF2-40B4-BE49-F238E27FC236}">
                <a16:creationId xmlns:a16="http://schemas.microsoft.com/office/drawing/2014/main" id="{3C3EEF66-A212-380F-2BF9-1197BF717A27}"/>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Footer Placeholder 5">
            <a:extLst>
              <a:ext uri="{FF2B5EF4-FFF2-40B4-BE49-F238E27FC236}">
                <a16:creationId xmlns:a16="http://schemas.microsoft.com/office/drawing/2014/main" id="{2681A06D-49A4-67DB-951C-C012F1393C96}"/>
              </a:ext>
            </a:extLst>
          </p:cNvPr>
          <p:cNvSpPr>
            <a:spLocks noGrp="1"/>
          </p:cNvSpPr>
          <p:nvPr>
            <p:ph type="ftr" sz="quarter" idx="19"/>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12155693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s with Ic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A569CC-FF0D-B940-87F9-2250AB9266C6}"/>
              </a:ext>
            </a:extLst>
          </p:cNvPr>
          <p:cNvSpPr>
            <a:spLocks noGrp="1"/>
          </p:cNvSpPr>
          <p:nvPr>
            <p:ph type="title"/>
          </p:nvPr>
        </p:nvSpPr>
        <p:spPr>
          <a:xfrm>
            <a:off x="457200" y="330411"/>
            <a:ext cx="11283950" cy="523220"/>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31B22A31-06B1-EA47-B6DE-DC190F52FEDC}"/>
              </a:ext>
            </a:extLst>
          </p:cNvPr>
          <p:cNvSpPr>
            <a:spLocks noGrp="1"/>
          </p:cNvSpPr>
          <p:nvPr>
            <p:ph sz="quarter" idx="13"/>
          </p:nvPr>
        </p:nvSpPr>
        <p:spPr>
          <a:xfrm>
            <a:off x="457200" y="2847975"/>
            <a:ext cx="3602736" cy="32826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9FDAA029-5E9E-8940-A2D8-287324411E87}"/>
              </a:ext>
            </a:extLst>
          </p:cNvPr>
          <p:cNvSpPr>
            <a:spLocks noGrp="1"/>
          </p:cNvSpPr>
          <p:nvPr>
            <p:ph sz="quarter" idx="14"/>
          </p:nvPr>
        </p:nvSpPr>
        <p:spPr>
          <a:xfrm>
            <a:off x="4295774" y="2847975"/>
            <a:ext cx="3602736" cy="32826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a:extLst>
              <a:ext uri="{FF2B5EF4-FFF2-40B4-BE49-F238E27FC236}">
                <a16:creationId xmlns:a16="http://schemas.microsoft.com/office/drawing/2014/main" id="{893D5255-D40F-684E-8DBF-B9B5F5073984}"/>
              </a:ext>
            </a:extLst>
          </p:cNvPr>
          <p:cNvSpPr>
            <a:spLocks noGrp="1"/>
          </p:cNvSpPr>
          <p:nvPr>
            <p:ph sz="quarter" idx="15"/>
          </p:nvPr>
        </p:nvSpPr>
        <p:spPr>
          <a:xfrm>
            <a:off x="8138414" y="2847975"/>
            <a:ext cx="3602736" cy="32826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Placeholder 5">
            <a:extLst>
              <a:ext uri="{FF2B5EF4-FFF2-40B4-BE49-F238E27FC236}">
                <a16:creationId xmlns:a16="http://schemas.microsoft.com/office/drawing/2014/main" id="{8B1EA069-471E-A1EE-65CD-E5E726D59CD8}"/>
              </a:ext>
            </a:extLst>
          </p:cNvPr>
          <p:cNvSpPr>
            <a:spLocks noGrp="1"/>
          </p:cNvSpPr>
          <p:nvPr>
            <p:ph type="pic" sz="quarter" idx="16" hasCustomPrompt="1"/>
          </p:nvPr>
        </p:nvSpPr>
        <p:spPr>
          <a:xfrm>
            <a:off x="457200" y="1653985"/>
            <a:ext cx="914400" cy="910264"/>
          </a:xfrm>
        </p:spPr>
        <p:txBody>
          <a:bodyPr/>
          <a:lstStyle>
            <a:lvl1pPr algn="ctr">
              <a:defRPr sz="1600" b="1">
                <a:solidFill>
                  <a:schemeClr val="accent2"/>
                </a:solidFill>
              </a:defRPr>
            </a:lvl1pPr>
          </a:lstStyle>
          <a:p>
            <a:r>
              <a:rPr lang="en-US"/>
              <a:t>ICON</a:t>
            </a:r>
          </a:p>
        </p:txBody>
      </p:sp>
      <p:sp>
        <p:nvSpPr>
          <p:cNvPr id="7" name="Picture Placeholder 5">
            <a:extLst>
              <a:ext uri="{FF2B5EF4-FFF2-40B4-BE49-F238E27FC236}">
                <a16:creationId xmlns:a16="http://schemas.microsoft.com/office/drawing/2014/main" id="{D29AA50A-B6D6-3D85-7A2D-A682402DD937}"/>
              </a:ext>
            </a:extLst>
          </p:cNvPr>
          <p:cNvSpPr>
            <a:spLocks noGrp="1"/>
          </p:cNvSpPr>
          <p:nvPr>
            <p:ph type="pic" sz="quarter" idx="17" hasCustomPrompt="1"/>
          </p:nvPr>
        </p:nvSpPr>
        <p:spPr>
          <a:xfrm>
            <a:off x="4295774" y="1653985"/>
            <a:ext cx="914400" cy="910264"/>
          </a:xfrm>
        </p:spPr>
        <p:txBody>
          <a:bodyPr/>
          <a:lstStyle>
            <a:lvl1pPr algn="ctr">
              <a:defRPr sz="1600" b="1">
                <a:solidFill>
                  <a:schemeClr val="accent2"/>
                </a:solidFill>
              </a:defRPr>
            </a:lvl1pPr>
          </a:lstStyle>
          <a:p>
            <a:r>
              <a:rPr lang="en-US"/>
              <a:t>ICON</a:t>
            </a:r>
          </a:p>
        </p:txBody>
      </p:sp>
      <p:sp>
        <p:nvSpPr>
          <p:cNvPr id="8" name="Picture Placeholder 5">
            <a:extLst>
              <a:ext uri="{FF2B5EF4-FFF2-40B4-BE49-F238E27FC236}">
                <a16:creationId xmlns:a16="http://schemas.microsoft.com/office/drawing/2014/main" id="{044F3EAB-22A8-B421-0DA1-059152D076D8}"/>
              </a:ext>
            </a:extLst>
          </p:cNvPr>
          <p:cNvSpPr>
            <a:spLocks noGrp="1"/>
          </p:cNvSpPr>
          <p:nvPr>
            <p:ph type="pic" sz="quarter" idx="18" hasCustomPrompt="1"/>
          </p:nvPr>
        </p:nvSpPr>
        <p:spPr>
          <a:xfrm>
            <a:off x="8138414" y="1653985"/>
            <a:ext cx="914400" cy="910264"/>
          </a:xfrm>
        </p:spPr>
        <p:txBody>
          <a:bodyPr/>
          <a:lstStyle>
            <a:lvl1pPr algn="ctr">
              <a:defRPr sz="1600" b="1">
                <a:solidFill>
                  <a:schemeClr val="accent2"/>
                </a:solidFill>
              </a:defRPr>
            </a:lvl1pPr>
          </a:lstStyle>
          <a:p>
            <a:r>
              <a:rPr lang="en-US"/>
              <a:t>ICON</a:t>
            </a:r>
          </a:p>
        </p:txBody>
      </p:sp>
      <p:sp>
        <p:nvSpPr>
          <p:cNvPr id="12" name="Subtitle 2">
            <a:extLst>
              <a:ext uri="{FF2B5EF4-FFF2-40B4-BE49-F238E27FC236}">
                <a16:creationId xmlns:a16="http://schemas.microsoft.com/office/drawing/2014/main" id="{3C3EEF66-A212-380F-2BF9-1197BF717A27}"/>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Footer Placeholder 5">
            <a:extLst>
              <a:ext uri="{FF2B5EF4-FFF2-40B4-BE49-F238E27FC236}">
                <a16:creationId xmlns:a16="http://schemas.microsoft.com/office/drawing/2014/main" id="{2681A06D-49A4-67DB-951C-C012F1393C96}"/>
              </a:ext>
            </a:extLst>
          </p:cNvPr>
          <p:cNvSpPr>
            <a:spLocks noGrp="1"/>
          </p:cNvSpPr>
          <p:nvPr>
            <p:ph type="ftr" sz="quarter" idx="19"/>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411070951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Columns with Icon">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2BA2E3C9-4017-3D2E-C4C2-667442A31A9A}"/>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itle 10">
            <a:extLst>
              <a:ext uri="{FF2B5EF4-FFF2-40B4-BE49-F238E27FC236}">
                <a16:creationId xmlns:a16="http://schemas.microsoft.com/office/drawing/2014/main" id="{6712CEE6-543B-1B22-C972-7066FB178E35}"/>
              </a:ext>
            </a:extLst>
          </p:cNvPr>
          <p:cNvSpPr>
            <a:spLocks noGrp="1"/>
          </p:cNvSpPr>
          <p:nvPr>
            <p:ph type="title"/>
          </p:nvPr>
        </p:nvSpPr>
        <p:spPr>
          <a:xfrm>
            <a:off x="457200" y="330411"/>
            <a:ext cx="11283950" cy="52322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D187BCEE-5A78-B51D-949D-E243E8907C12}"/>
              </a:ext>
            </a:extLst>
          </p:cNvPr>
          <p:cNvSpPr>
            <a:spLocks noGrp="1"/>
          </p:cNvSpPr>
          <p:nvPr>
            <p:ph type="ftr" sz="quarter" idx="22"/>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16" name="Content Placeholder 4">
            <a:extLst>
              <a:ext uri="{FF2B5EF4-FFF2-40B4-BE49-F238E27FC236}">
                <a16:creationId xmlns:a16="http://schemas.microsoft.com/office/drawing/2014/main" id="{5BF804B1-05F6-F743-078D-FB11D56C48C0}"/>
              </a:ext>
            </a:extLst>
          </p:cNvPr>
          <p:cNvSpPr>
            <a:spLocks noGrp="1"/>
          </p:cNvSpPr>
          <p:nvPr>
            <p:ph sz="quarter" idx="14"/>
          </p:nvPr>
        </p:nvSpPr>
        <p:spPr>
          <a:xfrm>
            <a:off x="457200" y="2847975"/>
            <a:ext cx="2651125" cy="32826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4">
            <a:extLst>
              <a:ext uri="{FF2B5EF4-FFF2-40B4-BE49-F238E27FC236}">
                <a16:creationId xmlns:a16="http://schemas.microsoft.com/office/drawing/2014/main" id="{5300723D-4C9A-6D2E-96F6-3C97AC0C14F0}"/>
              </a:ext>
            </a:extLst>
          </p:cNvPr>
          <p:cNvSpPr>
            <a:spLocks noGrp="1"/>
          </p:cNvSpPr>
          <p:nvPr>
            <p:ph sz="quarter" idx="15"/>
          </p:nvPr>
        </p:nvSpPr>
        <p:spPr>
          <a:xfrm>
            <a:off x="3338513" y="2847975"/>
            <a:ext cx="2651124" cy="3282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4">
            <a:extLst>
              <a:ext uri="{FF2B5EF4-FFF2-40B4-BE49-F238E27FC236}">
                <a16:creationId xmlns:a16="http://schemas.microsoft.com/office/drawing/2014/main" id="{1F99D49F-C60A-1215-3A87-FF538A31CAC4}"/>
              </a:ext>
            </a:extLst>
          </p:cNvPr>
          <p:cNvSpPr>
            <a:spLocks noGrp="1"/>
          </p:cNvSpPr>
          <p:nvPr>
            <p:ph sz="quarter" idx="16"/>
          </p:nvPr>
        </p:nvSpPr>
        <p:spPr>
          <a:xfrm>
            <a:off x="6216598" y="2847975"/>
            <a:ext cx="2651760" cy="3282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4">
            <a:extLst>
              <a:ext uri="{FF2B5EF4-FFF2-40B4-BE49-F238E27FC236}">
                <a16:creationId xmlns:a16="http://schemas.microsoft.com/office/drawing/2014/main" id="{364B63A6-A201-FB5A-538B-95B1BBDB5882}"/>
              </a:ext>
            </a:extLst>
          </p:cNvPr>
          <p:cNvSpPr>
            <a:spLocks noGrp="1"/>
          </p:cNvSpPr>
          <p:nvPr>
            <p:ph sz="quarter" idx="17"/>
          </p:nvPr>
        </p:nvSpPr>
        <p:spPr>
          <a:xfrm>
            <a:off x="9089469" y="2847975"/>
            <a:ext cx="2651760" cy="32826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5">
            <a:extLst>
              <a:ext uri="{FF2B5EF4-FFF2-40B4-BE49-F238E27FC236}">
                <a16:creationId xmlns:a16="http://schemas.microsoft.com/office/drawing/2014/main" id="{61463353-89A3-8479-757E-2D2C5C838750}"/>
              </a:ext>
            </a:extLst>
          </p:cNvPr>
          <p:cNvSpPr>
            <a:spLocks noGrp="1"/>
          </p:cNvSpPr>
          <p:nvPr>
            <p:ph type="pic" sz="quarter" idx="19" hasCustomPrompt="1"/>
          </p:nvPr>
        </p:nvSpPr>
        <p:spPr>
          <a:xfrm>
            <a:off x="457200" y="1653985"/>
            <a:ext cx="910265" cy="910265"/>
          </a:xfrm>
        </p:spPr>
        <p:txBody>
          <a:bodyPr/>
          <a:lstStyle>
            <a:lvl1pPr algn="ctr">
              <a:defRPr sz="1600" b="1">
                <a:solidFill>
                  <a:schemeClr val="accent2"/>
                </a:solidFill>
              </a:defRPr>
            </a:lvl1pPr>
          </a:lstStyle>
          <a:p>
            <a:r>
              <a:rPr lang="en-US"/>
              <a:t>ICON</a:t>
            </a:r>
          </a:p>
        </p:txBody>
      </p:sp>
      <p:sp>
        <p:nvSpPr>
          <p:cNvPr id="25" name="Picture Placeholder 5">
            <a:extLst>
              <a:ext uri="{FF2B5EF4-FFF2-40B4-BE49-F238E27FC236}">
                <a16:creationId xmlns:a16="http://schemas.microsoft.com/office/drawing/2014/main" id="{B4AA80AD-CFF1-0B2F-BEDF-133C41200B51}"/>
              </a:ext>
            </a:extLst>
          </p:cNvPr>
          <p:cNvSpPr>
            <a:spLocks noGrp="1"/>
          </p:cNvSpPr>
          <p:nvPr>
            <p:ph type="pic" sz="quarter" idx="20" hasCustomPrompt="1"/>
          </p:nvPr>
        </p:nvSpPr>
        <p:spPr>
          <a:xfrm>
            <a:off x="3338513" y="1653985"/>
            <a:ext cx="910265" cy="910265"/>
          </a:xfrm>
        </p:spPr>
        <p:txBody>
          <a:bodyPr/>
          <a:lstStyle>
            <a:lvl1pPr algn="ctr">
              <a:defRPr sz="1600" b="1">
                <a:solidFill>
                  <a:schemeClr val="accent2"/>
                </a:solidFill>
              </a:defRPr>
            </a:lvl1pPr>
          </a:lstStyle>
          <a:p>
            <a:r>
              <a:rPr lang="en-US"/>
              <a:t>ICON</a:t>
            </a:r>
          </a:p>
        </p:txBody>
      </p:sp>
      <p:sp>
        <p:nvSpPr>
          <p:cNvPr id="26" name="Picture Placeholder 5">
            <a:extLst>
              <a:ext uri="{FF2B5EF4-FFF2-40B4-BE49-F238E27FC236}">
                <a16:creationId xmlns:a16="http://schemas.microsoft.com/office/drawing/2014/main" id="{5B1744DD-FC14-FE55-44C8-4CA14976B02C}"/>
              </a:ext>
            </a:extLst>
          </p:cNvPr>
          <p:cNvSpPr>
            <a:spLocks noGrp="1"/>
          </p:cNvSpPr>
          <p:nvPr>
            <p:ph type="pic" sz="quarter" idx="21" hasCustomPrompt="1"/>
          </p:nvPr>
        </p:nvSpPr>
        <p:spPr>
          <a:xfrm>
            <a:off x="6216598" y="1653985"/>
            <a:ext cx="910265" cy="910265"/>
          </a:xfrm>
        </p:spPr>
        <p:txBody>
          <a:bodyPr/>
          <a:lstStyle>
            <a:lvl1pPr algn="ctr">
              <a:defRPr sz="1600" b="1">
                <a:solidFill>
                  <a:schemeClr val="accent2"/>
                </a:solidFill>
              </a:defRPr>
            </a:lvl1pPr>
          </a:lstStyle>
          <a:p>
            <a:r>
              <a:rPr lang="en-US"/>
              <a:t>ICON</a:t>
            </a:r>
          </a:p>
        </p:txBody>
      </p:sp>
      <p:sp>
        <p:nvSpPr>
          <p:cNvPr id="27" name="Picture Placeholder 5">
            <a:extLst>
              <a:ext uri="{FF2B5EF4-FFF2-40B4-BE49-F238E27FC236}">
                <a16:creationId xmlns:a16="http://schemas.microsoft.com/office/drawing/2014/main" id="{EE585404-DE28-08E0-5E61-C7585BE254B4}"/>
              </a:ext>
            </a:extLst>
          </p:cNvPr>
          <p:cNvSpPr>
            <a:spLocks noGrp="1"/>
          </p:cNvSpPr>
          <p:nvPr>
            <p:ph type="pic" sz="quarter" idx="23" hasCustomPrompt="1"/>
          </p:nvPr>
        </p:nvSpPr>
        <p:spPr>
          <a:xfrm>
            <a:off x="9089469" y="1653985"/>
            <a:ext cx="910265" cy="910265"/>
          </a:xfrm>
        </p:spPr>
        <p:txBody>
          <a:bodyPr/>
          <a:lstStyle>
            <a:lvl1pPr algn="ctr">
              <a:defRPr sz="1600" b="1">
                <a:solidFill>
                  <a:schemeClr val="accent2"/>
                </a:solidFill>
              </a:defRPr>
            </a:lvl1pPr>
          </a:lstStyle>
          <a:p>
            <a:r>
              <a:rPr lang="en-US" dirty="0"/>
              <a:t>ICON</a:t>
            </a:r>
          </a:p>
        </p:txBody>
      </p:sp>
    </p:spTree>
    <p:extLst>
      <p:ext uri="{BB962C8B-B14F-4D97-AF65-F5344CB8AC3E}">
        <p14:creationId xmlns:p14="http://schemas.microsoft.com/office/powerpoint/2010/main" val="327380846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ive Columns with Ic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A569CC-FF0D-B940-87F9-2250AB9266C6}"/>
              </a:ext>
            </a:extLst>
          </p:cNvPr>
          <p:cNvSpPr>
            <a:spLocks noGrp="1"/>
          </p:cNvSpPr>
          <p:nvPr>
            <p:ph type="title"/>
          </p:nvPr>
        </p:nvSpPr>
        <p:spPr>
          <a:xfrm>
            <a:off x="457200" y="330411"/>
            <a:ext cx="11283950" cy="523220"/>
          </a:xfrm>
        </p:spPr>
        <p:txBody>
          <a:bodyPr/>
          <a:lstStyle/>
          <a:p>
            <a:r>
              <a:rPr lang="en-US"/>
              <a:t>Click to edit Master title style</a:t>
            </a:r>
          </a:p>
        </p:txBody>
      </p:sp>
      <p:sp>
        <p:nvSpPr>
          <p:cNvPr id="41" name="Picture Placeholder 5">
            <a:extLst>
              <a:ext uri="{FF2B5EF4-FFF2-40B4-BE49-F238E27FC236}">
                <a16:creationId xmlns:a16="http://schemas.microsoft.com/office/drawing/2014/main" id="{5370DC5B-8536-174B-9389-3D5708C8B338}"/>
              </a:ext>
            </a:extLst>
          </p:cNvPr>
          <p:cNvSpPr>
            <a:spLocks noGrp="1"/>
          </p:cNvSpPr>
          <p:nvPr>
            <p:ph type="pic" sz="quarter" idx="19" hasCustomPrompt="1"/>
          </p:nvPr>
        </p:nvSpPr>
        <p:spPr>
          <a:xfrm>
            <a:off x="457200" y="1653985"/>
            <a:ext cx="910265" cy="910265"/>
          </a:xfrm>
        </p:spPr>
        <p:txBody>
          <a:bodyPr/>
          <a:lstStyle>
            <a:lvl1pPr algn="ctr">
              <a:defRPr sz="1600" b="1">
                <a:solidFill>
                  <a:schemeClr val="accent2"/>
                </a:solidFill>
              </a:defRPr>
            </a:lvl1pPr>
          </a:lstStyle>
          <a:p>
            <a:r>
              <a:rPr lang="en-US"/>
              <a:t>ICON</a:t>
            </a:r>
          </a:p>
        </p:txBody>
      </p:sp>
      <p:sp>
        <p:nvSpPr>
          <p:cNvPr id="42" name="Picture Placeholder 5">
            <a:extLst>
              <a:ext uri="{FF2B5EF4-FFF2-40B4-BE49-F238E27FC236}">
                <a16:creationId xmlns:a16="http://schemas.microsoft.com/office/drawing/2014/main" id="{CDA008E6-3A9C-8E4F-A76D-AF654918D2E5}"/>
              </a:ext>
            </a:extLst>
          </p:cNvPr>
          <p:cNvSpPr>
            <a:spLocks noGrp="1"/>
          </p:cNvSpPr>
          <p:nvPr>
            <p:ph type="pic" sz="quarter" idx="20" hasCustomPrompt="1"/>
          </p:nvPr>
        </p:nvSpPr>
        <p:spPr>
          <a:xfrm>
            <a:off x="2761999" y="1653985"/>
            <a:ext cx="910265" cy="910265"/>
          </a:xfrm>
        </p:spPr>
        <p:txBody>
          <a:bodyPr/>
          <a:lstStyle>
            <a:lvl1pPr algn="ctr">
              <a:defRPr sz="1600" b="1">
                <a:solidFill>
                  <a:schemeClr val="accent2"/>
                </a:solidFill>
              </a:defRPr>
            </a:lvl1pPr>
          </a:lstStyle>
          <a:p>
            <a:r>
              <a:rPr lang="en-US"/>
              <a:t>ICON</a:t>
            </a:r>
          </a:p>
        </p:txBody>
      </p:sp>
      <p:sp>
        <p:nvSpPr>
          <p:cNvPr id="43" name="Picture Placeholder 5">
            <a:extLst>
              <a:ext uri="{FF2B5EF4-FFF2-40B4-BE49-F238E27FC236}">
                <a16:creationId xmlns:a16="http://schemas.microsoft.com/office/drawing/2014/main" id="{8CB4003F-B5B3-B04A-994D-D16287C1F333}"/>
              </a:ext>
            </a:extLst>
          </p:cNvPr>
          <p:cNvSpPr>
            <a:spLocks noGrp="1"/>
          </p:cNvSpPr>
          <p:nvPr>
            <p:ph type="pic" sz="quarter" idx="21" hasCustomPrompt="1"/>
          </p:nvPr>
        </p:nvSpPr>
        <p:spPr>
          <a:xfrm>
            <a:off x="5066799" y="1653985"/>
            <a:ext cx="910265" cy="910265"/>
          </a:xfrm>
        </p:spPr>
        <p:txBody>
          <a:bodyPr/>
          <a:lstStyle>
            <a:lvl1pPr algn="ctr">
              <a:defRPr sz="1600" b="1">
                <a:solidFill>
                  <a:schemeClr val="accent2"/>
                </a:solidFill>
              </a:defRPr>
            </a:lvl1pPr>
          </a:lstStyle>
          <a:p>
            <a:r>
              <a:rPr lang="en-US"/>
              <a:t>ICON</a:t>
            </a:r>
          </a:p>
        </p:txBody>
      </p:sp>
      <p:sp>
        <p:nvSpPr>
          <p:cNvPr id="44" name="Picture Placeholder 5">
            <a:extLst>
              <a:ext uri="{FF2B5EF4-FFF2-40B4-BE49-F238E27FC236}">
                <a16:creationId xmlns:a16="http://schemas.microsoft.com/office/drawing/2014/main" id="{F5744648-8088-2E4F-B87E-1364FAA9F1C2}"/>
              </a:ext>
            </a:extLst>
          </p:cNvPr>
          <p:cNvSpPr>
            <a:spLocks noGrp="1"/>
          </p:cNvSpPr>
          <p:nvPr>
            <p:ph type="pic" sz="quarter" idx="22" hasCustomPrompt="1"/>
          </p:nvPr>
        </p:nvSpPr>
        <p:spPr>
          <a:xfrm>
            <a:off x="7371599" y="1653985"/>
            <a:ext cx="910265" cy="910265"/>
          </a:xfrm>
        </p:spPr>
        <p:txBody>
          <a:bodyPr/>
          <a:lstStyle>
            <a:lvl1pPr algn="ctr">
              <a:defRPr sz="1600" b="1">
                <a:solidFill>
                  <a:schemeClr val="accent2"/>
                </a:solidFill>
              </a:defRPr>
            </a:lvl1pPr>
          </a:lstStyle>
          <a:p>
            <a:r>
              <a:rPr lang="en-US" dirty="0"/>
              <a:t>ICON</a:t>
            </a:r>
          </a:p>
        </p:txBody>
      </p:sp>
      <p:sp>
        <p:nvSpPr>
          <p:cNvPr id="11" name="Content Placeholder 4">
            <a:extLst>
              <a:ext uri="{FF2B5EF4-FFF2-40B4-BE49-F238E27FC236}">
                <a16:creationId xmlns:a16="http://schemas.microsoft.com/office/drawing/2014/main" id="{5A5AB37A-720B-9222-5881-A3C389E6BB4F}"/>
              </a:ext>
            </a:extLst>
          </p:cNvPr>
          <p:cNvSpPr>
            <a:spLocks noGrp="1"/>
          </p:cNvSpPr>
          <p:nvPr>
            <p:ph sz="quarter" idx="14"/>
          </p:nvPr>
        </p:nvSpPr>
        <p:spPr>
          <a:xfrm>
            <a:off x="457200" y="2847976"/>
            <a:ext cx="2057400" cy="3282696"/>
          </a:xfrm>
        </p:spPr>
        <p:txBody>
          <a:bodyPr/>
          <a:lstStyle>
            <a:lvl1pPr>
              <a:defRPr sz="1800"/>
            </a:lvl1pPr>
            <a:lvl2pPr>
              <a:defRPr sz="1200" b="0">
                <a:latin typeface="+mn-lt"/>
              </a:defRPr>
            </a:lvl2pPr>
            <a:lvl3pPr marL="171450" indent="-171450">
              <a:buFont typeface="Arial" panose="020B0604020202020204" pitchFamily="34" charset="0"/>
              <a:buChar char="•"/>
              <a:defRPr b="0"/>
            </a:lvl3pPr>
            <a:lvl4pPr marL="0" indent="0">
              <a:buNone/>
              <a:defRPr/>
            </a:lvl4pPr>
          </a:lstStyle>
          <a:p>
            <a:pPr lvl="0"/>
            <a:r>
              <a:rPr lang="en-US" dirty="0"/>
              <a:t>Click to edit Master text styles</a:t>
            </a:r>
          </a:p>
          <a:p>
            <a:pPr lvl="1"/>
            <a:r>
              <a:rPr lang="en-US" dirty="0"/>
              <a:t>Second level</a:t>
            </a:r>
          </a:p>
          <a:p>
            <a:pPr lvl="2"/>
            <a:r>
              <a:rPr lang="en-US" dirty="0"/>
              <a:t>Third level</a:t>
            </a:r>
          </a:p>
        </p:txBody>
      </p:sp>
      <p:sp>
        <p:nvSpPr>
          <p:cNvPr id="12" name="Content Placeholder 4">
            <a:extLst>
              <a:ext uri="{FF2B5EF4-FFF2-40B4-BE49-F238E27FC236}">
                <a16:creationId xmlns:a16="http://schemas.microsoft.com/office/drawing/2014/main" id="{D2918853-9C6D-150A-A346-FF5605299431}"/>
              </a:ext>
            </a:extLst>
          </p:cNvPr>
          <p:cNvSpPr>
            <a:spLocks noGrp="1"/>
          </p:cNvSpPr>
          <p:nvPr>
            <p:ph sz="quarter" idx="15"/>
          </p:nvPr>
        </p:nvSpPr>
        <p:spPr>
          <a:xfrm>
            <a:off x="2761999" y="2847976"/>
            <a:ext cx="2057400" cy="3282696"/>
          </a:xfrm>
        </p:spPr>
        <p:txBody>
          <a:bodyPr/>
          <a:lstStyle>
            <a:lvl1pPr>
              <a:defRPr sz="1800"/>
            </a:lvl1pPr>
            <a:lvl2pPr>
              <a:defRPr sz="1200" b="0">
                <a:latin typeface="+mn-lt"/>
              </a:defRPr>
            </a:lvl2pPr>
            <a:lvl3pPr marL="171450" indent="-171450">
              <a:buFont typeface="Arial" panose="020B0604020202020204" pitchFamily="34" charset="0"/>
              <a:buChar char="•"/>
              <a:defRPr sz="1200" b="0"/>
            </a:lvl3pPr>
            <a:lvl4pPr marL="0" indent="0">
              <a:buNone/>
              <a:defRPr sz="1200"/>
            </a:lvl4pPr>
          </a:lstStyle>
          <a:p>
            <a:pPr lvl="0"/>
            <a:r>
              <a:rPr lang="en-US"/>
              <a:t>Click to edit Master text styles</a:t>
            </a:r>
          </a:p>
          <a:p>
            <a:pPr lvl="1"/>
            <a:r>
              <a:rPr lang="en-US"/>
              <a:t>Second level</a:t>
            </a:r>
          </a:p>
          <a:p>
            <a:pPr lvl="2"/>
            <a:r>
              <a:rPr lang="en-US"/>
              <a:t>Third level</a:t>
            </a:r>
          </a:p>
        </p:txBody>
      </p:sp>
      <p:sp>
        <p:nvSpPr>
          <p:cNvPr id="13" name="Content Placeholder 4">
            <a:extLst>
              <a:ext uri="{FF2B5EF4-FFF2-40B4-BE49-F238E27FC236}">
                <a16:creationId xmlns:a16="http://schemas.microsoft.com/office/drawing/2014/main" id="{3533B0D9-7F44-608F-CE71-E656A0368501}"/>
              </a:ext>
            </a:extLst>
          </p:cNvPr>
          <p:cNvSpPr>
            <a:spLocks noGrp="1"/>
          </p:cNvSpPr>
          <p:nvPr>
            <p:ph sz="quarter" idx="16"/>
          </p:nvPr>
        </p:nvSpPr>
        <p:spPr>
          <a:xfrm>
            <a:off x="5066799" y="2847976"/>
            <a:ext cx="2057400" cy="3282696"/>
          </a:xfrm>
        </p:spPr>
        <p:txBody>
          <a:bodyPr/>
          <a:lstStyle>
            <a:lvl1pPr>
              <a:defRPr sz="1800"/>
            </a:lvl1pPr>
            <a:lvl2pPr>
              <a:defRPr sz="1200" b="0">
                <a:latin typeface="+mn-lt"/>
              </a:defRPr>
            </a:lvl2pPr>
            <a:lvl3pPr marL="171450" indent="-171450">
              <a:buFont typeface="Arial" panose="020B0604020202020204" pitchFamily="34" charset="0"/>
              <a:buChar char="•"/>
              <a:defRPr sz="1200" b="0"/>
            </a:lvl3pPr>
            <a:lvl4pPr marL="0" indent="0">
              <a:buNone/>
              <a:defRPr sz="1200"/>
            </a:lvl4pPr>
          </a:lstStyle>
          <a:p>
            <a:pPr lvl="0"/>
            <a:r>
              <a:rPr lang="en-US" dirty="0"/>
              <a:t>Click to edit Master text styles</a:t>
            </a:r>
          </a:p>
          <a:p>
            <a:pPr lvl="1"/>
            <a:r>
              <a:rPr lang="en-US" dirty="0"/>
              <a:t>Second level</a:t>
            </a:r>
          </a:p>
          <a:p>
            <a:pPr lvl="2"/>
            <a:r>
              <a:rPr lang="en-US" dirty="0"/>
              <a:t>Third level</a:t>
            </a:r>
          </a:p>
        </p:txBody>
      </p:sp>
      <p:sp>
        <p:nvSpPr>
          <p:cNvPr id="14" name="Content Placeholder 4">
            <a:extLst>
              <a:ext uri="{FF2B5EF4-FFF2-40B4-BE49-F238E27FC236}">
                <a16:creationId xmlns:a16="http://schemas.microsoft.com/office/drawing/2014/main" id="{E20383DF-8C66-43B2-3004-0D2B7D6FDAAB}"/>
              </a:ext>
            </a:extLst>
          </p:cNvPr>
          <p:cNvSpPr>
            <a:spLocks noGrp="1"/>
          </p:cNvSpPr>
          <p:nvPr>
            <p:ph sz="quarter" idx="17"/>
          </p:nvPr>
        </p:nvSpPr>
        <p:spPr>
          <a:xfrm>
            <a:off x="7371599" y="2847976"/>
            <a:ext cx="2057400" cy="3282696"/>
          </a:xfrm>
        </p:spPr>
        <p:txBody>
          <a:bodyPr/>
          <a:lstStyle>
            <a:lvl1pPr>
              <a:defRPr sz="1800"/>
            </a:lvl1pPr>
            <a:lvl2pPr>
              <a:defRPr sz="1200" b="0">
                <a:latin typeface="+mn-lt"/>
              </a:defRPr>
            </a:lvl2pPr>
            <a:lvl3pPr marL="171450" indent="-171450">
              <a:buFont typeface="Arial" panose="020B0604020202020204" pitchFamily="34" charset="0"/>
              <a:buChar char="•"/>
              <a:defRPr sz="1200" b="0"/>
            </a:lvl3pPr>
            <a:lvl4pPr marL="0" indent="0">
              <a:buNone/>
              <a:defRPr sz="1200"/>
            </a:lvl4pPr>
          </a:lstStyle>
          <a:p>
            <a:pPr lvl="0"/>
            <a:r>
              <a:rPr lang="en-US" dirty="0"/>
              <a:t>Click to edit Master text styles</a:t>
            </a:r>
          </a:p>
          <a:p>
            <a:pPr lvl="1"/>
            <a:r>
              <a:rPr lang="en-US" dirty="0"/>
              <a:t>Second level</a:t>
            </a:r>
          </a:p>
          <a:p>
            <a:pPr lvl="2"/>
            <a:r>
              <a:rPr lang="en-US" dirty="0"/>
              <a:t>Third level</a:t>
            </a:r>
          </a:p>
        </p:txBody>
      </p:sp>
      <p:sp>
        <p:nvSpPr>
          <p:cNvPr id="19" name="Content Placeholder 4">
            <a:extLst>
              <a:ext uri="{FF2B5EF4-FFF2-40B4-BE49-F238E27FC236}">
                <a16:creationId xmlns:a16="http://schemas.microsoft.com/office/drawing/2014/main" id="{DB71241C-5092-1A79-9E1D-336DC7E19F01}"/>
              </a:ext>
            </a:extLst>
          </p:cNvPr>
          <p:cNvSpPr>
            <a:spLocks noGrp="1"/>
          </p:cNvSpPr>
          <p:nvPr>
            <p:ph sz="quarter" idx="23"/>
          </p:nvPr>
        </p:nvSpPr>
        <p:spPr>
          <a:xfrm>
            <a:off x="9676399" y="2847976"/>
            <a:ext cx="2057400" cy="3282696"/>
          </a:xfrm>
        </p:spPr>
        <p:txBody>
          <a:bodyPr/>
          <a:lstStyle>
            <a:lvl1pPr>
              <a:defRPr sz="1800"/>
            </a:lvl1pPr>
            <a:lvl2pPr>
              <a:defRPr sz="1200" b="0">
                <a:latin typeface="+mn-lt"/>
              </a:defRPr>
            </a:lvl2pPr>
            <a:lvl3pPr marL="171450" indent="-171450">
              <a:buFont typeface="Arial" panose="020B0604020202020204" pitchFamily="34" charset="0"/>
              <a:buChar char="•"/>
              <a:defRPr sz="1200" b="0"/>
            </a:lvl3pPr>
            <a:lvl4pPr marL="0" indent="0">
              <a:buNone/>
              <a:defRPr sz="1200"/>
            </a:lvl4pPr>
          </a:lstStyle>
          <a:p>
            <a:pPr lvl="0"/>
            <a:r>
              <a:rPr lang="en-US" dirty="0"/>
              <a:t>Click to edit Master text styles</a:t>
            </a:r>
          </a:p>
          <a:p>
            <a:pPr lvl="1"/>
            <a:r>
              <a:rPr lang="en-US" dirty="0"/>
              <a:t>Second level</a:t>
            </a:r>
          </a:p>
          <a:p>
            <a:pPr lvl="2"/>
            <a:r>
              <a:rPr lang="en-US" dirty="0"/>
              <a:t>Third level</a:t>
            </a:r>
          </a:p>
        </p:txBody>
      </p:sp>
      <p:sp>
        <p:nvSpPr>
          <p:cNvPr id="2" name="Subtitle 2">
            <a:extLst>
              <a:ext uri="{FF2B5EF4-FFF2-40B4-BE49-F238E27FC236}">
                <a16:creationId xmlns:a16="http://schemas.microsoft.com/office/drawing/2014/main" id="{DABD4218-E660-A7F9-9552-F721F6608DDF}"/>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FE5E869-1FFA-C3D5-C06D-AF2082FC9803}"/>
              </a:ext>
            </a:extLst>
          </p:cNvPr>
          <p:cNvSpPr>
            <a:spLocks noGrp="1"/>
          </p:cNvSpPr>
          <p:nvPr>
            <p:ph type="ftr" sz="quarter" idx="24"/>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7" name="Picture Placeholder 5">
            <a:extLst>
              <a:ext uri="{FF2B5EF4-FFF2-40B4-BE49-F238E27FC236}">
                <a16:creationId xmlns:a16="http://schemas.microsoft.com/office/drawing/2014/main" id="{03305775-36CB-401B-5526-F6D839A417C0}"/>
              </a:ext>
            </a:extLst>
          </p:cNvPr>
          <p:cNvSpPr>
            <a:spLocks noGrp="1"/>
          </p:cNvSpPr>
          <p:nvPr>
            <p:ph type="pic" sz="quarter" idx="26" hasCustomPrompt="1"/>
          </p:nvPr>
        </p:nvSpPr>
        <p:spPr>
          <a:xfrm>
            <a:off x="9676399" y="1653985"/>
            <a:ext cx="910265" cy="910265"/>
          </a:xfrm>
        </p:spPr>
        <p:txBody>
          <a:bodyPr/>
          <a:lstStyle>
            <a:lvl1pPr algn="ctr">
              <a:defRPr sz="1600" b="1">
                <a:solidFill>
                  <a:schemeClr val="accent2"/>
                </a:solidFill>
              </a:defRPr>
            </a:lvl1pPr>
          </a:lstStyle>
          <a:p>
            <a:r>
              <a:rPr lang="en-US" dirty="0"/>
              <a:t>ICON</a:t>
            </a:r>
          </a:p>
        </p:txBody>
      </p:sp>
    </p:spTree>
    <p:extLst>
      <p:ext uri="{BB962C8B-B14F-4D97-AF65-F5344CB8AC3E}">
        <p14:creationId xmlns:p14="http://schemas.microsoft.com/office/powerpoint/2010/main" val="2253753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x Columns with Ic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A569CC-FF0D-B940-87F9-2250AB9266C6}"/>
              </a:ext>
            </a:extLst>
          </p:cNvPr>
          <p:cNvSpPr>
            <a:spLocks noGrp="1"/>
          </p:cNvSpPr>
          <p:nvPr>
            <p:ph type="title"/>
          </p:nvPr>
        </p:nvSpPr>
        <p:spPr>
          <a:xfrm>
            <a:off x="470061" y="1060704"/>
            <a:ext cx="3606639" cy="2216747"/>
          </a:xfrm>
        </p:spPr>
        <p:txBody>
          <a:bodyPr/>
          <a:lstStyle>
            <a:lvl1pPr algn="l" defTabSz="914400" rtl="0" eaLnBrk="1" latinLnBrk="0" hangingPunct="1">
              <a:lnSpc>
                <a:spcPct val="82000"/>
              </a:lnSpc>
              <a:spcBef>
                <a:spcPct val="0"/>
              </a:spcBef>
              <a:buNone/>
              <a:defRPr lang="en-US" sz="4000" b="0" kern="1200" cap="all" spc="-80" baseline="0" dirty="0">
                <a:solidFill>
                  <a:schemeClr val="tx1"/>
                </a:solidFill>
                <a:latin typeface="+mj-lt"/>
                <a:ea typeface="+mj-ea"/>
                <a:cs typeface="+mj-cs"/>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31B22A31-06B1-EA47-B6DE-DC190F52FEDC}"/>
              </a:ext>
            </a:extLst>
          </p:cNvPr>
          <p:cNvSpPr>
            <a:spLocks noGrp="1"/>
          </p:cNvSpPr>
          <p:nvPr>
            <p:ph sz="quarter" idx="13" hasCustomPrompt="1"/>
          </p:nvPr>
        </p:nvSpPr>
        <p:spPr>
          <a:xfrm>
            <a:off x="5026026" y="1628894"/>
            <a:ext cx="1911096" cy="1325880"/>
          </a:xfrm>
        </p:spPr>
        <p:txBody>
          <a:bodyPr/>
          <a:lstStyle>
            <a:lvl1pPr>
              <a:defRPr sz="1800">
                <a:latin typeface="+mj-lt"/>
              </a:defRPr>
            </a:lvl1pPr>
            <a:lvl2pPr marL="9525" indent="0">
              <a:lnSpc>
                <a:spcPct val="105000"/>
              </a:lnSpc>
              <a:spcBef>
                <a:spcPts val="800"/>
              </a:spcBef>
              <a:buFont typeface="PrudentialModern Med" pitchFamily="2" charset="0"/>
              <a:buChar char="​"/>
              <a:tabLst/>
              <a:defRPr sz="1200" b="0">
                <a:solidFill>
                  <a:schemeClr val="tx1"/>
                </a:solidFill>
                <a:latin typeface="+mn-lt"/>
              </a:defRPr>
            </a:lvl2pPr>
            <a:lvl3pPr marL="173736" indent="-171450">
              <a:lnSpc>
                <a:spcPct val="105000"/>
              </a:lnSpc>
              <a:spcBef>
                <a:spcPts val="800"/>
              </a:spcBef>
              <a:buFont typeface="Arial" panose="020B0604020202020204" pitchFamily="34" charset="0"/>
              <a:buChar char="•"/>
              <a:tabLst/>
              <a:defRPr sz="1200" b="0">
                <a:solidFill>
                  <a:schemeClr val="tx1"/>
                </a:solidFill>
                <a:latin typeface="+mn-lt"/>
              </a:defRPr>
            </a:lvl3pPr>
            <a:lvl4pPr marL="9525" indent="0">
              <a:lnSpc>
                <a:spcPct val="105000"/>
              </a:lnSpc>
              <a:spcBef>
                <a:spcPts val="1500"/>
              </a:spcBef>
              <a:buFont typeface="PrudentialModern Med" pitchFamily="2" charset="0"/>
              <a:buChar char="​"/>
              <a:tabLst/>
              <a:defRPr sz="1200">
                <a:solidFill>
                  <a:schemeClr val="tx1"/>
                </a:solidFill>
                <a:latin typeface="+mn-lt"/>
              </a:defRPr>
            </a:lvl4pPr>
            <a:lvl5pPr marL="9525" indent="0">
              <a:lnSpc>
                <a:spcPct val="105000"/>
              </a:lnSpc>
              <a:spcBef>
                <a:spcPts val="1500"/>
              </a:spcBef>
              <a:buFont typeface="PrudentialModern Med" pitchFamily="2" charset="0"/>
              <a:buChar char="​"/>
              <a:tabLst/>
              <a:defRPr sz="1200">
                <a:solidFill>
                  <a:schemeClr val="tx1"/>
                </a:solidFill>
                <a:latin typeface="+mn-lt"/>
              </a:defRPr>
            </a:lvl5pPr>
            <a:lvl6pPr marL="9525" indent="0">
              <a:lnSpc>
                <a:spcPct val="105000"/>
              </a:lnSpc>
              <a:spcBef>
                <a:spcPts val="1500"/>
              </a:spcBef>
              <a:buFont typeface="PrudentialModern Med" pitchFamily="2" charset="0"/>
              <a:buChar char="​"/>
              <a:tabLst/>
              <a:defRPr sz="1200">
                <a:solidFill>
                  <a:schemeClr val="tx1"/>
                </a:solidFill>
                <a:latin typeface="+mn-lt"/>
              </a:defRPr>
            </a:lvl6pPr>
            <a:lvl7pPr marL="9525" indent="0">
              <a:lnSpc>
                <a:spcPct val="105000"/>
              </a:lnSpc>
              <a:spcBef>
                <a:spcPts val="1500"/>
              </a:spcBef>
              <a:buFont typeface="PrudentialModern Med" pitchFamily="2" charset="0"/>
              <a:buChar char="​"/>
              <a:tabLst/>
              <a:defRPr sz="1200" b="0" cap="none" spc="0" baseline="0">
                <a:solidFill>
                  <a:schemeClr val="tx1"/>
                </a:solidFill>
                <a:latin typeface="+mn-lt"/>
              </a:defRPr>
            </a:lvl7pPr>
            <a:lvl8pPr marL="9525" indent="0">
              <a:lnSpc>
                <a:spcPct val="105000"/>
              </a:lnSpc>
              <a:spcBef>
                <a:spcPts val="1500"/>
              </a:spcBef>
              <a:buFont typeface="PrudentialModern Med" pitchFamily="2" charset="0"/>
              <a:buChar char="​"/>
              <a:tabLst/>
              <a:defRPr sz="1200">
                <a:solidFill>
                  <a:schemeClr val="tx1"/>
                </a:solidFill>
                <a:latin typeface="+mn-lt"/>
              </a:defRPr>
            </a:lvl8pPr>
            <a:lvl9pPr marL="9525" indent="0">
              <a:lnSpc>
                <a:spcPct val="105000"/>
              </a:lnSpc>
              <a:spcBef>
                <a:spcPts val="1500"/>
              </a:spcBef>
              <a:buFont typeface="PrudentialModern Med" pitchFamily="2" charset="0"/>
              <a:buChar char="​"/>
              <a:tabLst/>
              <a:defRPr sz="1200">
                <a:solidFill>
                  <a:schemeClr val="tx1"/>
                </a:solidFill>
                <a:latin typeface="+mn-lt"/>
              </a:defRPr>
            </a:lvl9pPr>
          </a:lstStyle>
          <a:p>
            <a:pPr lvl="0"/>
            <a:r>
              <a:rPr lang="en-US" dirty="0"/>
              <a:t>Click to edit text</a:t>
            </a:r>
          </a:p>
          <a:p>
            <a:pPr lvl="1"/>
            <a:r>
              <a:rPr lang="en-US" dirty="0"/>
              <a:t>Supporting info</a:t>
            </a:r>
          </a:p>
          <a:p>
            <a:pPr lvl="2"/>
            <a:r>
              <a:rPr lang="en-US" dirty="0"/>
              <a:t>Additional supporting</a:t>
            </a:r>
          </a:p>
        </p:txBody>
      </p:sp>
      <p:sp>
        <p:nvSpPr>
          <p:cNvPr id="15" name="Content Placeholder 4">
            <a:extLst>
              <a:ext uri="{FF2B5EF4-FFF2-40B4-BE49-F238E27FC236}">
                <a16:creationId xmlns:a16="http://schemas.microsoft.com/office/drawing/2014/main" id="{7D432E79-DAB3-8D4F-944D-0A5A85505AC7}"/>
              </a:ext>
            </a:extLst>
          </p:cNvPr>
          <p:cNvSpPr>
            <a:spLocks noGrp="1"/>
          </p:cNvSpPr>
          <p:nvPr>
            <p:ph sz="quarter" idx="14" hasCustomPrompt="1"/>
          </p:nvPr>
        </p:nvSpPr>
        <p:spPr>
          <a:xfrm>
            <a:off x="7424484" y="1628894"/>
            <a:ext cx="1914780" cy="1325880"/>
          </a:xfrm>
        </p:spPr>
        <p:txBody>
          <a:bodyPr/>
          <a:lstStyle>
            <a:lvl1pPr>
              <a:defRPr sz="1800">
                <a:latin typeface="+mj-lt"/>
              </a:defRPr>
            </a:lvl1pPr>
            <a:lvl2pPr marL="9525" indent="0">
              <a:lnSpc>
                <a:spcPct val="105000"/>
              </a:lnSpc>
              <a:spcBef>
                <a:spcPts val="800"/>
              </a:spcBef>
              <a:buFont typeface="PrudentialModern Med" pitchFamily="2" charset="0"/>
              <a:buChar char="​"/>
              <a:tabLst/>
              <a:defRPr sz="1200" b="0">
                <a:solidFill>
                  <a:schemeClr val="tx1"/>
                </a:solidFill>
                <a:latin typeface="+mn-lt"/>
              </a:defRPr>
            </a:lvl2pPr>
            <a:lvl3pPr marL="173736" indent="-171450">
              <a:lnSpc>
                <a:spcPct val="105000"/>
              </a:lnSpc>
              <a:spcBef>
                <a:spcPts val="800"/>
              </a:spcBef>
              <a:buFont typeface="Arial" panose="020B0604020202020204" pitchFamily="34" charset="0"/>
              <a:buChar char="•"/>
              <a:tabLst/>
              <a:defRPr sz="1200" b="0">
                <a:solidFill>
                  <a:schemeClr val="tx1"/>
                </a:solidFill>
                <a:latin typeface="+mn-lt"/>
              </a:defRPr>
            </a:lvl3pPr>
            <a:lvl4pPr marL="9525" indent="0">
              <a:lnSpc>
                <a:spcPct val="105000"/>
              </a:lnSpc>
              <a:spcBef>
                <a:spcPts val="1500"/>
              </a:spcBef>
              <a:buFont typeface="PrudentialModern Med" pitchFamily="2" charset="0"/>
              <a:buChar char="​"/>
              <a:tabLst/>
              <a:defRPr sz="1200">
                <a:solidFill>
                  <a:schemeClr val="tx1"/>
                </a:solidFill>
                <a:latin typeface="+mn-lt"/>
              </a:defRPr>
            </a:lvl4pPr>
            <a:lvl5pPr marL="9525" indent="0">
              <a:lnSpc>
                <a:spcPct val="105000"/>
              </a:lnSpc>
              <a:spcBef>
                <a:spcPts val="1500"/>
              </a:spcBef>
              <a:buFont typeface="PrudentialModern Med" pitchFamily="2" charset="0"/>
              <a:buChar char="​"/>
              <a:tabLst/>
              <a:defRPr sz="1200">
                <a:solidFill>
                  <a:schemeClr val="tx1"/>
                </a:solidFill>
                <a:latin typeface="+mn-lt"/>
              </a:defRPr>
            </a:lvl5pPr>
            <a:lvl6pPr marL="9525" indent="0">
              <a:lnSpc>
                <a:spcPct val="105000"/>
              </a:lnSpc>
              <a:spcBef>
                <a:spcPts val="1500"/>
              </a:spcBef>
              <a:buFont typeface="PrudentialModern Med" pitchFamily="2" charset="0"/>
              <a:buChar char="​"/>
              <a:tabLst/>
              <a:defRPr sz="1200">
                <a:solidFill>
                  <a:schemeClr val="tx1"/>
                </a:solidFill>
                <a:latin typeface="+mn-lt"/>
              </a:defRPr>
            </a:lvl6pPr>
            <a:lvl7pPr marL="9525" indent="0">
              <a:lnSpc>
                <a:spcPct val="105000"/>
              </a:lnSpc>
              <a:spcBef>
                <a:spcPts val="1500"/>
              </a:spcBef>
              <a:buFont typeface="PrudentialModern Med" pitchFamily="2" charset="0"/>
              <a:buChar char="​"/>
              <a:tabLst/>
              <a:defRPr sz="1200" b="0" cap="none" spc="0" baseline="0">
                <a:solidFill>
                  <a:schemeClr val="tx1"/>
                </a:solidFill>
                <a:latin typeface="+mn-lt"/>
              </a:defRPr>
            </a:lvl7pPr>
            <a:lvl8pPr marL="9525" indent="0">
              <a:lnSpc>
                <a:spcPct val="105000"/>
              </a:lnSpc>
              <a:spcBef>
                <a:spcPts val="1500"/>
              </a:spcBef>
              <a:buFont typeface="PrudentialModern Med" pitchFamily="2" charset="0"/>
              <a:buChar char="​"/>
              <a:tabLst/>
              <a:defRPr sz="1200">
                <a:solidFill>
                  <a:schemeClr val="tx1"/>
                </a:solidFill>
                <a:latin typeface="+mn-lt"/>
              </a:defRPr>
            </a:lvl8pPr>
            <a:lvl9pPr marL="9525" indent="0">
              <a:lnSpc>
                <a:spcPct val="105000"/>
              </a:lnSpc>
              <a:spcBef>
                <a:spcPts val="1500"/>
              </a:spcBef>
              <a:buFont typeface="PrudentialModern Med" pitchFamily="2" charset="0"/>
              <a:buChar char="​"/>
              <a:tabLst/>
              <a:defRPr sz="1200">
                <a:solidFill>
                  <a:schemeClr val="tx1"/>
                </a:solidFill>
                <a:latin typeface="+mn-lt"/>
              </a:defRPr>
            </a:lvl9pPr>
          </a:lstStyle>
          <a:p>
            <a:pPr lvl="0"/>
            <a:r>
              <a:rPr lang="en-US" dirty="0"/>
              <a:t>Click to edit text</a:t>
            </a:r>
          </a:p>
          <a:p>
            <a:pPr lvl="1"/>
            <a:r>
              <a:rPr lang="en-US" dirty="0"/>
              <a:t>Supporting info</a:t>
            </a:r>
          </a:p>
          <a:p>
            <a:pPr lvl="2"/>
            <a:r>
              <a:rPr lang="en-US" dirty="0"/>
              <a:t>Additional supporting</a:t>
            </a:r>
          </a:p>
        </p:txBody>
      </p:sp>
      <p:sp>
        <p:nvSpPr>
          <p:cNvPr id="16" name="Content Placeholder 4">
            <a:extLst>
              <a:ext uri="{FF2B5EF4-FFF2-40B4-BE49-F238E27FC236}">
                <a16:creationId xmlns:a16="http://schemas.microsoft.com/office/drawing/2014/main" id="{50040452-5FC8-0545-9A8E-C6C9DE8C8FB0}"/>
              </a:ext>
            </a:extLst>
          </p:cNvPr>
          <p:cNvSpPr>
            <a:spLocks noGrp="1"/>
          </p:cNvSpPr>
          <p:nvPr>
            <p:ph sz="quarter" idx="15" hasCustomPrompt="1"/>
          </p:nvPr>
        </p:nvSpPr>
        <p:spPr>
          <a:xfrm>
            <a:off x="9826627" y="1628894"/>
            <a:ext cx="1914780" cy="1325880"/>
          </a:xfrm>
        </p:spPr>
        <p:txBody>
          <a:bodyPr/>
          <a:lstStyle>
            <a:lvl1pPr>
              <a:defRPr sz="1800">
                <a:latin typeface="+mj-lt"/>
              </a:defRPr>
            </a:lvl1pPr>
            <a:lvl2pPr marL="9525" indent="0">
              <a:lnSpc>
                <a:spcPct val="105000"/>
              </a:lnSpc>
              <a:spcBef>
                <a:spcPts val="800"/>
              </a:spcBef>
              <a:buFont typeface="PrudentialModern Med" pitchFamily="2" charset="0"/>
              <a:buChar char="​"/>
              <a:tabLst/>
              <a:defRPr sz="1200" b="0">
                <a:solidFill>
                  <a:schemeClr val="tx1"/>
                </a:solidFill>
                <a:latin typeface="+mn-lt"/>
              </a:defRPr>
            </a:lvl2pPr>
            <a:lvl3pPr marL="173736" indent="-171450">
              <a:lnSpc>
                <a:spcPct val="105000"/>
              </a:lnSpc>
              <a:spcBef>
                <a:spcPts val="800"/>
              </a:spcBef>
              <a:buFont typeface="Arial" panose="020B0604020202020204" pitchFamily="34" charset="0"/>
              <a:buChar char="•"/>
              <a:tabLst/>
              <a:defRPr sz="1200" b="0">
                <a:solidFill>
                  <a:schemeClr val="tx1"/>
                </a:solidFill>
                <a:latin typeface="+mn-lt"/>
              </a:defRPr>
            </a:lvl3pPr>
            <a:lvl4pPr marL="9525" indent="0">
              <a:lnSpc>
                <a:spcPct val="105000"/>
              </a:lnSpc>
              <a:spcBef>
                <a:spcPts val="1500"/>
              </a:spcBef>
              <a:buFont typeface="PrudentialModern Med" pitchFamily="2" charset="0"/>
              <a:buChar char="​"/>
              <a:tabLst/>
              <a:defRPr sz="1200">
                <a:solidFill>
                  <a:schemeClr val="tx1"/>
                </a:solidFill>
                <a:latin typeface="+mn-lt"/>
              </a:defRPr>
            </a:lvl4pPr>
            <a:lvl5pPr marL="9525" indent="0">
              <a:lnSpc>
                <a:spcPct val="105000"/>
              </a:lnSpc>
              <a:spcBef>
                <a:spcPts val="1500"/>
              </a:spcBef>
              <a:buFont typeface="PrudentialModern Med" pitchFamily="2" charset="0"/>
              <a:buChar char="​"/>
              <a:tabLst/>
              <a:defRPr sz="1200">
                <a:solidFill>
                  <a:schemeClr val="tx1"/>
                </a:solidFill>
                <a:latin typeface="+mn-lt"/>
              </a:defRPr>
            </a:lvl5pPr>
            <a:lvl6pPr marL="9525" indent="0">
              <a:lnSpc>
                <a:spcPct val="105000"/>
              </a:lnSpc>
              <a:spcBef>
                <a:spcPts val="1500"/>
              </a:spcBef>
              <a:buFont typeface="PrudentialModern Med" pitchFamily="2" charset="0"/>
              <a:buChar char="​"/>
              <a:tabLst/>
              <a:defRPr sz="1200">
                <a:solidFill>
                  <a:schemeClr val="tx1"/>
                </a:solidFill>
                <a:latin typeface="+mn-lt"/>
              </a:defRPr>
            </a:lvl6pPr>
            <a:lvl7pPr marL="9525" indent="0">
              <a:lnSpc>
                <a:spcPct val="105000"/>
              </a:lnSpc>
              <a:spcBef>
                <a:spcPts val="1500"/>
              </a:spcBef>
              <a:buFont typeface="PrudentialModern Med" pitchFamily="2" charset="0"/>
              <a:buChar char="​"/>
              <a:tabLst/>
              <a:defRPr sz="1200" b="0" cap="none" spc="0" baseline="0">
                <a:solidFill>
                  <a:schemeClr val="tx1"/>
                </a:solidFill>
                <a:latin typeface="+mn-lt"/>
              </a:defRPr>
            </a:lvl7pPr>
            <a:lvl8pPr marL="9525" indent="0">
              <a:lnSpc>
                <a:spcPct val="105000"/>
              </a:lnSpc>
              <a:spcBef>
                <a:spcPts val="1500"/>
              </a:spcBef>
              <a:buFont typeface="PrudentialModern Med" pitchFamily="2" charset="0"/>
              <a:buChar char="​"/>
              <a:tabLst/>
              <a:defRPr sz="1200">
                <a:solidFill>
                  <a:schemeClr val="tx1"/>
                </a:solidFill>
                <a:latin typeface="+mn-lt"/>
              </a:defRPr>
            </a:lvl8pPr>
            <a:lvl9pPr marL="9525" indent="0">
              <a:lnSpc>
                <a:spcPct val="105000"/>
              </a:lnSpc>
              <a:spcBef>
                <a:spcPts val="1500"/>
              </a:spcBef>
              <a:buFont typeface="PrudentialModern Med" pitchFamily="2" charset="0"/>
              <a:buChar char="​"/>
              <a:tabLst/>
              <a:defRPr sz="1200">
                <a:solidFill>
                  <a:schemeClr val="tx1"/>
                </a:solidFill>
                <a:latin typeface="+mn-lt"/>
              </a:defRPr>
            </a:lvl9pPr>
          </a:lstStyle>
          <a:p>
            <a:pPr lvl="0"/>
            <a:r>
              <a:rPr lang="en-US" dirty="0"/>
              <a:t>Click to edit text</a:t>
            </a:r>
          </a:p>
          <a:p>
            <a:pPr lvl="1"/>
            <a:r>
              <a:rPr lang="en-US" dirty="0"/>
              <a:t>Supporting info</a:t>
            </a:r>
          </a:p>
          <a:p>
            <a:pPr lvl="2"/>
            <a:r>
              <a:rPr lang="en-US" dirty="0"/>
              <a:t>Additional supporting</a:t>
            </a:r>
          </a:p>
        </p:txBody>
      </p:sp>
      <p:sp>
        <p:nvSpPr>
          <p:cNvPr id="17" name="Content Placeholder 4">
            <a:extLst>
              <a:ext uri="{FF2B5EF4-FFF2-40B4-BE49-F238E27FC236}">
                <a16:creationId xmlns:a16="http://schemas.microsoft.com/office/drawing/2014/main" id="{13471936-5EAB-8A4A-9419-A5A08CF58BEE}"/>
              </a:ext>
            </a:extLst>
          </p:cNvPr>
          <p:cNvSpPr>
            <a:spLocks noGrp="1"/>
          </p:cNvSpPr>
          <p:nvPr>
            <p:ph sz="quarter" idx="16" hasCustomPrompt="1"/>
          </p:nvPr>
        </p:nvSpPr>
        <p:spPr>
          <a:xfrm>
            <a:off x="5026026" y="4637257"/>
            <a:ext cx="1914780" cy="1325880"/>
          </a:xfrm>
        </p:spPr>
        <p:txBody>
          <a:bodyPr/>
          <a:lstStyle>
            <a:lvl1pPr>
              <a:defRPr sz="1800">
                <a:latin typeface="+mj-lt"/>
              </a:defRPr>
            </a:lvl1pPr>
            <a:lvl2pPr marL="9525" indent="0">
              <a:lnSpc>
                <a:spcPct val="105000"/>
              </a:lnSpc>
              <a:spcBef>
                <a:spcPts val="800"/>
              </a:spcBef>
              <a:buFont typeface="PrudentialModern Med" pitchFamily="2" charset="0"/>
              <a:buChar char="​"/>
              <a:tabLst/>
              <a:defRPr sz="1200" b="0">
                <a:solidFill>
                  <a:schemeClr val="tx1"/>
                </a:solidFill>
                <a:latin typeface="+mn-lt"/>
              </a:defRPr>
            </a:lvl2pPr>
            <a:lvl3pPr marL="173736" indent="-171450">
              <a:lnSpc>
                <a:spcPct val="105000"/>
              </a:lnSpc>
              <a:spcBef>
                <a:spcPts val="800"/>
              </a:spcBef>
              <a:buFont typeface="Arial" panose="020B0604020202020204" pitchFamily="34" charset="0"/>
              <a:buChar char="•"/>
              <a:tabLst/>
              <a:defRPr sz="1200" b="0">
                <a:solidFill>
                  <a:schemeClr val="tx1"/>
                </a:solidFill>
                <a:latin typeface="+mn-lt"/>
              </a:defRPr>
            </a:lvl3pPr>
            <a:lvl4pPr marL="9525" indent="0">
              <a:lnSpc>
                <a:spcPct val="105000"/>
              </a:lnSpc>
              <a:spcBef>
                <a:spcPts val="1500"/>
              </a:spcBef>
              <a:buFont typeface="PrudentialModern Med" pitchFamily="2" charset="0"/>
              <a:buChar char="​"/>
              <a:tabLst/>
              <a:defRPr sz="1200">
                <a:solidFill>
                  <a:schemeClr val="tx1"/>
                </a:solidFill>
                <a:latin typeface="+mn-lt"/>
              </a:defRPr>
            </a:lvl4pPr>
            <a:lvl5pPr marL="9525" indent="0">
              <a:lnSpc>
                <a:spcPct val="105000"/>
              </a:lnSpc>
              <a:spcBef>
                <a:spcPts val="1500"/>
              </a:spcBef>
              <a:buFont typeface="PrudentialModern Med" pitchFamily="2" charset="0"/>
              <a:buChar char="​"/>
              <a:tabLst/>
              <a:defRPr sz="1200">
                <a:solidFill>
                  <a:schemeClr val="tx1"/>
                </a:solidFill>
                <a:latin typeface="+mn-lt"/>
              </a:defRPr>
            </a:lvl5pPr>
            <a:lvl6pPr marL="9525" indent="0">
              <a:lnSpc>
                <a:spcPct val="105000"/>
              </a:lnSpc>
              <a:spcBef>
                <a:spcPts val="1500"/>
              </a:spcBef>
              <a:buFont typeface="PrudentialModern Med" pitchFamily="2" charset="0"/>
              <a:buChar char="​"/>
              <a:tabLst/>
              <a:defRPr sz="1200">
                <a:solidFill>
                  <a:schemeClr val="tx1"/>
                </a:solidFill>
                <a:latin typeface="+mn-lt"/>
              </a:defRPr>
            </a:lvl6pPr>
            <a:lvl7pPr marL="9525" indent="0">
              <a:lnSpc>
                <a:spcPct val="105000"/>
              </a:lnSpc>
              <a:spcBef>
                <a:spcPts val="1500"/>
              </a:spcBef>
              <a:buFont typeface="PrudentialModern Med" pitchFamily="2" charset="0"/>
              <a:buChar char="​"/>
              <a:tabLst/>
              <a:defRPr sz="1200" b="0" cap="none" spc="0" baseline="0">
                <a:solidFill>
                  <a:schemeClr val="tx1"/>
                </a:solidFill>
                <a:latin typeface="+mn-lt"/>
              </a:defRPr>
            </a:lvl7pPr>
            <a:lvl8pPr marL="9525" indent="0">
              <a:lnSpc>
                <a:spcPct val="105000"/>
              </a:lnSpc>
              <a:spcBef>
                <a:spcPts val="1500"/>
              </a:spcBef>
              <a:buFont typeface="PrudentialModern Med" pitchFamily="2" charset="0"/>
              <a:buChar char="​"/>
              <a:tabLst/>
              <a:defRPr sz="1200">
                <a:solidFill>
                  <a:schemeClr val="tx1"/>
                </a:solidFill>
                <a:latin typeface="+mn-lt"/>
              </a:defRPr>
            </a:lvl8pPr>
            <a:lvl9pPr marL="9525" indent="0">
              <a:lnSpc>
                <a:spcPct val="105000"/>
              </a:lnSpc>
              <a:spcBef>
                <a:spcPts val="1500"/>
              </a:spcBef>
              <a:buFont typeface="PrudentialModern Med" pitchFamily="2" charset="0"/>
              <a:buChar char="​"/>
              <a:tabLst/>
              <a:defRPr sz="1200">
                <a:solidFill>
                  <a:schemeClr val="tx1"/>
                </a:solidFill>
                <a:latin typeface="+mn-lt"/>
              </a:defRPr>
            </a:lvl9pPr>
          </a:lstStyle>
          <a:p>
            <a:pPr lvl="0"/>
            <a:r>
              <a:rPr lang="en-US" dirty="0"/>
              <a:t>Click to edit text</a:t>
            </a:r>
          </a:p>
          <a:p>
            <a:pPr lvl="1"/>
            <a:r>
              <a:rPr lang="en-US" dirty="0"/>
              <a:t>Supporting info</a:t>
            </a:r>
          </a:p>
          <a:p>
            <a:pPr lvl="2"/>
            <a:r>
              <a:rPr lang="en-US" dirty="0"/>
              <a:t>Additional supporting</a:t>
            </a:r>
          </a:p>
        </p:txBody>
      </p:sp>
      <p:sp>
        <p:nvSpPr>
          <p:cNvPr id="18" name="Content Placeholder 4">
            <a:extLst>
              <a:ext uri="{FF2B5EF4-FFF2-40B4-BE49-F238E27FC236}">
                <a16:creationId xmlns:a16="http://schemas.microsoft.com/office/drawing/2014/main" id="{66A27CC9-5FC7-F245-B022-057A4C445220}"/>
              </a:ext>
            </a:extLst>
          </p:cNvPr>
          <p:cNvSpPr>
            <a:spLocks noGrp="1"/>
          </p:cNvSpPr>
          <p:nvPr>
            <p:ph sz="quarter" idx="17" hasCustomPrompt="1"/>
          </p:nvPr>
        </p:nvSpPr>
        <p:spPr>
          <a:xfrm>
            <a:off x="7426198" y="4637257"/>
            <a:ext cx="1914780" cy="1325880"/>
          </a:xfrm>
        </p:spPr>
        <p:txBody>
          <a:bodyPr/>
          <a:lstStyle>
            <a:lvl1pPr>
              <a:defRPr sz="1800">
                <a:latin typeface="+mj-lt"/>
              </a:defRPr>
            </a:lvl1pPr>
            <a:lvl2pPr marL="9525" indent="0">
              <a:lnSpc>
                <a:spcPct val="105000"/>
              </a:lnSpc>
              <a:spcBef>
                <a:spcPts val="800"/>
              </a:spcBef>
              <a:buFont typeface="PrudentialModern Med" pitchFamily="2" charset="0"/>
              <a:buChar char="​"/>
              <a:tabLst/>
              <a:defRPr sz="1200" b="0">
                <a:solidFill>
                  <a:schemeClr val="tx1"/>
                </a:solidFill>
                <a:latin typeface="+mn-lt"/>
              </a:defRPr>
            </a:lvl2pPr>
            <a:lvl3pPr marL="173736" indent="-171450">
              <a:lnSpc>
                <a:spcPct val="105000"/>
              </a:lnSpc>
              <a:spcBef>
                <a:spcPts val="800"/>
              </a:spcBef>
              <a:buFont typeface="Arial" panose="020B0604020202020204" pitchFamily="34" charset="0"/>
              <a:buChar char="•"/>
              <a:tabLst/>
              <a:defRPr sz="1200" b="0">
                <a:solidFill>
                  <a:schemeClr val="tx1"/>
                </a:solidFill>
                <a:latin typeface="+mn-lt"/>
              </a:defRPr>
            </a:lvl3pPr>
            <a:lvl4pPr marL="9525" indent="0">
              <a:lnSpc>
                <a:spcPct val="105000"/>
              </a:lnSpc>
              <a:spcBef>
                <a:spcPts val="1500"/>
              </a:spcBef>
              <a:buFont typeface="PrudentialModern Med" pitchFamily="2" charset="0"/>
              <a:buChar char="​"/>
              <a:tabLst/>
              <a:defRPr sz="1200">
                <a:solidFill>
                  <a:schemeClr val="tx1"/>
                </a:solidFill>
                <a:latin typeface="+mn-lt"/>
              </a:defRPr>
            </a:lvl4pPr>
            <a:lvl5pPr marL="9525" indent="0">
              <a:lnSpc>
                <a:spcPct val="105000"/>
              </a:lnSpc>
              <a:spcBef>
                <a:spcPts val="1500"/>
              </a:spcBef>
              <a:buFont typeface="PrudentialModern Med" pitchFamily="2" charset="0"/>
              <a:buChar char="​"/>
              <a:tabLst/>
              <a:defRPr sz="1200">
                <a:solidFill>
                  <a:schemeClr val="tx1"/>
                </a:solidFill>
                <a:latin typeface="+mn-lt"/>
              </a:defRPr>
            </a:lvl5pPr>
            <a:lvl6pPr marL="9525" indent="0">
              <a:lnSpc>
                <a:spcPct val="105000"/>
              </a:lnSpc>
              <a:spcBef>
                <a:spcPts val="1500"/>
              </a:spcBef>
              <a:buFont typeface="PrudentialModern Med" pitchFamily="2" charset="0"/>
              <a:buChar char="​"/>
              <a:tabLst/>
              <a:defRPr sz="1200">
                <a:solidFill>
                  <a:schemeClr val="tx1"/>
                </a:solidFill>
                <a:latin typeface="+mn-lt"/>
              </a:defRPr>
            </a:lvl6pPr>
            <a:lvl7pPr marL="9525" indent="0">
              <a:lnSpc>
                <a:spcPct val="105000"/>
              </a:lnSpc>
              <a:spcBef>
                <a:spcPts val="1500"/>
              </a:spcBef>
              <a:buFont typeface="PrudentialModern Med" pitchFamily="2" charset="0"/>
              <a:buChar char="​"/>
              <a:tabLst/>
              <a:defRPr sz="1200" b="0" cap="none" spc="0" baseline="0">
                <a:solidFill>
                  <a:schemeClr val="tx1"/>
                </a:solidFill>
                <a:latin typeface="+mn-lt"/>
              </a:defRPr>
            </a:lvl7pPr>
            <a:lvl8pPr marL="9525" indent="0">
              <a:lnSpc>
                <a:spcPct val="105000"/>
              </a:lnSpc>
              <a:spcBef>
                <a:spcPts val="1500"/>
              </a:spcBef>
              <a:buFont typeface="PrudentialModern Med" pitchFamily="2" charset="0"/>
              <a:buChar char="​"/>
              <a:tabLst/>
              <a:defRPr sz="1200">
                <a:solidFill>
                  <a:schemeClr val="tx1"/>
                </a:solidFill>
                <a:latin typeface="+mn-lt"/>
              </a:defRPr>
            </a:lvl8pPr>
            <a:lvl9pPr marL="9525" indent="0">
              <a:lnSpc>
                <a:spcPct val="105000"/>
              </a:lnSpc>
              <a:spcBef>
                <a:spcPts val="1500"/>
              </a:spcBef>
              <a:buFont typeface="PrudentialModern Med" pitchFamily="2" charset="0"/>
              <a:buChar char="​"/>
              <a:tabLst/>
              <a:defRPr sz="1200">
                <a:solidFill>
                  <a:schemeClr val="tx1"/>
                </a:solidFill>
                <a:latin typeface="+mn-lt"/>
              </a:defRPr>
            </a:lvl9pPr>
          </a:lstStyle>
          <a:p>
            <a:pPr lvl="0"/>
            <a:r>
              <a:rPr lang="en-US" dirty="0"/>
              <a:t>Click to edit text</a:t>
            </a:r>
          </a:p>
          <a:p>
            <a:pPr lvl="1"/>
            <a:r>
              <a:rPr lang="en-US" dirty="0"/>
              <a:t>Supporting info</a:t>
            </a:r>
          </a:p>
          <a:p>
            <a:pPr lvl="2"/>
            <a:r>
              <a:rPr lang="en-US" dirty="0"/>
              <a:t>Additional supporting</a:t>
            </a:r>
          </a:p>
        </p:txBody>
      </p:sp>
      <p:sp>
        <p:nvSpPr>
          <p:cNvPr id="20" name="Content Placeholder 4">
            <a:extLst>
              <a:ext uri="{FF2B5EF4-FFF2-40B4-BE49-F238E27FC236}">
                <a16:creationId xmlns:a16="http://schemas.microsoft.com/office/drawing/2014/main" id="{459EC634-3048-D346-B784-082073FA9F31}"/>
              </a:ext>
            </a:extLst>
          </p:cNvPr>
          <p:cNvSpPr>
            <a:spLocks noGrp="1"/>
          </p:cNvSpPr>
          <p:nvPr>
            <p:ph sz="quarter" idx="18" hasCustomPrompt="1"/>
          </p:nvPr>
        </p:nvSpPr>
        <p:spPr>
          <a:xfrm>
            <a:off x="9826370" y="4637257"/>
            <a:ext cx="1914780" cy="1325880"/>
          </a:xfrm>
        </p:spPr>
        <p:txBody>
          <a:bodyPr/>
          <a:lstStyle>
            <a:lvl1pPr>
              <a:defRPr sz="1800">
                <a:latin typeface="+mj-lt"/>
              </a:defRPr>
            </a:lvl1pPr>
            <a:lvl2pPr marL="9525" indent="0">
              <a:lnSpc>
                <a:spcPct val="105000"/>
              </a:lnSpc>
              <a:spcBef>
                <a:spcPts val="800"/>
              </a:spcBef>
              <a:buFont typeface="PrudentialModern Med" pitchFamily="2" charset="0"/>
              <a:buChar char="​"/>
              <a:tabLst/>
              <a:defRPr sz="1200" b="0">
                <a:solidFill>
                  <a:schemeClr val="tx1"/>
                </a:solidFill>
                <a:latin typeface="+mn-lt"/>
              </a:defRPr>
            </a:lvl2pPr>
            <a:lvl3pPr marL="173736" indent="-171450">
              <a:lnSpc>
                <a:spcPct val="105000"/>
              </a:lnSpc>
              <a:spcBef>
                <a:spcPts val="800"/>
              </a:spcBef>
              <a:buFont typeface="Arial" panose="020B0604020202020204" pitchFamily="34" charset="0"/>
              <a:buChar char="•"/>
              <a:tabLst/>
              <a:defRPr sz="1200" b="0">
                <a:solidFill>
                  <a:schemeClr val="tx1"/>
                </a:solidFill>
                <a:latin typeface="+mn-lt"/>
              </a:defRPr>
            </a:lvl3pPr>
            <a:lvl4pPr marL="9525" indent="0">
              <a:lnSpc>
                <a:spcPct val="105000"/>
              </a:lnSpc>
              <a:spcBef>
                <a:spcPts val="1500"/>
              </a:spcBef>
              <a:buFont typeface="PrudentialModern Med" pitchFamily="2" charset="0"/>
              <a:buChar char="​"/>
              <a:tabLst/>
              <a:defRPr sz="1200">
                <a:solidFill>
                  <a:schemeClr val="tx1"/>
                </a:solidFill>
                <a:latin typeface="+mn-lt"/>
              </a:defRPr>
            </a:lvl4pPr>
            <a:lvl5pPr marL="9525" indent="0">
              <a:lnSpc>
                <a:spcPct val="105000"/>
              </a:lnSpc>
              <a:spcBef>
                <a:spcPts val="1500"/>
              </a:spcBef>
              <a:buFont typeface="PrudentialModern Med" pitchFamily="2" charset="0"/>
              <a:buChar char="​"/>
              <a:tabLst/>
              <a:defRPr sz="1200">
                <a:solidFill>
                  <a:schemeClr val="tx1"/>
                </a:solidFill>
                <a:latin typeface="+mn-lt"/>
              </a:defRPr>
            </a:lvl5pPr>
            <a:lvl6pPr marL="9525" indent="0">
              <a:lnSpc>
                <a:spcPct val="105000"/>
              </a:lnSpc>
              <a:spcBef>
                <a:spcPts val="1500"/>
              </a:spcBef>
              <a:buFont typeface="PrudentialModern Med" pitchFamily="2" charset="0"/>
              <a:buChar char="​"/>
              <a:tabLst/>
              <a:defRPr sz="1200">
                <a:solidFill>
                  <a:schemeClr val="tx1"/>
                </a:solidFill>
                <a:latin typeface="+mn-lt"/>
              </a:defRPr>
            </a:lvl6pPr>
            <a:lvl7pPr marL="9525" indent="0">
              <a:lnSpc>
                <a:spcPct val="105000"/>
              </a:lnSpc>
              <a:spcBef>
                <a:spcPts val="1500"/>
              </a:spcBef>
              <a:buFont typeface="PrudentialModern Med" pitchFamily="2" charset="0"/>
              <a:buChar char="​"/>
              <a:tabLst/>
              <a:defRPr sz="1200" b="0" cap="none" spc="0" baseline="0">
                <a:solidFill>
                  <a:schemeClr val="tx1"/>
                </a:solidFill>
                <a:latin typeface="+mn-lt"/>
              </a:defRPr>
            </a:lvl7pPr>
            <a:lvl8pPr marL="9525" indent="0">
              <a:lnSpc>
                <a:spcPct val="105000"/>
              </a:lnSpc>
              <a:spcBef>
                <a:spcPts val="1500"/>
              </a:spcBef>
              <a:buFont typeface="PrudentialModern Med" pitchFamily="2" charset="0"/>
              <a:buChar char="​"/>
              <a:tabLst/>
              <a:defRPr sz="1200">
                <a:solidFill>
                  <a:schemeClr val="tx1"/>
                </a:solidFill>
                <a:latin typeface="+mn-lt"/>
              </a:defRPr>
            </a:lvl8pPr>
            <a:lvl9pPr marL="9525" indent="0">
              <a:lnSpc>
                <a:spcPct val="105000"/>
              </a:lnSpc>
              <a:spcBef>
                <a:spcPts val="1500"/>
              </a:spcBef>
              <a:buFont typeface="PrudentialModern Med" pitchFamily="2" charset="0"/>
              <a:buChar char="​"/>
              <a:tabLst/>
              <a:defRPr sz="1200">
                <a:solidFill>
                  <a:schemeClr val="tx1"/>
                </a:solidFill>
                <a:latin typeface="+mn-lt"/>
              </a:defRPr>
            </a:lvl9pPr>
          </a:lstStyle>
          <a:p>
            <a:pPr lvl="0"/>
            <a:r>
              <a:rPr lang="en-US" dirty="0"/>
              <a:t>Click to edit text</a:t>
            </a:r>
          </a:p>
          <a:p>
            <a:pPr lvl="1"/>
            <a:r>
              <a:rPr lang="en-US" dirty="0"/>
              <a:t>Supporting info</a:t>
            </a:r>
          </a:p>
          <a:p>
            <a:pPr lvl="2"/>
            <a:r>
              <a:rPr lang="en-US" dirty="0"/>
              <a:t>Additional supporting</a:t>
            </a:r>
          </a:p>
        </p:txBody>
      </p:sp>
      <p:sp>
        <p:nvSpPr>
          <p:cNvPr id="27" name="Picture Placeholder 5">
            <a:extLst>
              <a:ext uri="{FF2B5EF4-FFF2-40B4-BE49-F238E27FC236}">
                <a16:creationId xmlns:a16="http://schemas.microsoft.com/office/drawing/2014/main" id="{34DC33E8-D423-9B40-87E5-1D94061C298B}"/>
              </a:ext>
            </a:extLst>
          </p:cNvPr>
          <p:cNvSpPr>
            <a:spLocks noGrp="1"/>
          </p:cNvSpPr>
          <p:nvPr>
            <p:ph type="pic" sz="quarter" idx="25" hasCustomPrompt="1"/>
          </p:nvPr>
        </p:nvSpPr>
        <p:spPr>
          <a:xfrm>
            <a:off x="5026026" y="729335"/>
            <a:ext cx="603504" cy="603504"/>
          </a:xfrm>
        </p:spPr>
        <p:txBody>
          <a:bodyPr/>
          <a:lstStyle>
            <a:lvl1pPr algn="ctr">
              <a:defRPr sz="900" b="1">
                <a:solidFill>
                  <a:schemeClr val="accent2"/>
                </a:solidFill>
              </a:defRPr>
            </a:lvl1pPr>
          </a:lstStyle>
          <a:p>
            <a:r>
              <a:rPr lang="en-US" dirty="0"/>
              <a:t>ICON</a:t>
            </a:r>
          </a:p>
        </p:txBody>
      </p:sp>
      <p:sp>
        <p:nvSpPr>
          <p:cNvPr id="28" name="Picture Placeholder 5">
            <a:extLst>
              <a:ext uri="{FF2B5EF4-FFF2-40B4-BE49-F238E27FC236}">
                <a16:creationId xmlns:a16="http://schemas.microsoft.com/office/drawing/2014/main" id="{DE6F2096-D9C7-8E49-AFCA-62B8FE4E9878}"/>
              </a:ext>
            </a:extLst>
          </p:cNvPr>
          <p:cNvSpPr>
            <a:spLocks noGrp="1"/>
          </p:cNvSpPr>
          <p:nvPr>
            <p:ph type="pic" sz="quarter" idx="19" hasCustomPrompt="1"/>
          </p:nvPr>
        </p:nvSpPr>
        <p:spPr>
          <a:xfrm>
            <a:off x="7424484" y="729335"/>
            <a:ext cx="603504" cy="603504"/>
          </a:xfrm>
        </p:spPr>
        <p:txBody>
          <a:bodyPr/>
          <a:lstStyle>
            <a:lvl1pPr algn="ctr">
              <a:defRPr sz="900" b="1">
                <a:solidFill>
                  <a:schemeClr val="accent2"/>
                </a:solidFill>
              </a:defRPr>
            </a:lvl1pPr>
          </a:lstStyle>
          <a:p>
            <a:r>
              <a:rPr lang="en-US"/>
              <a:t>ICON</a:t>
            </a:r>
          </a:p>
        </p:txBody>
      </p:sp>
      <p:sp>
        <p:nvSpPr>
          <p:cNvPr id="29" name="Picture Placeholder 5">
            <a:extLst>
              <a:ext uri="{FF2B5EF4-FFF2-40B4-BE49-F238E27FC236}">
                <a16:creationId xmlns:a16="http://schemas.microsoft.com/office/drawing/2014/main" id="{FB40099E-0266-A147-9A72-BC2F9D2233DF}"/>
              </a:ext>
            </a:extLst>
          </p:cNvPr>
          <p:cNvSpPr>
            <a:spLocks noGrp="1"/>
          </p:cNvSpPr>
          <p:nvPr>
            <p:ph type="pic" sz="quarter" idx="20" hasCustomPrompt="1"/>
          </p:nvPr>
        </p:nvSpPr>
        <p:spPr>
          <a:xfrm>
            <a:off x="9826627" y="729335"/>
            <a:ext cx="603504" cy="603504"/>
          </a:xfrm>
        </p:spPr>
        <p:txBody>
          <a:bodyPr/>
          <a:lstStyle>
            <a:lvl1pPr algn="ctr">
              <a:defRPr sz="900" b="1">
                <a:solidFill>
                  <a:schemeClr val="accent2"/>
                </a:solidFill>
              </a:defRPr>
            </a:lvl1pPr>
          </a:lstStyle>
          <a:p>
            <a:r>
              <a:rPr lang="en-US"/>
              <a:t>ICON</a:t>
            </a:r>
          </a:p>
        </p:txBody>
      </p:sp>
      <p:sp>
        <p:nvSpPr>
          <p:cNvPr id="30" name="Picture Placeholder 5">
            <a:extLst>
              <a:ext uri="{FF2B5EF4-FFF2-40B4-BE49-F238E27FC236}">
                <a16:creationId xmlns:a16="http://schemas.microsoft.com/office/drawing/2014/main" id="{CC2E3A56-77D8-2C45-8669-B7C335914B1E}"/>
              </a:ext>
            </a:extLst>
          </p:cNvPr>
          <p:cNvSpPr>
            <a:spLocks noGrp="1"/>
          </p:cNvSpPr>
          <p:nvPr>
            <p:ph type="pic" sz="quarter" idx="21" hasCustomPrompt="1"/>
          </p:nvPr>
        </p:nvSpPr>
        <p:spPr>
          <a:xfrm>
            <a:off x="5026026" y="3732685"/>
            <a:ext cx="603504" cy="603504"/>
          </a:xfrm>
        </p:spPr>
        <p:txBody>
          <a:bodyPr/>
          <a:lstStyle>
            <a:lvl1pPr algn="ctr">
              <a:defRPr sz="900" b="1">
                <a:solidFill>
                  <a:schemeClr val="accent2"/>
                </a:solidFill>
              </a:defRPr>
            </a:lvl1pPr>
          </a:lstStyle>
          <a:p>
            <a:r>
              <a:rPr lang="en-US"/>
              <a:t>ICON</a:t>
            </a:r>
          </a:p>
        </p:txBody>
      </p:sp>
      <p:sp>
        <p:nvSpPr>
          <p:cNvPr id="31" name="Picture Placeholder 5">
            <a:extLst>
              <a:ext uri="{FF2B5EF4-FFF2-40B4-BE49-F238E27FC236}">
                <a16:creationId xmlns:a16="http://schemas.microsoft.com/office/drawing/2014/main" id="{0625094E-F66D-8E4E-8D13-805B9CEB83F9}"/>
              </a:ext>
            </a:extLst>
          </p:cNvPr>
          <p:cNvSpPr>
            <a:spLocks noGrp="1"/>
          </p:cNvSpPr>
          <p:nvPr>
            <p:ph type="pic" sz="quarter" idx="26" hasCustomPrompt="1"/>
          </p:nvPr>
        </p:nvSpPr>
        <p:spPr>
          <a:xfrm>
            <a:off x="7426198" y="3732685"/>
            <a:ext cx="603504" cy="603504"/>
          </a:xfrm>
        </p:spPr>
        <p:txBody>
          <a:bodyPr/>
          <a:lstStyle>
            <a:lvl1pPr algn="ctr">
              <a:defRPr sz="900" b="1">
                <a:solidFill>
                  <a:schemeClr val="accent2"/>
                </a:solidFill>
              </a:defRPr>
            </a:lvl1pPr>
          </a:lstStyle>
          <a:p>
            <a:r>
              <a:rPr lang="en-US"/>
              <a:t>ICON</a:t>
            </a:r>
          </a:p>
        </p:txBody>
      </p:sp>
      <p:sp>
        <p:nvSpPr>
          <p:cNvPr id="32" name="Picture Placeholder 5">
            <a:extLst>
              <a:ext uri="{FF2B5EF4-FFF2-40B4-BE49-F238E27FC236}">
                <a16:creationId xmlns:a16="http://schemas.microsoft.com/office/drawing/2014/main" id="{BF143E8C-E2D8-1C45-8A51-42C2D1DAA590}"/>
              </a:ext>
            </a:extLst>
          </p:cNvPr>
          <p:cNvSpPr>
            <a:spLocks noGrp="1"/>
          </p:cNvSpPr>
          <p:nvPr>
            <p:ph type="pic" sz="quarter" idx="27" hasCustomPrompt="1"/>
          </p:nvPr>
        </p:nvSpPr>
        <p:spPr>
          <a:xfrm>
            <a:off x="9826370" y="3732685"/>
            <a:ext cx="603504" cy="603504"/>
          </a:xfrm>
        </p:spPr>
        <p:txBody>
          <a:bodyPr/>
          <a:lstStyle>
            <a:lvl1pPr algn="ctr">
              <a:defRPr sz="900" b="1">
                <a:solidFill>
                  <a:schemeClr val="accent2"/>
                </a:solidFill>
              </a:defRPr>
            </a:lvl1pPr>
          </a:lstStyle>
          <a:p>
            <a:r>
              <a:rPr lang="en-US"/>
              <a:t>ICON</a:t>
            </a:r>
          </a:p>
        </p:txBody>
      </p:sp>
      <p:sp>
        <p:nvSpPr>
          <p:cNvPr id="7" name="Subtitle 2">
            <a:extLst>
              <a:ext uri="{FF2B5EF4-FFF2-40B4-BE49-F238E27FC236}">
                <a16:creationId xmlns:a16="http://schemas.microsoft.com/office/drawing/2014/main" id="{EE1A7E7A-CA20-2AF3-6276-3CD4865AA59C}"/>
              </a:ext>
            </a:extLst>
          </p:cNvPr>
          <p:cNvSpPr>
            <a:spLocks noGrp="1"/>
          </p:cNvSpPr>
          <p:nvPr>
            <p:ph type="subTitle" idx="10"/>
          </p:nvPr>
        </p:nvSpPr>
        <p:spPr>
          <a:xfrm>
            <a:off x="463629" y="3340309"/>
            <a:ext cx="3606639" cy="1577379"/>
          </a:xfrm>
        </p:spPr>
        <p:txBody>
          <a:bodyPr lIns="0" tIns="0" rIns="0" bIns="0">
            <a:noAutofit/>
          </a:bodyPr>
          <a:lstStyle>
            <a:lvl1pPr marL="0" indent="0" algn="l">
              <a:lnSpc>
                <a:spcPct val="103000"/>
              </a:lnSpc>
              <a:spcBef>
                <a:spcPts val="1600"/>
              </a:spcBef>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a:extLst>
              <a:ext uri="{FF2B5EF4-FFF2-40B4-BE49-F238E27FC236}">
                <a16:creationId xmlns:a16="http://schemas.microsoft.com/office/drawing/2014/main" id="{FEC37FF9-BDFA-188B-9133-77D75E41A2A7}"/>
              </a:ext>
            </a:extLst>
          </p:cNvPr>
          <p:cNvSpPr>
            <a:spLocks noGrp="1"/>
          </p:cNvSpPr>
          <p:nvPr>
            <p:ph type="ftr" sz="quarter" idx="28"/>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105621423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BD33-6450-7846-8CB6-E0B4118F4460}"/>
              </a:ext>
            </a:extLst>
          </p:cNvPr>
          <p:cNvSpPr>
            <a:spLocks noGrp="1"/>
          </p:cNvSpPr>
          <p:nvPr>
            <p:ph type="title"/>
          </p:nvPr>
        </p:nvSpPr>
        <p:spPr/>
        <p:txBody>
          <a:bodyPr/>
          <a:lstStyle/>
          <a:p>
            <a:r>
              <a:rPr lang="en-US"/>
              <a:t>Click to edit Master title style</a:t>
            </a:r>
          </a:p>
        </p:txBody>
      </p:sp>
      <p:sp>
        <p:nvSpPr>
          <p:cNvPr id="7" name="Content Placeholder 3">
            <a:extLst>
              <a:ext uri="{FF2B5EF4-FFF2-40B4-BE49-F238E27FC236}">
                <a16:creationId xmlns:a16="http://schemas.microsoft.com/office/drawing/2014/main" id="{EDDDD0EF-DDD6-CF4A-B794-5A224237EAA0}"/>
              </a:ext>
            </a:extLst>
          </p:cNvPr>
          <p:cNvSpPr>
            <a:spLocks noGrp="1"/>
          </p:cNvSpPr>
          <p:nvPr>
            <p:ph sz="quarter" idx="12"/>
          </p:nvPr>
        </p:nvSpPr>
        <p:spPr>
          <a:xfrm>
            <a:off x="457200" y="2560320"/>
            <a:ext cx="5524500" cy="358140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8A04F16C-B1B8-1148-A86B-E7447D7BD7BD}"/>
              </a:ext>
            </a:extLst>
          </p:cNvPr>
          <p:cNvSpPr>
            <a:spLocks noGrp="1"/>
          </p:cNvSpPr>
          <p:nvPr>
            <p:ph sz="quarter" idx="13"/>
          </p:nvPr>
        </p:nvSpPr>
        <p:spPr>
          <a:xfrm>
            <a:off x="6217920" y="2560320"/>
            <a:ext cx="5524500" cy="358140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C05E6F-7E29-8A4C-88D7-63D30A87E13A}"/>
              </a:ext>
            </a:extLst>
          </p:cNvPr>
          <p:cNvSpPr>
            <a:spLocks noGrp="1"/>
          </p:cNvSpPr>
          <p:nvPr>
            <p:ph type="body" sz="quarter" idx="14"/>
          </p:nvPr>
        </p:nvSpPr>
        <p:spPr>
          <a:xfrm>
            <a:off x="457200" y="1674617"/>
            <a:ext cx="5526088" cy="609600"/>
          </a:xfrm>
          <a:noFill/>
        </p:spPr>
        <p:txBody>
          <a:bodyPr lIns="0" rIns="0" anchor="b"/>
          <a:lstStyle>
            <a:lvl1pPr marL="0" indent="0" algn="l">
              <a:lnSpc>
                <a:spcPct val="103000"/>
              </a:lnSpc>
              <a:buNone/>
              <a:defRPr sz="1800" spc="-80" baseline="0">
                <a:solidFill>
                  <a:schemeClr val="tx1"/>
                </a:solidFill>
                <a:latin typeface="+mj-lt"/>
              </a:defRPr>
            </a:lvl1pPr>
            <a:lvl2pPr marL="155448" indent="0">
              <a:buNone/>
              <a:defRPr/>
            </a:lvl2pPr>
            <a:lvl3pPr marL="347472" indent="0">
              <a:buNone/>
              <a:defRPr/>
            </a:lvl3pPr>
            <a:lvl4pPr marL="0" indent="0">
              <a:buNone/>
              <a:defRPr/>
            </a:lvl4pPr>
            <a:lvl5pPr marL="6350" indent="0">
              <a:buNone/>
              <a:defRPr/>
            </a:lvl5pPr>
          </a:lstStyle>
          <a:p>
            <a:pPr lvl="0"/>
            <a:r>
              <a:rPr lang="en-US"/>
              <a:t>Click to edit Master text styles</a:t>
            </a:r>
          </a:p>
        </p:txBody>
      </p:sp>
      <p:sp>
        <p:nvSpPr>
          <p:cNvPr id="10" name="Text Placeholder 4">
            <a:extLst>
              <a:ext uri="{FF2B5EF4-FFF2-40B4-BE49-F238E27FC236}">
                <a16:creationId xmlns:a16="http://schemas.microsoft.com/office/drawing/2014/main" id="{C1C6BEF8-A683-E145-871B-DE9B84D40886}"/>
              </a:ext>
            </a:extLst>
          </p:cNvPr>
          <p:cNvSpPr>
            <a:spLocks noGrp="1"/>
          </p:cNvSpPr>
          <p:nvPr>
            <p:ph type="body" sz="quarter" idx="15"/>
          </p:nvPr>
        </p:nvSpPr>
        <p:spPr>
          <a:xfrm>
            <a:off x="6217920" y="1674617"/>
            <a:ext cx="5530927" cy="609600"/>
          </a:xfrm>
          <a:noFill/>
        </p:spPr>
        <p:txBody>
          <a:bodyPr lIns="0" rIns="0" anchor="b"/>
          <a:lstStyle>
            <a:lvl1pPr marL="0" indent="0" algn="l">
              <a:lnSpc>
                <a:spcPct val="103000"/>
              </a:lnSpc>
              <a:buNone/>
              <a:defRPr sz="1800" spc="-80" baseline="0">
                <a:solidFill>
                  <a:schemeClr val="tx1"/>
                </a:solidFill>
                <a:latin typeface="+mj-lt"/>
              </a:defRPr>
            </a:lvl1pPr>
            <a:lvl2pPr marL="155448" indent="0">
              <a:buNone/>
              <a:defRPr/>
            </a:lvl2pPr>
            <a:lvl3pPr marL="347472" indent="0">
              <a:buNone/>
              <a:defRPr/>
            </a:lvl3pPr>
            <a:lvl4pPr marL="0" indent="0">
              <a:buNone/>
              <a:defRPr/>
            </a:lvl4pPr>
            <a:lvl5pPr marL="6350" indent="0">
              <a:buNone/>
              <a:defRPr/>
            </a:lvl5pPr>
          </a:lstStyle>
          <a:p>
            <a:pPr lvl="0"/>
            <a:r>
              <a:rPr lang="en-US"/>
              <a:t>Click to edit Master text styles</a:t>
            </a:r>
          </a:p>
        </p:txBody>
      </p:sp>
      <p:sp>
        <p:nvSpPr>
          <p:cNvPr id="3" name="Subtitle 2">
            <a:extLst>
              <a:ext uri="{FF2B5EF4-FFF2-40B4-BE49-F238E27FC236}">
                <a16:creationId xmlns:a16="http://schemas.microsoft.com/office/drawing/2014/main" id="{D4AB6EDE-B9E3-2FEC-28BD-062B2192BFDD}"/>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Footer Placeholder 2">
            <a:extLst>
              <a:ext uri="{FF2B5EF4-FFF2-40B4-BE49-F238E27FC236}">
                <a16:creationId xmlns:a16="http://schemas.microsoft.com/office/drawing/2014/main" id="{61692445-FD11-0139-AF27-248874C828E1}"/>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spcBef>
                <a:spcPts val="300"/>
              </a:spcBef>
              <a:defRPr lang="en-US" sz="700" baseline="0">
                <a:solidFill>
                  <a:schemeClr val="tx2"/>
                </a:solidFill>
              </a:defRPr>
            </a:lvl1pPr>
          </a:lstStyle>
          <a:p>
            <a:pPr defTabSz="685800">
              <a:lnSpc>
                <a:spcPct val="95000"/>
              </a:lnSpc>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50299765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BD33-6450-7846-8CB6-E0B4118F4460}"/>
              </a:ext>
            </a:extLst>
          </p:cNvPr>
          <p:cNvSpPr>
            <a:spLocks noGrp="1"/>
          </p:cNvSpPr>
          <p:nvPr>
            <p:ph type="title"/>
          </p:nvPr>
        </p:nvSpPr>
        <p:spPr/>
        <p:txBody>
          <a:bodyPr/>
          <a:lstStyle/>
          <a:p>
            <a:r>
              <a:rPr lang="en-US"/>
              <a:t>Click to edit Master title style</a:t>
            </a:r>
          </a:p>
        </p:txBody>
      </p:sp>
      <p:sp>
        <p:nvSpPr>
          <p:cNvPr id="7" name="Content Placeholder 3">
            <a:extLst>
              <a:ext uri="{FF2B5EF4-FFF2-40B4-BE49-F238E27FC236}">
                <a16:creationId xmlns:a16="http://schemas.microsoft.com/office/drawing/2014/main" id="{EDDDD0EF-DDD6-CF4A-B794-5A224237EAA0}"/>
              </a:ext>
            </a:extLst>
          </p:cNvPr>
          <p:cNvSpPr>
            <a:spLocks noGrp="1"/>
          </p:cNvSpPr>
          <p:nvPr>
            <p:ph sz="quarter" idx="12"/>
          </p:nvPr>
        </p:nvSpPr>
        <p:spPr>
          <a:xfrm>
            <a:off x="457200" y="2560320"/>
            <a:ext cx="3619500" cy="358140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8A04F16C-B1B8-1148-A86B-E7447D7BD7BD}"/>
              </a:ext>
            </a:extLst>
          </p:cNvPr>
          <p:cNvSpPr>
            <a:spLocks noGrp="1"/>
          </p:cNvSpPr>
          <p:nvPr>
            <p:ph sz="quarter" idx="13"/>
          </p:nvPr>
        </p:nvSpPr>
        <p:spPr>
          <a:xfrm>
            <a:off x="4286250" y="2560320"/>
            <a:ext cx="3619500" cy="358140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C05E6F-7E29-8A4C-88D7-63D30A87E13A}"/>
              </a:ext>
            </a:extLst>
          </p:cNvPr>
          <p:cNvSpPr>
            <a:spLocks noGrp="1"/>
          </p:cNvSpPr>
          <p:nvPr>
            <p:ph type="body" sz="quarter" idx="14" hasCustomPrompt="1"/>
          </p:nvPr>
        </p:nvSpPr>
        <p:spPr>
          <a:xfrm>
            <a:off x="457200" y="1674617"/>
            <a:ext cx="3621024" cy="609600"/>
          </a:xfrm>
          <a:noFill/>
        </p:spPr>
        <p:txBody>
          <a:bodyPr vert="horz" lIns="0" tIns="0" rIns="0" bIns="0" rtlCol="0" anchor="b">
            <a:noAutofit/>
          </a:bodyPr>
          <a:lstStyle>
            <a:lvl1pPr>
              <a:defRPr lang="en-US" sz="1800" spc="-80">
                <a:solidFill>
                  <a:schemeClr val="tx1"/>
                </a:solidFill>
              </a:defRPr>
            </a:lvl1pPr>
          </a:lstStyle>
          <a:p>
            <a:pPr marL="0" lvl="0" indent="0">
              <a:lnSpc>
                <a:spcPct val="103000"/>
              </a:lnSpc>
              <a:buNone/>
            </a:pPr>
            <a:r>
              <a:rPr lang="en-US" dirty="0"/>
              <a:t>Click to edit text styles</a:t>
            </a:r>
          </a:p>
        </p:txBody>
      </p:sp>
      <p:sp>
        <p:nvSpPr>
          <p:cNvPr id="10" name="Text Placeholder 4">
            <a:extLst>
              <a:ext uri="{FF2B5EF4-FFF2-40B4-BE49-F238E27FC236}">
                <a16:creationId xmlns:a16="http://schemas.microsoft.com/office/drawing/2014/main" id="{C1C6BEF8-A683-E145-871B-DE9B84D40886}"/>
              </a:ext>
            </a:extLst>
          </p:cNvPr>
          <p:cNvSpPr>
            <a:spLocks noGrp="1"/>
          </p:cNvSpPr>
          <p:nvPr>
            <p:ph type="body" sz="quarter" idx="15" hasCustomPrompt="1"/>
          </p:nvPr>
        </p:nvSpPr>
        <p:spPr>
          <a:xfrm>
            <a:off x="4284145" y="1674617"/>
            <a:ext cx="3623711" cy="609600"/>
          </a:xfrm>
          <a:noFill/>
        </p:spPr>
        <p:txBody>
          <a:bodyPr vert="horz" lIns="0" tIns="0" rIns="0" bIns="0" rtlCol="0" anchor="b">
            <a:noAutofit/>
          </a:bodyPr>
          <a:lstStyle>
            <a:lvl1pPr>
              <a:defRPr lang="en-US" sz="1800" spc="-80">
                <a:solidFill>
                  <a:schemeClr val="tx1"/>
                </a:solidFill>
              </a:defRPr>
            </a:lvl1pPr>
          </a:lstStyle>
          <a:p>
            <a:pPr marL="0" lvl="0" indent="0">
              <a:lnSpc>
                <a:spcPct val="103000"/>
              </a:lnSpc>
              <a:buNone/>
            </a:pPr>
            <a:r>
              <a:rPr lang="en-US" dirty="0"/>
              <a:t>Click to edit text styles</a:t>
            </a:r>
          </a:p>
        </p:txBody>
      </p:sp>
      <p:sp>
        <p:nvSpPr>
          <p:cNvPr id="9" name="Content Placeholder 3">
            <a:extLst>
              <a:ext uri="{FF2B5EF4-FFF2-40B4-BE49-F238E27FC236}">
                <a16:creationId xmlns:a16="http://schemas.microsoft.com/office/drawing/2014/main" id="{437BCDB7-1A3B-2946-9635-351C11A0EE3D}"/>
              </a:ext>
            </a:extLst>
          </p:cNvPr>
          <p:cNvSpPr>
            <a:spLocks noGrp="1"/>
          </p:cNvSpPr>
          <p:nvPr>
            <p:ph sz="quarter" idx="16"/>
          </p:nvPr>
        </p:nvSpPr>
        <p:spPr>
          <a:xfrm>
            <a:off x="8119872" y="2560320"/>
            <a:ext cx="3619500" cy="3581400"/>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791A482C-DBEC-C941-A1E1-13448D3AFEA0}"/>
              </a:ext>
            </a:extLst>
          </p:cNvPr>
          <p:cNvSpPr>
            <a:spLocks noGrp="1"/>
          </p:cNvSpPr>
          <p:nvPr>
            <p:ph type="body" sz="quarter" idx="17" hasCustomPrompt="1"/>
          </p:nvPr>
        </p:nvSpPr>
        <p:spPr>
          <a:xfrm>
            <a:off x="8119872" y="1674617"/>
            <a:ext cx="3623711" cy="609600"/>
          </a:xfrm>
          <a:noFill/>
        </p:spPr>
        <p:txBody>
          <a:bodyPr vert="horz" lIns="0" tIns="0" rIns="0" bIns="0" rtlCol="0" anchor="b">
            <a:noAutofit/>
          </a:bodyPr>
          <a:lstStyle>
            <a:lvl1pPr>
              <a:defRPr lang="en-US" sz="1800" spc="-80">
                <a:solidFill>
                  <a:schemeClr val="tx1"/>
                </a:solidFill>
              </a:defRPr>
            </a:lvl1pPr>
          </a:lstStyle>
          <a:p>
            <a:pPr marL="0" lvl="0" indent="0">
              <a:lnSpc>
                <a:spcPct val="103000"/>
              </a:lnSpc>
              <a:buNone/>
            </a:pPr>
            <a:r>
              <a:rPr lang="en-US"/>
              <a:t>Click to edit text styles</a:t>
            </a:r>
          </a:p>
        </p:txBody>
      </p:sp>
      <p:sp>
        <p:nvSpPr>
          <p:cNvPr id="3" name="Subtitle 2">
            <a:extLst>
              <a:ext uri="{FF2B5EF4-FFF2-40B4-BE49-F238E27FC236}">
                <a16:creationId xmlns:a16="http://schemas.microsoft.com/office/drawing/2014/main" id="{42BA1978-4611-463F-E384-6CE04342946D}"/>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6" name="Straight Connector 5">
            <a:extLst>
              <a:ext uri="{FF2B5EF4-FFF2-40B4-BE49-F238E27FC236}">
                <a16:creationId xmlns:a16="http://schemas.microsoft.com/office/drawing/2014/main" id="{F18D358F-54EE-E06E-C026-78728FEB2B03}"/>
              </a:ext>
            </a:extLst>
          </p:cNvPr>
          <p:cNvCxnSpPr>
            <a:cxnSpLocks/>
          </p:cNvCxnSpPr>
          <p:nvPr/>
        </p:nvCxnSpPr>
        <p:spPr>
          <a:xfrm>
            <a:off x="457200" y="2313692"/>
            <a:ext cx="3619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9D58224-FA6A-0638-2E17-75944CB87BB0}"/>
              </a:ext>
            </a:extLst>
          </p:cNvPr>
          <p:cNvCxnSpPr>
            <a:cxnSpLocks/>
          </p:cNvCxnSpPr>
          <p:nvPr/>
        </p:nvCxnSpPr>
        <p:spPr>
          <a:xfrm>
            <a:off x="4288356" y="2313692"/>
            <a:ext cx="3619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3CBD5A9-7F3A-CFA5-21AA-7FD2C607BA76}"/>
              </a:ext>
            </a:extLst>
          </p:cNvPr>
          <p:cNvCxnSpPr>
            <a:cxnSpLocks/>
          </p:cNvCxnSpPr>
          <p:nvPr/>
        </p:nvCxnSpPr>
        <p:spPr>
          <a:xfrm>
            <a:off x="8124083" y="2313692"/>
            <a:ext cx="3619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2">
            <a:extLst>
              <a:ext uri="{FF2B5EF4-FFF2-40B4-BE49-F238E27FC236}">
                <a16:creationId xmlns:a16="http://schemas.microsoft.com/office/drawing/2014/main" id="{AF89F2CB-B982-186D-0795-34A2EF924AF6}"/>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spcBef>
                <a:spcPts val="300"/>
              </a:spcBef>
              <a:defRPr lang="en-US" sz="700" baseline="0">
                <a:solidFill>
                  <a:schemeClr val="tx2"/>
                </a:solidFill>
              </a:defRPr>
            </a:lvl1pPr>
          </a:lstStyle>
          <a:p>
            <a:pPr defTabSz="685800">
              <a:lnSpc>
                <a:spcPct val="95000"/>
              </a:lnSpc>
              <a:buClr>
                <a:srgbClr val="3253DC"/>
              </a:buClr>
              <a:buFont typeface="Arial" panose="020B0604020202020204" pitchFamily="34" charset="0"/>
              <a:buNone/>
            </a:pPr>
            <a:endParaRPr lang="en-US" dirty="0"/>
          </a:p>
        </p:txBody>
      </p:sp>
      <p:cxnSp>
        <p:nvCxnSpPr>
          <p:cNvPr id="14" name="Straight Connector 13">
            <a:extLst>
              <a:ext uri="{FF2B5EF4-FFF2-40B4-BE49-F238E27FC236}">
                <a16:creationId xmlns:a16="http://schemas.microsoft.com/office/drawing/2014/main" id="{1641C55D-EA43-41FF-3903-95C51EF38490}"/>
              </a:ext>
            </a:extLst>
          </p:cNvPr>
          <p:cNvCxnSpPr>
            <a:cxnSpLocks/>
          </p:cNvCxnSpPr>
          <p:nvPr userDrawn="1"/>
        </p:nvCxnSpPr>
        <p:spPr>
          <a:xfrm>
            <a:off x="457200" y="2313692"/>
            <a:ext cx="3619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976D381-8EF5-313B-4F83-61D85344F348}"/>
              </a:ext>
            </a:extLst>
          </p:cNvPr>
          <p:cNvCxnSpPr>
            <a:cxnSpLocks/>
          </p:cNvCxnSpPr>
          <p:nvPr userDrawn="1"/>
        </p:nvCxnSpPr>
        <p:spPr>
          <a:xfrm>
            <a:off x="4288356" y="2313692"/>
            <a:ext cx="3619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A83F21-7A50-8B03-B0AE-056294AA8398}"/>
              </a:ext>
            </a:extLst>
          </p:cNvPr>
          <p:cNvCxnSpPr>
            <a:cxnSpLocks/>
          </p:cNvCxnSpPr>
          <p:nvPr userDrawn="1"/>
        </p:nvCxnSpPr>
        <p:spPr>
          <a:xfrm>
            <a:off x="8124083" y="2313692"/>
            <a:ext cx="3619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24505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id Layou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BD33-6450-7846-8CB6-E0B4118F4460}"/>
              </a:ext>
            </a:extLst>
          </p:cNvPr>
          <p:cNvSpPr>
            <a:spLocks noGrp="1"/>
          </p:cNvSpPr>
          <p:nvPr>
            <p:ph type="title"/>
          </p:nvPr>
        </p:nvSpPr>
        <p:spPr/>
        <p:txBody>
          <a:bodyPr/>
          <a:lstStyle/>
          <a:p>
            <a:r>
              <a:rPr lang="en-US"/>
              <a:t>Click to edit Master title style</a:t>
            </a:r>
          </a:p>
        </p:txBody>
      </p:sp>
      <p:sp>
        <p:nvSpPr>
          <p:cNvPr id="7" name="Content Placeholder 3">
            <a:extLst>
              <a:ext uri="{FF2B5EF4-FFF2-40B4-BE49-F238E27FC236}">
                <a16:creationId xmlns:a16="http://schemas.microsoft.com/office/drawing/2014/main" id="{EDDDD0EF-DDD6-CF4A-B794-5A224237EAA0}"/>
              </a:ext>
            </a:extLst>
          </p:cNvPr>
          <p:cNvSpPr>
            <a:spLocks noGrp="1"/>
          </p:cNvSpPr>
          <p:nvPr>
            <p:ph sz="quarter" idx="12"/>
          </p:nvPr>
        </p:nvSpPr>
        <p:spPr>
          <a:xfrm>
            <a:off x="457200" y="1813335"/>
            <a:ext cx="5162550" cy="4320763"/>
          </a:xfrm>
        </p:spPr>
        <p:txBody>
          <a:bodyPr lIns="0" rIns="0"/>
          <a:lstStyle/>
          <a:p>
            <a:pPr lvl="0"/>
            <a:r>
              <a:rPr lang="en-US"/>
              <a:t>Click to edit Master text styles</a:t>
            </a:r>
          </a:p>
          <a:p>
            <a:pPr lvl="1"/>
            <a:r>
              <a:rPr lang="en-US"/>
              <a:t>Second level</a:t>
            </a:r>
          </a:p>
          <a:p>
            <a:pPr lvl="2"/>
            <a:r>
              <a:rPr lang="en-US"/>
              <a:t>Third level</a:t>
            </a:r>
          </a:p>
        </p:txBody>
      </p:sp>
      <p:sp>
        <p:nvSpPr>
          <p:cNvPr id="8" name="Content Placeholder 3">
            <a:extLst>
              <a:ext uri="{FF2B5EF4-FFF2-40B4-BE49-F238E27FC236}">
                <a16:creationId xmlns:a16="http://schemas.microsoft.com/office/drawing/2014/main" id="{8A04F16C-B1B8-1148-A86B-E7447D7BD7BD}"/>
              </a:ext>
            </a:extLst>
          </p:cNvPr>
          <p:cNvSpPr>
            <a:spLocks noGrp="1"/>
          </p:cNvSpPr>
          <p:nvPr>
            <p:ph sz="quarter" idx="13"/>
          </p:nvPr>
        </p:nvSpPr>
        <p:spPr>
          <a:xfrm>
            <a:off x="6211957" y="1813336"/>
            <a:ext cx="5505393" cy="1800408"/>
          </a:xfrm>
        </p:spPr>
        <p:txBody>
          <a:bodyPr lIns="0" rIns="0"/>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25C05E6F-7E29-8A4C-88D7-63D30A87E13A}"/>
              </a:ext>
            </a:extLst>
          </p:cNvPr>
          <p:cNvSpPr>
            <a:spLocks noGrp="1"/>
          </p:cNvSpPr>
          <p:nvPr>
            <p:ph type="body" sz="quarter" idx="14" hasCustomPrompt="1"/>
          </p:nvPr>
        </p:nvSpPr>
        <p:spPr>
          <a:xfrm>
            <a:off x="469900" y="1371600"/>
            <a:ext cx="5150682" cy="304800"/>
          </a:xfrm>
          <a:noFill/>
        </p:spPr>
        <p:txBody>
          <a:bodyPr lIns="0" tIns="0" rIns="0" anchor="b"/>
          <a:lstStyle>
            <a:lvl1pPr marL="0" indent="0" algn="l">
              <a:lnSpc>
                <a:spcPct val="103000"/>
              </a:lnSpc>
              <a:buNone/>
              <a:defRPr sz="1200" b="0" cap="all" spc="-20" baseline="0">
                <a:solidFill>
                  <a:schemeClr val="tx1"/>
                </a:solidFill>
                <a:latin typeface="+mj-lt"/>
              </a:defRPr>
            </a:lvl1pPr>
            <a:lvl2pPr marL="155448" indent="0">
              <a:buNone/>
              <a:defRPr/>
            </a:lvl2pPr>
            <a:lvl3pPr marL="347472" indent="0">
              <a:buNone/>
              <a:defRPr/>
            </a:lvl3pPr>
            <a:lvl4pPr marL="0" indent="0">
              <a:buNone/>
              <a:defRPr/>
            </a:lvl4pPr>
            <a:lvl5pPr marL="6350" indent="0">
              <a:buNone/>
              <a:defRPr/>
            </a:lvl5pPr>
          </a:lstStyle>
          <a:p>
            <a:pPr lvl="0"/>
            <a:r>
              <a:rPr lang="en-US" dirty="0"/>
              <a:t>Click to edit text styles</a:t>
            </a:r>
          </a:p>
        </p:txBody>
      </p:sp>
      <p:sp>
        <p:nvSpPr>
          <p:cNvPr id="10" name="Text Placeholder 4">
            <a:extLst>
              <a:ext uri="{FF2B5EF4-FFF2-40B4-BE49-F238E27FC236}">
                <a16:creationId xmlns:a16="http://schemas.microsoft.com/office/drawing/2014/main" id="{C1C6BEF8-A683-E145-871B-DE9B84D40886}"/>
              </a:ext>
            </a:extLst>
          </p:cNvPr>
          <p:cNvSpPr>
            <a:spLocks noGrp="1"/>
          </p:cNvSpPr>
          <p:nvPr>
            <p:ph type="body" sz="quarter" idx="15" hasCustomPrompt="1"/>
          </p:nvPr>
        </p:nvSpPr>
        <p:spPr>
          <a:xfrm>
            <a:off x="6210302" y="1371600"/>
            <a:ext cx="5511798" cy="304800"/>
          </a:xfrm>
          <a:noFill/>
        </p:spPr>
        <p:txBody>
          <a:bodyPr lIns="0" tIns="0" rIns="0" anchor="b"/>
          <a:lstStyle>
            <a:lvl1pPr marL="0" indent="0" algn="l">
              <a:lnSpc>
                <a:spcPct val="103000"/>
              </a:lnSpc>
              <a:buNone/>
              <a:defRPr sz="1200" b="0" cap="all" spc="-20" baseline="0">
                <a:solidFill>
                  <a:schemeClr val="tx1"/>
                </a:solidFill>
                <a:latin typeface="+mj-lt"/>
              </a:defRPr>
            </a:lvl1pPr>
            <a:lvl2pPr marL="155448" indent="0">
              <a:buNone/>
              <a:defRPr/>
            </a:lvl2pPr>
            <a:lvl3pPr marL="347472" indent="0">
              <a:buNone/>
              <a:defRPr/>
            </a:lvl3pPr>
            <a:lvl4pPr marL="0" indent="0">
              <a:buNone/>
              <a:defRPr/>
            </a:lvl4pPr>
            <a:lvl5pPr marL="6350" indent="0">
              <a:buNone/>
              <a:defRPr/>
            </a:lvl5pPr>
          </a:lstStyle>
          <a:p>
            <a:pPr lvl="0"/>
            <a:r>
              <a:rPr lang="en-US" dirty="0"/>
              <a:t>Click to edit text styles</a:t>
            </a:r>
          </a:p>
        </p:txBody>
      </p:sp>
      <p:sp>
        <p:nvSpPr>
          <p:cNvPr id="9" name="Content Placeholder 3">
            <a:extLst>
              <a:ext uri="{FF2B5EF4-FFF2-40B4-BE49-F238E27FC236}">
                <a16:creationId xmlns:a16="http://schemas.microsoft.com/office/drawing/2014/main" id="{437BCDB7-1A3B-2946-9635-351C11A0EE3D}"/>
              </a:ext>
            </a:extLst>
          </p:cNvPr>
          <p:cNvSpPr>
            <a:spLocks noGrp="1"/>
          </p:cNvSpPr>
          <p:nvPr>
            <p:ph sz="quarter" idx="16"/>
          </p:nvPr>
        </p:nvSpPr>
        <p:spPr>
          <a:xfrm>
            <a:off x="6221167" y="4333691"/>
            <a:ext cx="5505393" cy="1800408"/>
          </a:xfrm>
        </p:spPr>
        <p:txBody>
          <a:bodyPr lIns="0" rIns="0"/>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791A482C-DBEC-C941-A1E1-13448D3AFEA0}"/>
              </a:ext>
            </a:extLst>
          </p:cNvPr>
          <p:cNvSpPr>
            <a:spLocks noGrp="1"/>
          </p:cNvSpPr>
          <p:nvPr>
            <p:ph type="body" sz="quarter" idx="17" hasCustomPrompt="1"/>
          </p:nvPr>
        </p:nvSpPr>
        <p:spPr>
          <a:xfrm>
            <a:off x="6217318" y="3897826"/>
            <a:ext cx="5511798" cy="304800"/>
          </a:xfrm>
          <a:noFill/>
        </p:spPr>
        <p:txBody>
          <a:bodyPr lIns="0" tIns="0" rIns="0" anchor="b"/>
          <a:lstStyle>
            <a:lvl1pPr marL="0" indent="0" algn="l">
              <a:lnSpc>
                <a:spcPct val="103000"/>
              </a:lnSpc>
              <a:buNone/>
              <a:defRPr sz="1200" b="0" cap="all" spc="-20" baseline="0">
                <a:solidFill>
                  <a:schemeClr val="tx1"/>
                </a:solidFill>
                <a:latin typeface="+mj-lt"/>
              </a:defRPr>
            </a:lvl1pPr>
            <a:lvl2pPr marL="155448" indent="0">
              <a:buNone/>
              <a:defRPr/>
            </a:lvl2pPr>
            <a:lvl3pPr marL="347472" indent="0">
              <a:buNone/>
              <a:defRPr/>
            </a:lvl3pPr>
            <a:lvl4pPr marL="0" indent="0">
              <a:buNone/>
              <a:defRPr/>
            </a:lvl4pPr>
            <a:lvl5pPr marL="6350" indent="0">
              <a:buNone/>
              <a:defRPr/>
            </a:lvl5pPr>
          </a:lstStyle>
          <a:p>
            <a:pPr lvl="0"/>
            <a:r>
              <a:rPr lang="en-US"/>
              <a:t>Click to edit text styles</a:t>
            </a:r>
          </a:p>
        </p:txBody>
      </p:sp>
      <p:sp>
        <p:nvSpPr>
          <p:cNvPr id="3" name="Subtitle 2">
            <a:extLst>
              <a:ext uri="{FF2B5EF4-FFF2-40B4-BE49-F238E27FC236}">
                <a16:creationId xmlns:a16="http://schemas.microsoft.com/office/drawing/2014/main" id="{30A5E50C-D607-8D19-0F50-A726D016E71C}"/>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2">
            <a:extLst>
              <a:ext uri="{FF2B5EF4-FFF2-40B4-BE49-F238E27FC236}">
                <a16:creationId xmlns:a16="http://schemas.microsoft.com/office/drawing/2014/main" id="{070AE4D4-684F-6B8D-2597-6B86BC4E848D}"/>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spcBef>
                <a:spcPts val="300"/>
              </a:spcBef>
              <a:defRPr lang="en-US" sz="700" baseline="0">
                <a:solidFill>
                  <a:schemeClr val="tx2"/>
                </a:solidFill>
              </a:defRPr>
            </a:lvl1pPr>
          </a:lstStyle>
          <a:p>
            <a:pPr defTabSz="685800">
              <a:lnSpc>
                <a:spcPct val="95000"/>
              </a:lnSpc>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37727142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id Layout 1-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BD33-6450-7846-8CB6-E0B4118F4460}"/>
              </a:ext>
            </a:extLst>
          </p:cNvPr>
          <p:cNvSpPr>
            <a:spLocks noGrp="1"/>
          </p:cNvSpPr>
          <p:nvPr>
            <p:ph type="title"/>
          </p:nvPr>
        </p:nvSpPr>
        <p:spPr/>
        <p:txBody>
          <a:bodyPr/>
          <a:lstStyle/>
          <a:p>
            <a:r>
              <a:rPr lang="en-US"/>
              <a:t>Click to edit Master title style</a:t>
            </a:r>
          </a:p>
        </p:txBody>
      </p:sp>
      <p:sp>
        <p:nvSpPr>
          <p:cNvPr id="7" name="Content Placeholder 3">
            <a:extLst>
              <a:ext uri="{FF2B5EF4-FFF2-40B4-BE49-F238E27FC236}">
                <a16:creationId xmlns:a16="http://schemas.microsoft.com/office/drawing/2014/main" id="{EDDDD0EF-DDD6-CF4A-B794-5A224237EAA0}"/>
              </a:ext>
            </a:extLst>
          </p:cNvPr>
          <p:cNvSpPr>
            <a:spLocks noGrp="1"/>
          </p:cNvSpPr>
          <p:nvPr>
            <p:ph sz="quarter" idx="12"/>
          </p:nvPr>
        </p:nvSpPr>
        <p:spPr>
          <a:xfrm>
            <a:off x="457200" y="1813335"/>
            <a:ext cx="3605564" cy="4320764"/>
          </a:xfrm>
        </p:spPr>
        <p:txBody>
          <a:bodyPr lIns="0" rIns="0"/>
          <a:lstStyle/>
          <a:p>
            <a:pPr lvl="0"/>
            <a:r>
              <a:rPr lang="en-US"/>
              <a:t>Click to edit Master text styles</a:t>
            </a:r>
          </a:p>
          <a:p>
            <a:pPr lvl="1"/>
            <a:r>
              <a:rPr lang="en-US"/>
              <a:t>Second level</a:t>
            </a:r>
          </a:p>
          <a:p>
            <a:pPr lvl="2"/>
            <a:r>
              <a:rPr lang="en-US"/>
              <a:t>Third level</a:t>
            </a:r>
          </a:p>
        </p:txBody>
      </p:sp>
      <p:sp>
        <p:nvSpPr>
          <p:cNvPr id="8" name="Content Placeholder 3">
            <a:extLst>
              <a:ext uri="{FF2B5EF4-FFF2-40B4-BE49-F238E27FC236}">
                <a16:creationId xmlns:a16="http://schemas.microsoft.com/office/drawing/2014/main" id="{8A04F16C-B1B8-1148-A86B-E7447D7BD7BD}"/>
              </a:ext>
            </a:extLst>
          </p:cNvPr>
          <p:cNvSpPr>
            <a:spLocks noGrp="1"/>
          </p:cNvSpPr>
          <p:nvPr>
            <p:ph sz="quarter" idx="13"/>
          </p:nvPr>
        </p:nvSpPr>
        <p:spPr>
          <a:xfrm>
            <a:off x="4295794" y="1813336"/>
            <a:ext cx="3605194" cy="1800408"/>
          </a:xfrm>
        </p:spPr>
        <p:txBody>
          <a:bodyPr lIns="0" rIns="0"/>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25C05E6F-7E29-8A4C-88D7-63D30A87E13A}"/>
              </a:ext>
            </a:extLst>
          </p:cNvPr>
          <p:cNvSpPr>
            <a:spLocks noGrp="1"/>
          </p:cNvSpPr>
          <p:nvPr>
            <p:ph type="body" sz="quarter" idx="14" hasCustomPrompt="1"/>
          </p:nvPr>
        </p:nvSpPr>
        <p:spPr>
          <a:xfrm>
            <a:off x="469900" y="1371600"/>
            <a:ext cx="3597275" cy="304800"/>
          </a:xfrm>
          <a:noFill/>
        </p:spPr>
        <p:txBody>
          <a:bodyPr vert="horz" lIns="0" tIns="0" rIns="0" bIns="0" rtlCol="0" anchor="b">
            <a:noAutofit/>
          </a:bodyPr>
          <a:lstStyle>
            <a:lvl1pPr>
              <a:defRPr lang="en-US" sz="1200" spc="-20">
                <a:solidFill>
                  <a:schemeClr val="tx1"/>
                </a:solidFill>
              </a:defRPr>
            </a:lvl1pPr>
          </a:lstStyle>
          <a:p>
            <a:pPr marL="0" lvl="0" indent="0">
              <a:lnSpc>
                <a:spcPct val="103000"/>
              </a:lnSpc>
              <a:buNone/>
            </a:pPr>
            <a:r>
              <a:rPr lang="en-US" dirty="0"/>
              <a:t>Click to edit text styles</a:t>
            </a:r>
          </a:p>
        </p:txBody>
      </p:sp>
      <p:sp>
        <p:nvSpPr>
          <p:cNvPr id="10" name="Text Placeholder 4">
            <a:extLst>
              <a:ext uri="{FF2B5EF4-FFF2-40B4-BE49-F238E27FC236}">
                <a16:creationId xmlns:a16="http://schemas.microsoft.com/office/drawing/2014/main" id="{C1C6BEF8-A683-E145-871B-DE9B84D40886}"/>
              </a:ext>
            </a:extLst>
          </p:cNvPr>
          <p:cNvSpPr>
            <a:spLocks noGrp="1"/>
          </p:cNvSpPr>
          <p:nvPr>
            <p:ph type="body" sz="quarter" idx="15" hasCustomPrompt="1"/>
          </p:nvPr>
        </p:nvSpPr>
        <p:spPr>
          <a:xfrm>
            <a:off x="4295775" y="1371600"/>
            <a:ext cx="3609389" cy="304800"/>
          </a:xfrm>
          <a:noFill/>
        </p:spPr>
        <p:txBody>
          <a:bodyPr vert="horz" lIns="0" tIns="0" rIns="0" bIns="0" rtlCol="0" anchor="b">
            <a:noAutofit/>
          </a:bodyPr>
          <a:lstStyle>
            <a:lvl1pPr>
              <a:defRPr lang="en-US" sz="1200" spc="-20">
                <a:solidFill>
                  <a:schemeClr val="tx1"/>
                </a:solidFill>
              </a:defRPr>
            </a:lvl1pPr>
          </a:lstStyle>
          <a:p>
            <a:pPr marL="0" lvl="0" indent="0">
              <a:lnSpc>
                <a:spcPct val="103000"/>
              </a:lnSpc>
              <a:buNone/>
            </a:pPr>
            <a:r>
              <a:rPr lang="en-US" dirty="0"/>
              <a:t>Click to edit text styles</a:t>
            </a:r>
          </a:p>
        </p:txBody>
      </p:sp>
      <p:sp>
        <p:nvSpPr>
          <p:cNvPr id="9" name="Content Placeholder 3">
            <a:extLst>
              <a:ext uri="{FF2B5EF4-FFF2-40B4-BE49-F238E27FC236}">
                <a16:creationId xmlns:a16="http://schemas.microsoft.com/office/drawing/2014/main" id="{437BCDB7-1A3B-2946-9635-351C11A0EE3D}"/>
              </a:ext>
            </a:extLst>
          </p:cNvPr>
          <p:cNvSpPr>
            <a:spLocks noGrp="1"/>
          </p:cNvSpPr>
          <p:nvPr>
            <p:ph sz="quarter" idx="16"/>
          </p:nvPr>
        </p:nvSpPr>
        <p:spPr>
          <a:xfrm>
            <a:off x="4295794" y="4333691"/>
            <a:ext cx="3605194" cy="1800408"/>
          </a:xfrm>
        </p:spPr>
        <p:txBody>
          <a:bodyPr lIns="0" rIns="0"/>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791A482C-DBEC-C941-A1E1-13448D3AFEA0}"/>
              </a:ext>
            </a:extLst>
          </p:cNvPr>
          <p:cNvSpPr>
            <a:spLocks noGrp="1"/>
          </p:cNvSpPr>
          <p:nvPr>
            <p:ph type="body" sz="quarter" idx="17" hasCustomPrompt="1"/>
          </p:nvPr>
        </p:nvSpPr>
        <p:spPr>
          <a:xfrm>
            <a:off x="4295775" y="3897826"/>
            <a:ext cx="3609389" cy="304800"/>
          </a:xfrm>
          <a:noFill/>
        </p:spPr>
        <p:txBody>
          <a:bodyPr vert="horz" lIns="0" tIns="0" rIns="0" bIns="0" rtlCol="0" anchor="b">
            <a:noAutofit/>
          </a:bodyPr>
          <a:lstStyle>
            <a:lvl1pPr>
              <a:defRPr lang="en-US" sz="1200" spc="-20">
                <a:solidFill>
                  <a:schemeClr val="tx1"/>
                </a:solidFill>
              </a:defRPr>
            </a:lvl1pPr>
          </a:lstStyle>
          <a:p>
            <a:pPr marL="0" lvl="0" indent="0">
              <a:lnSpc>
                <a:spcPct val="103000"/>
              </a:lnSpc>
              <a:buNone/>
            </a:pPr>
            <a:r>
              <a:rPr lang="en-US" dirty="0"/>
              <a:t>Click to edit text styles</a:t>
            </a:r>
          </a:p>
        </p:txBody>
      </p:sp>
      <p:sp>
        <p:nvSpPr>
          <p:cNvPr id="12" name="Content Placeholder 3">
            <a:extLst>
              <a:ext uri="{FF2B5EF4-FFF2-40B4-BE49-F238E27FC236}">
                <a16:creationId xmlns:a16="http://schemas.microsoft.com/office/drawing/2014/main" id="{75C92760-7FAF-3541-A0D0-29535DE03005}"/>
              </a:ext>
            </a:extLst>
          </p:cNvPr>
          <p:cNvSpPr>
            <a:spLocks noGrp="1"/>
          </p:cNvSpPr>
          <p:nvPr>
            <p:ph sz="quarter" idx="18"/>
          </p:nvPr>
        </p:nvSpPr>
        <p:spPr>
          <a:xfrm>
            <a:off x="8134018" y="1813336"/>
            <a:ext cx="3607132" cy="1800408"/>
          </a:xfrm>
        </p:spPr>
        <p:txBody>
          <a:bodyPr lIns="0" rIns="0"/>
          <a:lstStyle/>
          <a:p>
            <a:pPr lvl="0"/>
            <a:r>
              <a:rPr lang="en-US"/>
              <a:t>Click to edit Master text styles</a:t>
            </a:r>
          </a:p>
          <a:p>
            <a:pPr lvl="1"/>
            <a:r>
              <a:rPr lang="en-US"/>
              <a:t>Second level</a:t>
            </a:r>
          </a:p>
          <a:p>
            <a:pPr lvl="2"/>
            <a:r>
              <a:rPr lang="en-US"/>
              <a:t>Third level</a:t>
            </a:r>
          </a:p>
        </p:txBody>
      </p:sp>
      <p:sp>
        <p:nvSpPr>
          <p:cNvPr id="13" name="Text Placeholder 4">
            <a:extLst>
              <a:ext uri="{FF2B5EF4-FFF2-40B4-BE49-F238E27FC236}">
                <a16:creationId xmlns:a16="http://schemas.microsoft.com/office/drawing/2014/main" id="{557453D9-6621-174C-8ADE-72FF8E604E0B}"/>
              </a:ext>
            </a:extLst>
          </p:cNvPr>
          <p:cNvSpPr>
            <a:spLocks noGrp="1"/>
          </p:cNvSpPr>
          <p:nvPr>
            <p:ph type="body" sz="quarter" idx="19" hasCustomPrompt="1"/>
          </p:nvPr>
        </p:nvSpPr>
        <p:spPr>
          <a:xfrm>
            <a:off x="8134008" y="1371600"/>
            <a:ext cx="3607142" cy="304800"/>
          </a:xfrm>
          <a:noFill/>
        </p:spPr>
        <p:txBody>
          <a:bodyPr vert="horz" lIns="0" tIns="0" rIns="0" bIns="0" rtlCol="0" anchor="b">
            <a:noAutofit/>
          </a:bodyPr>
          <a:lstStyle>
            <a:lvl1pPr>
              <a:defRPr lang="en-US" sz="1200" spc="-20">
                <a:solidFill>
                  <a:schemeClr val="tx1"/>
                </a:solidFill>
              </a:defRPr>
            </a:lvl1pPr>
          </a:lstStyle>
          <a:p>
            <a:pPr marL="0" lvl="0" indent="0">
              <a:lnSpc>
                <a:spcPct val="103000"/>
              </a:lnSpc>
              <a:buNone/>
            </a:pPr>
            <a:r>
              <a:rPr lang="en-US" dirty="0"/>
              <a:t>Click to edit text styles</a:t>
            </a:r>
          </a:p>
        </p:txBody>
      </p:sp>
      <p:sp>
        <p:nvSpPr>
          <p:cNvPr id="14" name="Content Placeholder 3">
            <a:extLst>
              <a:ext uri="{FF2B5EF4-FFF2-40B4-BE49-F238E27FC236}">
                <a16:creationId xmlns:a16="http://schemas.microsoft.com/office/drawing/2014/main" id="{FF24BD57-4EBC-1245-B2DC-98FA8B450451}"/>
              </a:ext>
            </a:extLst>
          </p:cNvPr>
          <p:cNvSpPr>
            <a:spLocks noGrp="1"/>
          </p:cNvSpPr>
          <p:nvPr>
            <p:ph sz="quarter" idx="20"/>
          </p:nvPr>
        </p:nvSpPr>
        <p:spPr>
          <a:xfrm>
            <a:off x="8134018" y="4333691"/>
            <a:ext cx="3607132" cy="1800408"/>
          </a:xfrm>
        </p:spPr>
        <p:txBody>
          <a:bodyPr lIns="0" rIns="0"/>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4C06C85C-C218-E94F-A960-B25247EB48FB}"/>
              </a:ext>
            </a:extLst>
          </p:cNvPr>
          <p:cNvSpPr>
            <a:spLocks noGrp="1"/>
          </p:cNvSpPr>
          <p:nvPr>
            <p:ph type="body" sz="quarter" idx="21" hasCustomPrompt="1"/>
          </p:nvPr>
        </p:nvSpPr>
        <p:spPr>
          <a:xfrm>
            <a:off x="8134008" y="3897826"/>
            <a:ext cx="3607142" cy="304800"/>
          </a:xfrm>
          <a:noFill/>
        </p:spPr>
        <p:txBody>
          <a:bodyPr vert="horz" lIns="0" tIns="0" rIns="0" bIns="0" rtlCol="0" anchor="b">
            <a:noAutofit/>
          </a:bodyPr>
          <a:lstStyle>
            <a:lvl1pPr>
              <a:defRPr lang="en-US" sz="1200" spc="-20">
                <a:solidFill>
                  <a:schemeClr val="tx1"/>
                </a:solidFill>
              </a:defRPr>
            </a:lvl1pPr>
          </a:lstStyle>
          <a:p>
            <a:pPr marL="0" lvl="0" indent="0">
              <a:lnSpc>
                <a:spcPct val="103000"/>
              </a:lnSpc>
              <a:buNone/>
            </a:pPr>
            <a:r>
              <a:rPr lang="en-US" dirty="0"/>
              <a:t>Click to edit text styles</a:t>
            </a:r>
          </a:p>
        </p:txBody>
      </p:sp>
      <p:sp>
        <p:nvSpPr>
          <p:cNvPr id="3" name="Subtitle 2">
            <a:extLst>
              <a:ext uri="{FF2B5EF4-FFF2-40B4-BE49-F238E27FC236}">
                <a16:creationId xmlns:a16="http://schemas.microsoft.com/office/drawing/2014/main" id="{640A0E71-C5CE-C244-D00F-B161E821651E}"/>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2">
            <a:extLst>
              <a:ext uri="{FF2B5EF4-FFF2-40B4-BE49-F238E27FC236}">
                <a16:creationId xmlns:a16="http://schemas.microsoft.com/office/drawing/2014/main" id="{FD48131D-CE1F-E138-1EB3-9ED72A4F489A}"/>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spcBef>
                <a:spcPts val="300"/>
              </a:spcBef>
              <a:defRPr lang="en-US" sz="700" baseline="0">
                <a:solidFill>
                  <a:schemeClr val="tx2"/>
                </a:solidFill>
              </a:defRPr>
            </a:lvl1pPr>
          </a:lstStyle>
          <a:p>
            <a:pPr defTabSz="685800">
              <a:lnSpc>
                <a:spcPct val="95000"/>
              </a:lnSpc>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31755767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id Layout 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BD33-6450-7846-8CB6-E0B4118F4460}"/>
              </a:ext>
            </a:extLst>
          </p:cNvPr>
          <p:cNvSpPr>
            <a:spLocks noGrp="1"/>
          </p:cNvSpPr>
          <p:nvPr>
            <p:ph type="title"/>
          </p:nvPr>
        </p:nvSpPr>
        <p:spPr/>
        <p:txBody>
          <a:bodyPr/>
          <a:lstStyle/>
          <a:p>
            <a:r>
              <a:rPr lang="en-US"/>
              <a:t>Click to edit Master title style</a:t>
            </a:r>
          </a:p>
        </p:txBody>
      </p:sp>
      <p:sp>
        <p:nvSpPr>
          <p:cNvPr id="7" name="Content Placeholder 3">
            <a:extLst>
              <a:ext uri="{FF2B5EF4-FFF2-40B4-BE49-F238E27FC236}">
                <a16:creationId xmlns:a16="http://schemas.microsoft.com/office/drawing/2014/main" id="{EDDDD0EF-DDD6-CF4A-B794-5A224237EAA0}"/>
              </a:ext>
            </a:extLst>
          </p:cNvPr>
          <p:cNvSpPr>
            <a:spLocks noGrp="1"/>
          </p:cNvSpPr>
          <p:nvPr>
            <p:ph sz="quarter" idx="12"/>
          </p:nvPr>
        </p:nvSpPr>
        <p:spPr>
          <a:xfrm>
            <a:off x="457200" y="1813335"/>
            <a:ext cx="5162545" cy="1727852"/>
          </a:xfrm>
        </p:spPr>
        <p:txBody>
          <a:bodyPr lIns="0" rIns="0"/>
          <a:lstStyle/>
          <a:p>
            <a:pPr lvl="0"/>
            <a:r>
              <a:rPr lang="en-US"/>
              <a:t>Click to edit Master text styles</a:t>
            </a:r>
          </a:p>
          <a:p>
            <a:pPr lvl="1"/>
            <a:r>
              <a:rPr lang="en-US"/>
              <a:t>Second level</a:t>
            </a:r>
          </a:p>
          <a:p>
            <a:pPr lvl="2"/>
            <a:r>
              <a:rPr lang="en-US"/>
              <a:t>Third level</a:t>
            </a:r>
          </a:p>
        </p:txBody>
      </p:sp>
      <p:sp>
        <p:nvSpPr>
          <p:cNvPr id="8" name="Content Placeholder 3">
            <a:extLst>
              <a:ext uri="{FF2B5EF4-FFF2-40B4-BE49-F238E27FC236}">
                <a16:creationId xmlns:a16="http://schemas.microsoft.com/office/drawing/2014/main" id="{8A04F16C-B1B8-1148-A86B-E7447D7BD7BD}"/>
              </a:ext>
            </a:extLst>
          </p:cNvPr>
          <p:cNvSpPr>
            <a:spLocks noGrp="1"/>
          </p:cNvSpPr>
          <p:nvPr>
            <p:ph sz="quarter" idx="13"/>
          </p:nvPr>
        </p:nvSpPr>
        <p:spPr>
          <a:xfrm>
            <a:off x="458856" y="4339562"/>
            <a:ext cx="5144690" cy="1786602"/>
          </a:xfrm>
        </p:spPr>
        <p:txBody>
          <a:bodyPr lIns="0" rIns="0"/>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25C05E6F-7E29-8A4C-88D7-63D30A87E13A}"/>
              </a:ext>
            </a:extLst>
          </p:cNvPr>
          <p:cNvSpPr>
            <a:spLocks noGrp="1"/>
          </p:cNvSpPr>
          <p:nvPr>
            <p:ph type="body" sz="quarter" idx="14" hasCustomPrompt="1"/>
          </p:nvPr>
        </p:nvSpPr>
        <p:spPr>
          <a:xfrm>
            <a:off x="469900" y="1371600"/>
            <a:ext cx="5150677" cy="304800"/>
          </a:xfrm>
          <a:noFill/>
        </p:spPr>
        <p:txBody>
          <a:bodyPr vert="horz" lIns="0" tIns="0" rIns="0" bIns="0" rtlCol="0" anchor="b">
            <a:noAutofit/>
          </a:bodyPr>
          <a:lstStyle>
            <a:lvl1pPr>
              <a:defRPr lang="en-US" sz="1200" spc="-20">
                <a:solidFill>
                  <a:schemeClr val="tx1"/>
                </a:solidFill>
              </a:defRPr>
            </a:lvl1pPr>
          </a:lstStyle>
          <a:p>
            <a:pPr marL="0" lvl="0" indent="0">
              <a:lnSpc>
                <a:spcPct val="103000"/>
              </a:lnSpc>
              <a:buNone/>
            </a:pPr>
            <a:r>
              <a:rPr lang="en-US" dirty="0"/>
              <a:t>Click to edit text styles</a:t>
            </a:r>
          </a:p>
        </p:txBody>
      </p:sp>
      <p:sp>
        <p:nvSpPr>
          <p:cNvPr id="10" name="Text Placeholder 4">
            <a:extLst>
              <a:ext uri="{FF2B5EF4-FFF2-40B4-BE49-F238E27FC236}">
                <a16:creationId xmlns:a16="http://schemas.microsoft.com/office/drawing/2014/main" id="{C1C6BEF8-A683-E145-871B-DE9B84D40886}"/>
              </a:ext>
            </a:extLst>
          </p:cNvPr>
          <p:cNvSpPr>
            <a:spLocks noGrp="1"/>
          </p:cNvSpPr>
          <p:nvPr>
            <p:ph type="body" sz="quarter" idx="15" hasCustomPrompt="1"/>
          </p:nvPr>
        </p:nvSpPr>
        <p:spPr>
          <a:xfrm>
            <a:off x="457200" y="3897826"/>
            <a:ext cx="5150675" cy="304800"/>
          </a:xfrm>
          <a:noFill/>
        </p:spPr>
        <p:txBody>
          <a:bodyPr vert="horz" lIns="0" tIns="0" rIns="0" bIns="0" rtlCol="0" anchor="b">
            <a:noAutofit/>
          </a:bodyPr>
          <a:lstStyle>
            <a:lvl1pPr>
              <a:defRPr lang="en-US" sz="1200" spc="-20">
                <a:solidFill>
                  <a:schemeClr val="tx1"/>
                </a:solidFill>
              </a:defRPr>
            </a:lvl1pPr>
          </a:lstStyle>
          <a:p>
            <a:pPr marL="0" lvl="0" indent="0">
              <a:lnSpc>
                <a:spcPct val="103000"/>
              </a:lnSpc>
              <a:buNone/>
            </a:pPr>
            <a:r>
              <a:rPr lang="en-US"/>
              <a:t>Click to edit text styles</a:t>
            </a:r>
          </a:p>
        </p:txBody>
      </p:sp>
      <p:sp>
        <p:nvSpPr>
          <p:cNvPr id="12" name="Content Placeholder 3">
            <a:extLst>
              <a:ext uri="{FF2B5EF4-FFF2-40B4-BE49-F238E27FC236}">
                <a16:creationId xmlns:a16="http://schemas.microsoft.com/office/drawing/2014/main" id="{CFCD1C7A-D9A4-1544-B2E5-FAF3B2A7F997}"/>
              </a:ext>
            </a:extLst>
          </p:cNvPr>
          <p:cNvSpPr>
            <a:spLocks noGrp="1"/>
          </p:cNvSpPr>
          <p:nvPr>
            <p:ph sz="quarter" idx="16"/>
          </p:nvPr>
        </p:nvSpPr>
        <p:spPr>
          <a:xfrm>
            <a:off x="6208776" y="1813335"/>
            <a:ext cx="5524500" cy="1727852"/>
          </a:xfrm>
        </p:spPr>
        <p:txBody>
          <a:bodyPr lIns="0" rIns="0"/>
          <a:lstStyle/>
          <a:p>
            <a:pPr lvl="0"/>
            <a:r>
              <a:rPr lang="en-US"/>
              <a:t>Click to edit Master text styles</a:t>
            </a:r>
          </a:p>
          <a:p>
            <a:pPr lvl="1"/>
            <a:r>
              <a:rPr lang="en-US"/>
              <a:t>Second level</a:t>
            </a:r>
          </a:p>
          <a:p>
            <a:pPr lvl="2"/>
            <a:r>
              <a:rPr lang="en-US"/>
              <a:t>Third level</a:t>
            </a:r>
          </a:p>
        </p:txBody>
      </p:sp>
      <p:sp>
        <p:nvSpPr>
          <p:cNvPr id="13" name="Content Placeholder 3">
            <a:extLst>
              <a:ext uri="{FF2B5EF4-FFF2-40B4-BE49-F238E27FC236}">
                <a16:creationId xmlns:a16="http://schemas.microsoft.com/office/drawing/2014/main" id="{EAB00EFF-2AA5-9D4C-949B-5AC8DB45164C}"/>
              </a:ext>
            </a:extLst>
          </p:cNvPr>
          <p:cNvSpPr>
            <a:spLocks noGrp="1"/>
          </p:cNvSpPr>
          <p:nvPr>
            <p:ph sz="quarter" idx="17"/>
          </p:nvPr>
        </p:nvSpPr>
        <p:spPr>
          <a:xfrm>
            <a:off x="6210431" y="4339562"/>
            <a:ext cx="5505393" cy="1786602"/>
          </a:xfrm>
        </p:spPr>
        <p:txBody>
          <a:bodyPr lIns="0" rIns="0"/>
          <a:lstStyle/>
          <a:p>
            <a:pPr lvl="0"/>
            <a:r>
              <a:rPr lang="en-US"/>
              <a:t>Click to edit Master text styles</a:t>
            </a:r>
          </a:p>
          <a:p>
            <a:pPr lvl="1"/>
            <a:r>
              <a:rPr lang="en-US"/>
              <a:t>Second level</a:t>
            </a:r>
          </a:p>
          <a:p>
            <a:pPr lvl="2"/>
            <a:r>
              <a:rPr lang="en-US"/>
              <a:t>Third level</a:t>
            </a:r>
          </a:p>
        </p:txBody>
      </p:sp>
      <p:sp>
        <p:nvSpPr>
          <p:cNvPr id="14" name="Text Placeholder 4">
            <a:extLst>
              <a:ext uri="{FF2B5EF4-FFF2-40B4-BE49-F238E27FC236}">
                <a16:creationId xmlns:a16="http://schemas.microsoft.com/office/drawing/2014/main" id="{47D06EB3-393E-F84D-8787-3C1338D20D63}"/>
              </a:ext>
            </a:extLst>
          </p:cNvPr>
          <p:cNvSpPr>
            <a:spLocks noGrp="1"/>
          </p:cNvSpPr>
          <p:nvPr>
            <p:ph type="body" sz="quarter" idx="18" hasCustomPrompt="1"/>
          </p:nvPr>
        </p:nvSpPr>
        <p:spPr>
          <a:xfrm>
            <a:off x="6221476" y="1371600"/>
            <a:ext cx="5511800" cy="304800"/>
          </a:xfrm>
          <a:noFill/>
        </p:spPr>
        <p:txBody>
          <a:bodyPr vert="horz" lIns="0" tIns="0" rIns="0" bIns="0" rtlCol="0" anchor="b">
            <a:noAutofit/>
          </a:bodyPr>
          <a:lstStyle>
            <a:lvl1pPr>
              <a:defRPr lang="en-US" sz="1200" spc="-20">
                <a:solidFill>
                  <a:schemeClr val="tx1"/>
                </a:solidFill>
              </a:defRPr>
            </a:lvl1pPr>
          </a:lstStyle>
          <a:p>
            <a:pPr marL="0" lvl="0" indent="0">
              <a:lnSpc>
                <a:spcPct val="103000"/>
              </a:lnSpc>
              <a:buNone/>
            </a:pPr>
            <a:r>
              <a:rPr lang="en-US" dirty="0"/>
              <a:t>Click to edit text styles</a:t>
            </a:r>
          </a:p>
        </p:txBody>
      </p:sp>
      <p:sp>
        <p:nvSpPr>
          <p:cNvPr id="15" name="Text Placeholder 4">
            <a:extLst>
              <a:ext uri="{FF2B5EF4-FFF2-40B4-BE49-F238E27FC236}">
                <a16:creationId xmlns:a16="http://schemas.microsoft.com/office/drawing/2014/main" id="{176D3B0B-0345-FE48-B235-63345930193F}"/>
              </a:ext>
            </a:extLst>
          </p:cNvPr>
          <p:cNvSpPr>
            <a:spLocks noGrp="1"/>
          </p:cNvSpPr>
          <p:nvPr>
            <p:ph type="body" sz="quarter" idx="19" hasCustomPrompt="1"/>
          </p:nvPr>
        </p:nvSpPr>
        <p:spPr>
          <a:xfrm>
            <a:off x="6208776" y="3897826"/>
            <a:ext cx="5511798" cy="304800"/>
          </a:xfrm>
          <a:noFill/>
        </p:spPr>
        <p:txBody>
          <a:bodyPr vert="horz" lIns="0" tIns="0" rIns="0" bIns="0" rtlCol="0" anchor="b">
            <a:noAutofit/>
          </a:bodyPr>
          <a:lstStyle>
            <a:lvl1pPr>
              <a:defRPr lang="en-US" sz="1200" spc="-20">
                <a:solidFill>
                  <a:schemeClr val="tx1"/>
                </a:solidFill>
              </a:defRPr>
            </a:lvl1pPr>
          </a:lstStyle>
          <a:p>
            <a:pPr marL="0" lvl="0" indent="0">
              <a:lnSpc>
                <a:spcPct val="103000"/>
              </a:lnSpc>
              <a:buNone/>
            </a:pPr>
            <a:r>
              <a:rPr lang="en-US"/>
              <a:t>Click to edit text styles</a:t>
            </a:r>
          </a:p>
        </p:txBody>
      </p:sp>
      <p:sp>
        <p:nvSpPr>
          <p:cNvPr id="3" name="Subtitle 2">
            <a:extLst>
              <a:ext uri="{FF2B5EF4-FFF2-40B4-BE49-F238E27FC236}">
                <a16:creationId xmlns:a16="http://schemas.microsoft.com/office/drawing/2014/main" id="{B7C631D0-FFF5-C7D5-C812-1D7664706DA5}"/>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2">
            <a:extLst>
              <a:ext uri="{FF2B5EF4-FFF2-40B4-BE49-F238E27FC236}">
                <a16:creationId xmlns:a16="http://schemas.microsoft.com/office/drawing/2014/main" id="{D166D74F-2803-DB3B-E3A5-6E2B20954E0E}"/>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spcBef>
                <a:spcPts val="300"/>
              </a:spcBef>
              <a:defRPr lang="en-US" sz="700" baseline="0">
                <a:solidFill>
                  <a:schemeClr val="tx2"/>
                </a:solidFill>
              </a:defRPr>
            </a:lvl1pPr>
          </a:lstStyle>
          <a:p>
            <a:pPr defTabSz="685800">
              <a:lnSpc>
                <a:spcPct val="95000"/>
              </a:lnSpc>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28172024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with Summa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4562D6-B270-540B-28D2-2BB0F49F8E9D}"/>
              </a:ext>
            </a:extLst>
          </p:cNvPr>
          <p:cNvSpPr/>
          <p:nvPr/>
        </p:nvSpPr>
        <p:spPr bwMode="auto">
          <a:xfrm>
            <a:off x="-17101" y="0"/>
            <a:ext cx="4089293" cy="6858000"/>
          </a:xfrm>
          <a:prstGeom prst="rect">
            <a:avLst/>
          </a:prstGeom>
          <a:solidFill>
            <a:schemeClr val="tx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effectLst/>
            </a:endParaRPr>
          </a:p>
        </p:txBody>
      </p:sp>
      <p:sp>
        <p:nvSpPr>
          <p:cNvPr id="22" name="Text Placeholder 64">
            <a:extLst>
              <a:ext uri="{FF2B5EF4-FFF2-40B4-BE49-F238E27FC236}">
                <a16:creationId xmlns:a16="http://schemas.microsoft.com/office/drawing/2014/main" id="{F9F5C97C-2052-5A41-8352-BA9E0DAF9BB1}"/>
              </a:ext>
            </a:extLst>
          </p:cNvPr>
          <p:cNvSpPr>
            <a:spLocks noGrp="1"/>
          </p:cNvSpPr>
          <p:nvPr>
            <p:ph type="body" sz="quarter" idx="10" hasCustomPrompt="1"/>
          </p:nvPr>
        </p:nvSpPr>
        <p:spPr>
          <a:xfrm>
            <a:off x="4662742" y="692627"/>
            <a:ext cx="370440" cy="304800"/>
          </a:xfrm>
        </p:spPr>
        <p:txBody>
          <a:bodyPr anchor="b"/>
          <a:lstStyle>
            <a:lvl1pPr marL="0" indent="0" algn="r">
              <a:buNone/>
              <a:defRPr sz="2100">
                <a:solidFill>
                  <a:schemeClr val="accent2"/>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xx</a:t>
            </a:r>
          </a:p>
        </p:txBody>
      </p:sp>
      <p:sp>
        <p:nvSpPr>
          <p:cNvPr id="23" name="Text Placeholder 64">
            <a:extLst>
              <a:ext uri="{FF2B5EF4-FFF2-40B4-BE49-F238E27FC236}">
                <a16:creationId xmlns:a16="http://schemas.microsoft.com/office/drawing/2014/main" id="{3D7BB07E-592D-DD45-9784-D236793A1312}"/>
              </a:ext>
            </a:extLst>
          </p:cNvPr>
          <p:cNvSpPr>
            <a:spLocks noGrp="1"/>
          </p:cNvSpPr>
          <p:nvPr>
            <p:ph type="body" sz="quarter" idx="11" hasCustomPrompt="1"/>
          </p:nvPr>
        </p:nvSpPr>
        <p:spPr>
          <a:xfrm>
            <a:off x="5261580" y="692627"/>
            <a:ext cx="2625119" cy="304800"/>
          </a:xfrm>
        </p:spPr>
        <p:txBody>
          <a:bodyPr anchor="b"/>
          <a:lstStyle>
            <a:lvl1pPr marL="0" indent="0" algn="l">
              <a:buNone/>
              <a:defRPr sz="2100" i="0">
                <a:solidFill>
                  <a:schemeClr val="tx1"/>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Section Name</a:t>
            </a:r>
          </a:p>
        </p:txBody>
      </p:sp>
      <p:sp>
        <p:nvSpPr>
          <p:cNvPr id="24" name="Text Placeholder 64">
            <a:extLst>
              <a:ext uri="{FF2B5EF4-FFF2-40B4-BE49-F238E27FC236}">
                <a16:creationId xmlns:a16="http://schemas.microsoft.com/office/drawing/2014/main" id="{C9A310E7-76EB-D340-B416-6395D1B06D93}"/>
              </a:ext>
            </a:extLst>
          </p:cNvPr>
          <p:cNvSpPr>
            <a:spLocks noGrp="1"/>
          </p:cNvSpPr>
          <p:nvPr>
            <p:ph type="body" sz="quarter" idx="13" hasCustomPrompt="1"/>
          </p:nvPr>
        </p:nvSpPr>
        <p:spPr>
          <a:xfrm>
            <a:off x="4662742" y="2674543"/>
            <a:ext cx="370440" cy="304800"/>
          </a:xfrm>
        </p:spPr>
        <p:txBody>
          <a:bodyPr anchor="b"/>
          <a:lstStyle>
            <a:lvl1pPr marL="0" indent="0" algn="r">
              <a:buNone/>
              <a:defRPr sz="2100">
                <a:solidFill>
                  <a:schemeClr val="accent2"/>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xx</a:t>
            </a:r>
          </a:p>
        </p:txBody>
      </p:sp>
      <p:sp>
        <p:nvSpPr>
          <p:cNvPr id="25" name="Text Placeholder 64">
            <a:extLst>
              <a:ext uri="{FF2B5EF4-FFF2-40B4-BE49-F238E27FC236}">
                <a16:creationId xmlns:a16="http://schemas.microsoft.com/office/drawing/2014/main" id="{07881189-0E09-7345-B040-913A962E5686}"/>
              </a:ext>
            </a:extLst>
          </p:cNvPr>
          <p:cNvSpPr>
            <a:spLocks noGrp="1"/>
          </p:cNvSpPr>
          <p:nvPr>
            <p:ph type="body" sz="quarter" idx="14" hasCustomPrompt="1"/>
          </p:nvPr>
        </p:nvSpPr>
        <p:spPr>
          <a:xfrm>
            <a:off x="5261580" y="2674543"/>
            <a:ext cx="2625119" cy="304800"/>
          </a:xfrm>
        </p:spPr>
        <p:txBody>
          <a:bodyPr anchor="b"/>
          <a:lstStyle>
            <a:lvl1pPr marL="0" indent="0" algn="l">
              <a:buNone/>
              <a:defRPr sz="2100" i="0">
                <a:solidFill>
                  <a:schemeClr val="tx1"/>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Section Name</a:t>
            </a:r>
          </a:p>
        </p:txBody>
      </p:sp>
      <p:sp>
        <p:nvSpPr>
          <p:cNvPr id="26" name="Text Placeholder 64">
            <a:extLst>
              <a:ext uri="{FF2B5EF4-FFF2-40B4-BE49-F238E27FC236}">
                <a16:creationId xmlns:a16="http://schemas.microsoft.com/office/drawing/2014/main" id="{4A4450FB-0929-1D4F-96AA-6BA767301D41}"/>
              </a:ext>
            </a:extLst>
          </p:cNvPr>
          <p:cNvSpPr>
            <a:spLocks noGrp="1"/>
          </p:cNvSpPr>
          <p:nvPr>
            <p:ph type="body" sz="quarter" idx="16" hasCustomPrompt="1"/>
          </p:nvPr>
        </p:nvSpPr>
        <p:spPr>
          <a:xfrm>
            <a:off x="4662742" y="4654180"/>
            <a:ext cx="370440" cy="304800"/>
          </a:xfrm>
        </p:spPr>
        <p:txBody>
          <a:bodyPr anchor="b"/>
          <a:lstStyle>
            <a:lvl1pPr marL="0" indent="0" algn="r">
              <a:buNone/>
              <a:defRPr sz="2100">
                <a:solidFill>
                  <a:schemeClr val="accent2"/>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xx</a:t>
            </a:r>
          </a:p>
        </p:txBody>
      </p:sp>
      <p:sp>
        <p:nvSpPr>
          <p:cNvPr id="27" name="Text Placeholder 64">
            <a:extLst>
              <a:ext uri="{FF2B5EF4-FFF2-40B4-BE49-F238E27FC236}">
                <a16:creationId xmlns:a16="http://schemas.microsoft.com/office/drawing/2014/main" id="{11104D28-5D74-454F-94D0-FA2ECB4B3C62}"/>
              </a:ext>
            </a:extLst>
          </p:cNvPr>
          <p:cNvSpPr>
            <a:spLocks noGrp="1"/>
          </p:cNvSpPr>
          <p:nvPr>
            <p:ph type="body" sz="quarter" idx="17" hasCustomPrompt="1"/>
          </p:nvPr>
        </p:nvSpPr>
        <p:spPr>
          <a:xfrm>
            <a:off x="5261580" y="4654180"/>
            <a:ext cx="2625119" cy="304800"/>
          </a:xfrm>
        </p:spPr>
        <p:txBody>
          <a:bodyPr anchor="b"/>
          <a:lstStyle>
            <a:lvl1pPr marL="0" indent="0" algn="l">
              <a:buNone/>
              <a:defRPr sz="2100" i="0">
                <a:solidFill>
                  <a:schemeClr val="tx1"/>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Section Name</a:t>
            </a:r>
          </a:p>
        </p:txBody>
      </p:sp>
      <p:sp>
        <p:nvSpPr>
          <p:cNvPr id="28" name="Text Placeholder 64">
            <a:extLst>
              <a:ext uri="{FF2B5EF4-FFF2-40B4-BE49-F238E27FC236}">
                <a16:creationId xmlns:a16="http://schemas.microsoft.com/office/drawing/2014/main" id="{22A3497E-91E9-7546-A1FC-AE4D53FE4D67}"/>
              </a:ext>
            </a:extLst>
          </p:cNvPr>
          <p:cNvSpPr>
            <a:spLocks noGrp="1"/>
          </p:cNvSpPr>
          <p:nvPr>
            <p:ph type="body" sz="quarter" idx="19" hasCustomPrompt="1"/>
          </p:nvPr>
        </p:nvSpPr>
        <p:spPr>
          <a:xfrm>
            <a:off x="8473905" y="692627"/>
            <a:ext cx="370440" cy="304800"/>
          </a:xfrm>
        </p:spPr>
        <p:txBody>
          <a:bodyPr anchor="b"/>
          <a:lstStyle>
            <a:lvl1pPr marL="0" indent="0" algn="r">
              <a:buNone/>
              <a:defRPr sz="2100">
                <a:solidFill>
                  <a:schemeClr val="accent2"/>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xx</a:t>
            </a:r>
          </a:p>
        </p:txBody>
      </p:sp>
      <p:sp>
        <p:nvSpPr>
          <p:cNvPr id="29" name="Text Placeholder 64">
            <a:extLst>
              <a:ext uri="{FF2B5EF4-FFF2-40B4-BE49-F238E27FC236}">
                <a16:creationId xmlns:a16="http://schemas.microsoft.com/office/drawing/2014/main" id="{F07ED195-286C-8A41-B4B4-ECA0880ACA83}"/>
              </a:ext>
            </a:extLst>
          </p:cNvPr>
          <p:cNvSpPr>
            <a:spLocks noGrp="1"/>
          </p:cNvSpPr>
          <p:nvPr>
            <p:ph type="body" sz="quarter" idx="20" hasCustomPrompt="1"/>
          </p:nvPr>
        </p:nvSpPr>
        <p:spPr>
          <a:xfrm>
            <a:off x="9067800" y="692627"/>
            <a:ext cx="2667000" cy="304800"/>
          </a:xfrm>
        </p:spPr>
        <p:txBody>
          <a:bodyPr anchor="b"/>
          <a:lstStyle>
            <a:lvl1pPr marL="0" indent="0" algn="l">
              <a:buNone/>
              <a:defRPr sz="2100" i="0">
                <a:solidFill>
                  <a:schemeClr val="tx1"/>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Section Name</a:t>
            </a:r>
          </a:p>
        </p:txBody>
      </p:sp>
      <p:sp>
        <p:nvSpPr>
          <p:cNvPr id="30" name="Text Placeholder 64">
            <a:extLst>
              <a:ext uri="{FF2B5EF4-FFF2-40B4-BE49-F238E27FC236}">
                <a16:creationId xmlns:a16="http://schemas.microsoft.com/office/drawing/2014/main" id="{9C0F9C89-1FD2-DD40-ABF3-3AE49EA80ABB}"/>
              </a:ext>
            </a:extLst>
          </p:cNvPr>
          <p:cNvSpPr>
            <a:spLocks noGrp="1"/>
          </p:cNvSpPr>
          <p:nvPr>
            <p:ph type="body" sz="quarter" idx="22" hasCustomPrompt="1"/>
          </p:nvPr>
        </p:nvSpPr>
        <p:spPr>
          <a:xfrm>
            <a:off x="8473905" y="2674543"/>
            <a:ext cx="370440" cy="304800"/>
          </a:xfrm>
        </p:spPr>
        <p:txBody>
          <a:bodyPr anchor="b"/>
          <a:lstStyle>
            <a:lvl1pPr marL="0" indent="0" algn="r">
              <a:buNone/>
              <a:defRPr sz="2100">
                <a:solidFill>
                  <a:schemeClr val="accent2"/>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xx</a:t>
            </a:r>
          </a:p>
        </p:txBody>
      </p:sp>
      <p:sp>
        <p:nvSpPr>
          <p:cNvPr id="31" name="Text Placeholder 64">
            <a:extLst>
              <a:ext uri="{FF2B5EF4-FFF2-40B4-BE49-F238E27FC236}">
                <a16:creationId xmlns:a16="http://schemas.microsoft.com/office/drawing/2014/main" id="{85A4CEE8-7077-B54A-9EE4-A3B43B32227C}"/>
              </a:ext>
            </a:extLst>
          </p:cNvPr>
          <p:cNvSpPr>
            <a:spLocks noGrp="1"/>
          </p:cNvSpPr>
          <p:nvPr>
            <p:ph type="body" sz="quarter" idx="23" hasCustomPrompt="1"/>
          </p:nvPr>
        </p:nvSpPr>
        <p:spPr>
          <a:xfrm>
            <a:off x="9067800" y="2674543"/>
            <a:ext cx="2667000" cy="304800"/>
          </a:xfrm>
        </p:spPr>
        <p:txBody>
          <a:bodyPr anchor="b"/>
          <a:lstStyle>
            <a:lvl1pPr marL="0" indent="0" algn="l">
              <a:buNone/>
              <a:defRPr sz="2100" i="0">
                <a:solidFill>
                  <a:schemeClr val="tx1"/>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Section Name</a:t>
            </a:r>
          </a:p>
        </p:txBody>
      </p:sp>
      <p:sp>
        <p:nvSpPr>
          <p:cNvPr id="32" name="Text Placeholder 64">
            <a:extLst>
              <a:ext uri="{FF2B5EF4-FFF2-40B4-BE49-F238E27FC236}">
                <a16:creationId xmlns:a16="http://schemas.microsoft.com/office/drawing/2014/main" id="{311CD5A9-1B36-B64C-8D7E-21832CBF7E87}"/>
              </a:ext>
            </a:extLst>
          </p:cNvPr>
          <p:cNvSpPr>
            <a:spLocks noGrp="1"/>
          </p:cNvSpPr>
          <p:nvPr>
            <p:ph type="body" sz="quarter" idx="25" hasCustomPrompt="1"/>
          </p:nvPr>
        </p:nvSpPr>
        <p:spPr>
          <a:xfrm>
            <a:off x="8473905" y="4654180"/>
            <a:ext cx="370440" cy="304800"/>
          </a:xfrm>
        </p:spPr>
        <p:txBody>
          <a:bodyPr anchor="b"/>
          <a:lstStyle>
            <a:lvl1pPr marL="0" indent="0" algn="r">
              <a:buNone/>
              <a:defRPr sz="2100">
                <a:solidFill>
                  <a:schemeClr val="accent2"/>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xx</a:t>
            </a:r>
          </a:p>
        </p:txBody>
      </p:sp>
      <p:sp>
        <p:nvSpPr>
          <p:cNvPr id="33" name="Text Placeholder 64">
            <a:extLst>
              <a:ext uri="{FF2B5EF4-FFF2-40B4-BE49-F238E27FC236}">
                <a16:creationId xmlns:a16="http://schemas.microsoft.com/office/drawing/2014/main" id="{4F94B8FF-F27B-0345-AC38-56B8E078FECF}"/>
              </a:ext>
            </a:extLst>
          </p:cNvPr>
          <p:cNvSpPr>
            <a:spLocks noGrp="1"/>
          </p:cNvSpPr>
          <p:nvPr>
            <p:ph type="body" sz="quarter" idx="26" hasCustomPrompt="1"/>
          </p:nvPr>
        </p:nvSpPr>
        <p:spPr>
          <a:xfrm>
            <a:off x="9067800" y="4654180"/>
            <a:ext cx="2667000" cy="304800"/>
          </a:xfrm>
        </p:spPr>
        <p:txBody>
          <a:bodyPr anchor="b"/>
          <a:lstStyle>
            <a:lvl1pPr marL="0" indent="0" algn="l">
              <a:buNone/>
              <a:defRPr sz="2100" i="0">
                <a:solidFill>
                  <a:schemeClr val="tx1"/>
                </a:solidFill>
                <a:latin typeface="+mj-lt"/>
              </a:defRPr>
            </a:lvl1pPr>
            <a:lvl2pPr marL="155448" indent="0">
              <a:buNone/>
              <a:defRPr/>
            </a:lvl2pPr>
            <a:lvl3pPr marL="347472" indent="0">
              <a:buNone/>
              <a:defRPr/>
            </a:lvl3pPr>
            <a:lvl4pPr marL="0" indent="0">
              <a:buNone/>
              <a:defRPr/>
            </a:lvl4pPr>
            <a:lvl5pPr marL="0" indent="0">
              <a:buNone/>
              <a:defRPr/>
            </a:lvl5pPr>
          </a:lstStyle>
          <a:p>
            <a:pPr lvl="0"/>
            <a:r>
              <a:rPr lang="en-US"/>
              <a:t>Section Name</a:t>
            </a:r>
          </a:p>
        </p:txBody>
      </p:sp>
      <p:sp>
        <p:nvSpPr>
          <p:cNvPr id="34" name="Text Placeholder 64">
            <a:extLst>
              <a:ext uri="{FF2B5EF4-FFF2-40B4-BE49-F238E27FC236}">
                <a16:creationId xmlns:a16="http://schemas.microsoft.com/office/drawing/2014/main" id="{2F187913-1E0E-4242-B9F1-6B8289F43C7D}"/>
              </a:ext>
            </a:extLst>
          </p:cNvPr>
          <p:cNvSpPr>
            <a:spLocks noGrp="1"/>
          </p:cNvSpPr>
          <p:nvPr>
            <p:ph type="body" sz="quarter" idx="12" hasCustomPrompt="1"/>
          </p:nvPr>
        </p:nvSpPr>
        <p:spPr>
          <a:xfrm>
            <a:off x="5270393" y="1160295"/>
            <a:ext cx="2616307" cy="969863"/>
          </a:xfrm>
        </p:spPr>
        <p:txBody>
          <a:bodyPr anchor="t"/>
          <a:lstStyle>
            <a:lvl1pPr marL="0" indent="0" algn="l">
              <a:lnSpc>
                <a:spcPct val="103000"/>
              </a:lnSpc>
              <a:spcBef>
                <a:spcPts val="600"/>
              </a:spcBef>
              <a:buNone/>
              <a:defRPr sz="1200" i="0" cap="none">
                <a:solidFill>
                  <a:schemeClr val="tx1"/>
                </a:solidFill>
                <a:latin typeface="+mn-lt"/>
              </a:defRPr>
            </a:lvl1pPr>
            <a:lvl2pPr marL="155448" indent="0">
              <a:buNone/>
              <a:defRPr/>
            </a:lvl2pPr>
            <a:lvl3pPr marL="347472" indent="0">
              <a:buNone/>
              <a:defRPr/>
            </a:lvl3pPr>
            <a:lvl4pPr marL="0" indent="0">
              <a:buNone/>
              <a:defRPr/>
            </a:lvl4pPr>
            <a:lvl5pPr marL="0" indent="0">
              <a:buNone/>
              <a:defRPr/>
            </a:lvl5pPr>
          </a:lstStyle>
          <a:p>
            <a:pPr lvl="0"/>
            <a:r>
              <a:rPr lang="en-US"/>
              <a:t>Section summary</a:t>
            </a:r>
          </a:p>
        </p:txBody>
      </p:sp>
      <p:sp>
        <p:nvSpPr>
          <p:cNvPr id="35" name="Text Placeholder 64">
            <a:extLst>
              <a:ext uri="{FF2B5EF4-FFF2-40B4-BE49-F238E27FC236}">
                <a16:creationId xmlns:a16="http://schemas.microsoft.com/office/drawing/2014/main" id="{6F73080F-E64A-0A46-BE01-1198F7437044}"/>
              </a:ext>
            </a:extLst>
          </p:cNvPr>
          <p:cNvSpPr>
            <a:spLocks noGrp="1"/>
          </p:cNvSpPr>
          <p:nvPr>
            <p:ph type="body" sz="quarter" idx="15" hasCustomPrompt="1"/>
          </p:nvPr>
        </p:nvSpPr>
        <p:spPr>
          <a:xfrm>
            <a:off x="5270393" y="3142211"/>
            <a:ext cx="2616307" cy="969863"/>
          </a:xfrm>
        </p:spPr>
        <p:txBody>
          <a:bodyPr anchor="t"/>
          <a:lstStyle>
            <a:lvl1pPr marL="0" indent="0" algn="l">
              <a:lnSpc>
                <a:spcPct val="103000"/>
              </a:lnSpc>
              <a:spcBef>
                <a:spcPts val="600"/>
              </a:spcBef>
              <a:buNone/>
              <a:defRPr sz="1200" i="0" cap="none">
                <a:solidFill>
                  <a:schemeClr val="tx1"/>
                </a:solidFill>
                <a:latin typeface="+mn-lt"/>
              </a:defRPr>
            </a:lvl1pPr>
            <a:lvl2pPr marL="155448" indent="0">
              <a:buNone/>
              <a:defRPr/>
            </a:lvl2pPr>
            <a:lvl3pPr marL="347472" indent="0">
              <a:buNone/>
              <a:defRPr/>
            </a:lvl3pPr>
            <a:lvl4pPr marL="0" indent="0">
              <a:buNone/>
              <a:defRPr/>
            </a:lvl4pPr>
            <a:lvl5pPr marL="0" indent="0">
              <a:buNone/>
              <a:defRPr/>
            </a:lvl5pPr>
          </a:lstStyle>
          <a:p>
            <a:pPr lvl="0"/>
            <a:r>
              <a:rPr lang="en-US"/>
              <a:t>Section summary</a:t>
            </a:r>
          </a:p>
        </p:txBody>
      </p:sp>
      <p:sp>
        <p:nvSpPr>
          <p:cNvPr id="36" name="Text Placeholder 64">
            <a:extLst>
              <a:ext uri="{FF2B5EF4-FFF2-40B4-BE49-F238E27FC236}">
                <a16:creationId xmlns:a16="http://schemas.microsoft.com/office/drawing/2014/main" id="{FD8D350E-A604-6E47-A770-E701A13B6EBA}"/>
              </a:ext>
            </a:extLst>
          </p:cNvPr>
          <p:cNvSpPr>
            <a:spLocks noGrp="1"/>
          </p:cNvSpPr>
          <p:nvPr>
            <p:ph type="body" sz="quarter" idx="18" hasCustomPrompt="1"/>
          </p:nvPr>
        </p:nvSpPr>
        <p:spPr>
          <a:xfrm>
            <a:off x="5270393" y="5164715"/>
            <a:ext cx="2616307" cy="969863"/>
          </a:xfrm>
        </p:spPr>
        <p:txBody>
          <a:bodyPr anchor="t"/>
          <a:lstStyle>
            <a:lvl1pPr marL="0" indent="0" algn="l">
              <a:lnSpc>
                <a:spcPct val="103000"/>
              </a:lnSpc>
              <a:spcBef>
                <a:spcPts val="600"/>
              </a:spcBef>
              <a:buNone/>
              <a:defRPr sz="1200" i="0" cap="none">
                <a:solidFill>
                  <a:schemeClr val="tx1"/>
                </a:solidFill>
                <a:latin typeface="+mn-lt"/>
              </a:defRPr>
            </a:lvl1pPr>
            <a:lvl2pPr marL="155448" indent="0">
              <a:buNone/>
              <a:defRPr/>
            </a:lvl2pPr>
            <a:lvl3pPr marL="347472" indent="0">
              <a:buNone/>
              <a:defRPr/>
            </a:lvl3pPr>
            <a:lvl4pPr marL="0" indent="0">
              <a:buNone/>
              <a:defRPr/>
            </a:lvl4pPr>
            <a:lvl5pPr marL="0" indent="0">
              <a:buNone/>
              <a:defRPr/>
            </a:lvl5pPr>
          </a:lstStyle>
          <a:p>
            <a:pPr lvl="0"/>
            <a:r>
              <a:rPr lang="en-US"/>
              <a:t>Section summary</a:t>
            </a:r>
          </a:p>
        </p:txBody>
      </p:sp>
      <p:sp>
        <p:nvSpPr>
          <p:cNvPr id="37" name="Text Placeholder 64">
            <a:extLst>
              <a:ext uri="{FF2B5EF4-FFF2-40B4-BE49-F238E27FC236}">
                <a16:creationId xmlns:a16="http://schemas.microsoft.com/office/drawing/2014/main" id="{2B317F54-1E7E-B742-8A4D-95CA8015764A}"/>
              </a:ext>
            </a:extLst>
          </p:cNvPr>
          <p:cNvSpPr>
            <a:spLocks noGrp="1"/>
          </p:cNvSpPr>
          <p:nvPr>
            <p:ph type="body" sz="quarter" idx="21" hasCustomPrompt="1"/>
          </p:nvPr>
        </p:nvSpPr>
        <p:spPr>
          <a:xfrm>
            <a:off x="9067800" y="1160295"/>
            <a:ext cx="2666907" cy="969863"/>
          </a:xfrm>
        </p:spPr>
        <p:txBody>
          <a:bodyPr anchor="t"/>
          <a:lstStyle>
            <a:lvl1pPr marL="0" indent="0" algn="l">
              <a:lnSpc>
                <a:spcPct val="103000"/>
              </a:lnSpc>
              <a:spcBef>
                <a:spcPts val="600"/>
              </a:spcBef>
              <a:buNone/>
              <a:defRPr sz="1200" i="0" cap="none">
                <a:solidFill>
                  <a:schemeClr val="tx1"/>
                </a:solidFill>
                <a:latin typeface="+mn-lt"/>
              </a:defRPr>
            </a:lvl1pPr>
            <a:lvl2pPr marL="155448" indent="0">
              <a:buNone/>
              <a:defRPr/>
            </a:lvl2pPr>
            <a:lvl3pPr marL="347472" indent="0">
              <a:buNone/>
              <a:defRPr/>
            </a:lvl3pPr>
            <a:lvl4pPr marL="0" indent="0">
              <a:buNone/>
              <a:defRPr/>
            </a:lvl4pPr>
            <a:lvl5pPr marL="0" indent="0">
              <a:buNone/>
              <a:defRPr/>
            </a:lvl5pPr>
          </a:lstStyle>
          <a:p>
            <a:pPr lvl="0"/>
            <a:r>
              <a:rPr lang="en-US"/>
              <a:t>Section summary</a:t>
            </a:r>
          </a:p>
        </p:txBody>
      </p:sp>
      <p:sp>
        <p:nvSpPr>
          <p:cNvPr id="38" name="Text Placeholder 64">
            <a:extLst>
              <a:ext uri="{FF2B5EF4-FFF2-40B4-BE49-F238E27FC236}">
                <a16:creationId xmlns:a16="http://schemas.microsoft.com/office/drawing/2014/main" id="{7657FB1F-04C7-6445-81FE-D15C631847C5}"/>
              </a:ext>
            </a:extLst>
          </p:cNvPr>
          <p:cNvSpPr>
            <a:spLocks noGrp="1"/>
          </p:cNvSpPr>
          <p:nvPr>
            <p:ph type="body" sz="quarter" idx="24" hasCustomPrompt="1"/>
          </p:nvPr>
        </p:nvSpPr>
        <p:spPr>
          <a:xfrm>
            <a:off x="9067800" y="3142211"/>
            <a:ext cx="2666907" cy="969863"/>
          </a:xfrm>
        </p:spPr>
        <p:txBody>
          <a:bodyPr anchor="t"/>
          <a:lstStyle>
            <a:lvl1pPr marL="0" indent="0" algn="l">
              <a:lnSpc>
                <a:spcPct val="103000"/>
              </a:lnSpc>
              <a:spcBef>
                <a:spcPts val="600"/>
              </a:spcBef>
              <a:buNone/>
              <a:defRPr sz="1200" i="0" cap="none">
                <a:solidFill>
                  <a:schemeClr val="tx1"/>
                </a:solidFill>
                <a:latin typeface="+mn-lt"/>
              </a:defRPr>
            </a:lvl1pPr>
            <a:lvl2pPr marL="155448" indent="0">
              <a:buNone/>
              <a:defRPr/>
            </a:lvl2pPr>
            <a:lvl3pPr marL="347472" indent="0">
              <a:buNone/>
              <a:defRPr/>
            </a:lvl3pPr>
            <a:lvl4pPr marL="0" indent="0">
              <a:buNone/>
              <a:defRPr/>
            </a:lvl4pPr>
            <a:lvl5pPr marL="0" indent="0">
              <a:buNone/>
              <a:defRPr/>
            </a:lvl5pPr>
          </a:lstStyle>
          <a:p>
            <a:pPr lvl="0"/>
            <a:r>
              <a:rPr lang="en-US"/>
              <a:t>Section summary</a:t>
            </a:r>
          </a:p>
        </p:txBody>
      </p:sp>
      <p:sp>
        <p:nvSpPr>
          <p:cNvPr id="39" name="Text Placeholder 64">
            <a:extLst>
              <a:ext uri="{FF2B5EF4-FFF2-40B4-BE49-F238E27FC236}">
                <a16:creationId xmlns:a16="http://schemas.microsoft.com/office/drawing/2014/main" id="{DFE0A3E3-B7A0-2540-8806-61D6B956C95F}"/>
              </a:ext>
            </a:extLst>
          </p:cNvPr>
          <p:cNvSpPr>
            <a:spLocks noGrp="1"/>
          </p:cNvSpPr>
          <p:nvPr>
            <p:ph type="body" sz="quarter" idx="27" hasCustomPrompt="1"/>
          </p:nvPr>
        </p:nvSpPr>
        <p:spPr>
          <a:xfrm>
            <a:off x="9067800" y="5164715"/>
            <a:ext cx="2666907" cy="969863"/>
          </a:xfrm>
        </p:spPr>
        <p:txBody>
          <a:bodyPr anchor="t"/>
          <a:lstStyle>
            <a:lvl1pPr marL="0" indent="0" algn="l">
              <a:lnSpc>
                <a:spcPct val="103000"/>
              </a:lnSpc>
              <a:spcBef>
                <a:spcPts val="600"/>
              </a:spcBef>
              <a:buNone/>
              <a:defRPr sz="1200" i="0" cap="none">
                <a:solidFill>
                  <a:schemeClr val="tx1"/>
                </a:solidFill>
                <a:latin typeface="+mn-lt"/>
              </a:defRPr>
            </a:lvl1pPr>
            <a:lvl2pPr marL="155448" indent="0">
              <a:buNone/>
              <a:defRPr/>
            </a:lvl2pPr>
            <a:lvl3pPr marL="347472" indent="0">
              <a:buNone/>
              <a:defRPr/>
            </a:lvl3pPr>
            <a:lvl4pPr marL="0" indent="0">
              <a:buNone/>
              <a:defRPr/>
            </a:lvl4pPr>
            <a:lvl5pPr marL="0" indent="0">
              <a:buNone/>
              <a:defRPr/>
            </a:lvl5pPr>
          </a:lstStyle>
          <a:p>
            <a:pPr lvl="0"/>
            <a:r>
              <a:rPr lang="en-US"/>
              <a:t>Section summary</a:t>
            </a:r>
          </a:p>
        </p:txBody>
      </p:sp>
      <p:sp>
        <p:nvSpPr>
          <p:cNvPr id="4" name="Footer Placeholder 2">
            <a:extLst>
              <a:ext uri="{FF2B5EF4-FFF2-40B4-BE49-F238E27FC236}">
                <a16:creationId xmlns:a16="http://schemas.microsoft.com/office/drawing/2014/main" id="{463059FD-3E02-6132-2C95-A7A1EED9AB6F}"/>
              </a:ext>
            </a:extLst>
          </p:cNvPr>
          <p:cNvSpPr>
            <a:spLocks noGrp="1"/>
          </p:cNvSpPr>
          <p:nvPr>
            <p:ph type="ftr" sz="quarter" idx="3"/>
          </p:nvPr>
        </p:nvSpPr>
        <p:spPr>
          <a:xfrm>
            <a:off x="4662742" y="6566446"/>
            <a:ext cx="5748083" cy="102336"/>
          </a:xfrm>
          <a:prstGeom prst="rect">
            <a:avLst/>
          </a:prstGeom>
        </p:spPr>
        <p:txBody>
          <a:bodyPr vert="horz" wrap="square" lIns="0" tIns="0" rIns="0" bIns="0" rtlCol="0" anchor="b">
            <a:spAutoFit/>
          </a:bodyPr>
          <a:lstStyle>
            <a:lvl1pPr>
              <a:defRPr lang="en-US" sz="700" baseline="0">
                <a:solidFill>
                  <a:schemeClr val="tx2"/>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7" name="Freeform 5">
            <a:extLst>
              <a:ext uri="{FF2B5EF4-FFF2-40B4-BE49-F238E27FC236}">
                <a16:creationId xmlns:a16="http://schemas.microsoft.com/office/drawing/2014/main" id="{7ABF24C8-5DD8-6584-1243-63DCF19245E0}"/>
              </a:ext>
            </a:extLst>
          </p:cNvPr>
          <p:cNvSpPr/>
          <p:nvPr userDrawn="1"/>
        </p:nvSpPr>
        <p:spPr>
          <a:xfrm>
            <a:off x="457293" y="5876689"/>
            <a:ext cx="516527" cy="515777"/>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p>
        </p:txBody>
      </p:sp>
      <p:sp>
        <p:nvSpPr>
          <p:cNvPr id="9" name="Title 1">
            <a:extLst>
              <a:ext uri="{FF2B5EF4-FFF2-40B4-BE49-F238E27FC236}">
                <a16:creationId xmlns:a16="http://schemas.microsoft.com/office/drawing/2014/main" id="{4FEBE298-A23D-7866-FFEB-FFEC9CAF0A79}"/>
              </a:ext>
            </a:extLst>
          </p:cNvPr>
          <p:cNvSpPr>
            <a:spLocks noGrp="1"/>
          </p:cNvSpPr>
          <p:nvPr>
            <p:ph type="title" hasCustomPrompt="1"/>
          </p:nvPr>
        </p:nvSpPr>
        <p:spPr>
          <a:xfrm>
            <a:off x="470061" y="747247"/>
            <a:ext cx="3231989" cy="1520670"/>
          </a:xfrm>
        </p:spPr>
        <p:txBody>
          <a:bodyPr anchor="t"/>
          <a:lstStyle>
            <a:lvl1pPr>
              <a:lnSpc>
                <a:spcPct val="82000"/>
              </a:lnSpc>
              <a:defRPr sz="5400" spc="-80" baseline="0">
                <a:solidFill>
                  <a:schemeClr val="bg1"/>
                </a:solidFill>
              </a:defRPr>
            </a:lvl1pPr>
          </a:lstStyle>
          <a:p>
            <a:r>
              <a:rPr lang="en-US" dirty="0"/>
              <a:t>Table of contents</a:t>
            </a:r>
          </a:p>
        </p:txBody>
      </p:sp>
      <p:sp>
        <p:nvSpPr>
          <p:cNvPr id="5" name="Content Placeholder 4">
            <a:extLst>
              <a:ext uri="{FF2B5EF4-FFF2-40B4-BE49-F238E27FC236}">
                <a16:creationId xmlns:a16="http://schemas.microsoft.com/office/drawing/2014/main" id="{1828DF6E-8D60-705B-F570-EDE9636E5F51}"/>
              </a:ext>
            </a:extLst>
          </p:cNvPr>
          <p:cNvSpPr>
            <a:spLocks noGrp="1"/>
          </p:cNvSpPr>
          <p:nvPr>
            <p:ph sz="quarter" idx="28"/>
          </p:nvPr>
        </p:nvSpPr>
        <p:spPr>
          <a:xfrm>
            <a:off x="439738" y="2474913"/>
            <a:ext cx="3235325" cy="9764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445CE526-A652-5391-3352-EE6AF71FD64B}"/>
              </a:ext>
            </a:extLst>
          </p:cNvPr>
          <p:cNvSpPr>
            <a:spLocks noGrp="1"/>
          </p:cNvSpPr>
          <p:nvPr>
            <p:ph sz="quarter" idx="29"/>
          </p:nvPr>
        </p:nvSpPr>
        <p:spPr>
          <a:xfrm>
            <a:off x="403225" y="3630893"/>
            <a:ext cx="3281363" cy="106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F4B0007D-CB75-0F17-D101-C5067F389152}"/>
              </a:ext>
            </a:extLst>
          </p:cNvPr>
          <p:cNvSpPr>
            <a:spLocks noGrp="1"/>
          </p:cNvSpPr>
          <p:nvPr>
            <p:ph sz="quarter" idx="30"/>
          </p:nvPr>
        </p:nvSpPr>
        <p:spPr>
          <a:xfrm>
            <a:off x="368300" y="4795838"/>
            <a:ext cx="3289300" cy="90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2829E33C-D279-49CB-757D-721F92406E2D}"/>
              </a:ext>
              <a:ext uri="{C183D7F6-B498-43B3-948B-1728B52AA6E4}">
                <adec:decorative xmlns:adec="http://schemas.microsoft.com/office/drawing/2017/decorative" val="1"/>
              </a:ext>
            </a:extLst>
          </p:cNvPr>
          <p:cNvSpPr txBox="1"/>
          <p:nvPr userDrawn="1"/>
        </p:nvSpPr>
        <p:spPr>
          <a:xfrm>
            <a:off x="4662743" y="6524332"/>
            <a:ext cx="3803904" cy="120033"/>
          </a:xfrm>
          <a:prstGeom prst="rect">
            <a:avLst/>
          </a:prstGeom>
          <a:noFill/>
        </p:spPr>
        <p:txBody>
          <a:bodyPr wrap="square" lIns="0" tIns="0" rIns="0" bIns="0" rtlCol="0">
            <a:spAutoFit/>
          </a:bodyPr>
          <a:lstStyle/>
          <a:p>
            <a:pPr marL="0" marR="0" indent="0" algn="l" defTabSz="914400" rtl="0" eaLnBrk="1" fontAlgn="auto" latinLnBrk="0" hangingPunct="1">
              <a:lnSpc>
                <a:spcPct val="102000"/>
              </a:lnSpc>
              <a:spcAft>
                <a:spcPts val="0"/>
              </a:spcAft>
              <a:buClrTx/>
              <a:buSzTx/>
              <a:buFont typeface="Arial" panose="020B0604020202020204" pitchFamily="34" charset="0"/>
              <a:buNone/>
              <a:tabLst/>
            </a:pPr>
            <a:r>
              <a:rPr lang="en-US" sz="800" kern="1200" spc="-30" dirty="0">
                <a:solidFill>
                  <a:schemeClr val="bg1">
                    <a:lumMod val="65000"/>
                  </a:schemeClr>
                </a:solidFill>
              </a:rPr>
              <a:t>Created Exclusively for Financial Professionals. Not for Use with Consumers. </a:t>
            </a:r>
          </a:p>
        </p:txBody>
      </p:sp>
    </p:spTree>
    <p:extLst>
      <p:ext uri="{BB962C8B-B14F-4D97-AF65-F5344CB8AC3E}">
        <p14:creationId xmlns:p14="http://schemas.microsoft.com/office/powerpoint/2010/main" val="27998782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vy Large Stat">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72FF612-EE65-1C17-62C7-CA20D470AA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57200"/>
            <a:ext cx="4282927" cy="5669280"/>
          </a:xfrm>
          <a:prstGeom prst="rect">
            <a:avLst/>
          </a:prstGeom>
        </p:spPr>
      </p:pic>
      <p:pic>
        <p:nvPicPr>
          <p:cNvPr id="3" name="Graphic 2">
            <a:extLst>
              <a:ext uri="{FF2B5EF4-FFF2-40B4-BE49-F238E27FC236}">
                <a16:creationId xmlns:a16="http://schemas.microsoft.com/office/drawing/2014/main" id="{F365761A-C470-7569-65F6-2F6803AFA5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57200"/>
            <a:ext cx="4282927" cy="5669280"/>
          </a:xfrm>
          <a:prstGeom prst="rect">
            <a:avLst/>
          </a:prstGeom>
        </p:spPr>
      </p:pic>
      <p:sp>
        <p:nvSpPr>
          <p:cNvPr id="6" name="TextBox 5">
            <a:extLst>
              <a:ext uri="{FF2B5EF4-FFF2-40B4-BE49-F238E27FC236}">
                <a16:creationId xmlns:a16="http://schemas.microsoft.com/office/drawing/2014/main" id="{DBDBADEF-B617-2615-41B1-835D0487F36F}"/>
              </a:ext>
            </a:extLst>
          </p:cNvPr>
          <p:cNvSpPr txBox="1"/>
          <p:nvPr/>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7" name="Footer Placeholder 2">
            <a:extLst>
              <a:ext uri="{FF2B5EF4-FFF2-40B4-BE49-F238E27FC236}">
                <a16:creationId xmlns:a16="http://schemas.microsoft.com/office/drawing/2014/main" id="{8147CEC9-F6EC-5395-99C4-CB21F682DFA8}"/>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9" name="Freeform 5">
            <a:extLst>
              <a:ext uri="{FF2B5EF4-FFF2-40B4-BE49-F238E27FC236}">
                <a16:creationId xmlns:a16="http://schemas.microsoft.com/office/drawing/2014/main" id="{8A215367-3519-6394-2587-3A1B688DCA30}"/>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19" name="Text Placeholder 17">
            <a:extLst>
              <a:ext uri="{FF2B5EF4-FFF2-40B4-BE49-F238E27FC236}">
                <a16:creationId xmlns:a16="http://schemas.microsoft.com/office/drawing/2014/main" id="{F9F83AC9-87A6-1A49-B5BC-3DE04593EB3A}"/>
              </a:ext>
            </a:extLst>
          </p:cNvPr>
          <p:cNvSpPr>
            <a:spLocks noGrp="1"/>
          </p:cNvSpPr>
          <p:nvPr>
            <p:ph type="body" sz="quarter" idx="10" hasCustomPrompt="1"/>
          </p:nvPr>
        </p:nvSpPr>
        <p:spPr>
          <a:xfrm>
            <a:off x="457200" y="1773521"/>
            <a:ext cx="5756275" cy="2425274"/>
          </a:xfrm>
        </p:spPr>
        <p:txBody>
          <a:bodyPr/>
          <a:lstStyle>
            <a:lvl1pPr marL="0" indent="0">
              <a:buNone/>
              <a:defRPr sz="19700" spc="-600" baseline="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4" name="Text Placeholder 23">
            <a:extLst>
              <a:ext uri="{FF2B5EF4-FFF2-40B4-BE49-F238E27FC236}">
                <a16:creationId xmlns:a16="http://schemas.microsoft.com/office/drawing/2014/main" id="{9E968EFC-99C2-D790-3C10-5D12DB6A2345}"/>
              </a:ext>
            </a:extLst>
          </p:cNvPr>
          <p:cNvSpPr>
            <a:spLocks noGrp="1"/>
          </p:cNvSpPr>
          <p:nvPr>
            <p:ph type="body" sz="quarter" idx="11"/>
          </p:nvPr>
        </p:nvSpPr>
        <p:spPr>
          <a:xfrm>
            <a:off x="6577013" y="1915758"/>
            <a:ext cx="4791908" cy="1368323"/>
          </a:xfrm>
        </p:spPr>
        <p:txBody>
          <a:bodyPr wrap="square">
            <a:spAutoFit/>
          </a:bodyPr>
          <a:lstStyle>
            <a:lvl1pPr marL="0" indent="0">
              <a:defRPr sz="4000">
                <a:solidFill>
                  <a:schemeClr val="bg1"/>
                </a:solidFill>
              </a:defRPr>
            </a:lvl1pPr>
            <a:lvl2pPr>
              <a:lnSpc>
                <a:spcPct val="102000"/>
              </a:lnSpc>
              <a:defRPr lang="en-US" sz="1800" b="0" kern="1200" dirty="0" smtClean="0">
                <a:solidFill>
                  <a:schemeClr val="bg1"/>
                </a:solidFill>
                <a:latin typeface="+mn-lt"/>
                <a:ea typeface="+mn-ea"/>
                <a:cs typeface="+mn-cs"/>
              </a:defRPr>
            </a:lvl2pPr>
            <a:lvl3pPr marL="0" indent="0">
              <a:buFont typeface="Calibri" panose="020F0502020204030204" pitchFamily="34" charset="0"/>
              <a:buNone/>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dirty="0"/>
              <a:t>Click to edit Master text styles</a:t>
            </a:r>
          </a:p>
          <a:p>
            <a:pPr lvl="1"/>
            <a:r>
              <a:rPr lang="en-US" dirty="0"/>
              <a:t>Second level</a:t>
            </a:r>
          </a:p>
        </p:txBody>
      </p:sp>
      <p:sp>
        <p:nvSpPr>
          <p:cNvPr id="4" name="TextBox 3">
            <a:extLst>
              <a:ext uri="{FF2B5EF4-FFF2-40B4-BE49-F238E27FC236}">
                <a16:creationId xmlns:a16="http://schemas.microsoft.com/office/drawing/2014/main" id="{F30F21B7-148C-9AA6-32D9-14162AB530E0}"/>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5" name="Freeform 5">
            <a:extLst>
              <a:ext uri="{FF2B5EF4-FFF2-40B4-BE49-F238E27FC236}">
                <a16:creationId xmlns:a16="http://schemas.microsoft.com/office/drawing/2014/main" id="{57167438-322F-5F3F-A777-5645028164EA}"/>
              </a:ext>
            </a:extLst>
          </p:cNvPr>
          <p:cNvSpPr/>
          <p:nvPr userDrawn="1"/>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Tree>
    <p:extLst>
      <p:ext uri="{BB962C8B-B14F-4D97-AF65-F5344CB8AC3E}">
        <p14:creationId xmlns:p14="http://schemas.microsoft.com/office/powerpoint/2010/main" val="306767585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ue Large Stat">
    <p:bg>
      <p:bgPr>
        <a:solidFill>
          <a:schemeClr val="accent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A595FE4-B137-A55E-844A-A6EEEADA26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57200"/>
            <a:ext cx="4282927" cy="5669280"/>
          </a:xfrm>
          <a:prstGeom prst="rect">
            <a:avLst/>
          </a:prstGeom>
        </p:spPr>
      </p:pic>
      <p:pic>
        <p:nvPicPr>
          <p:cNvPr id="3" name="Graphic 2">
            <a:extLst>
              <a:ext uri="{FF2B5EF4-FFF2-40B4-BE49-F238E27FC236}">
                <a16:creationId xmlns:a16="http://schemas.microsoft.com/office/drawing/2014/main" id="{F365761A-C470-7569-65F6-2F6803AFA5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57200"/>
            <a:ext cx="4282927" cy="5669280"/>
          </a:xfrm>
          <a:prstGeom prst="rect">
            <a:avLst/>
          </a:prstGeom>
        </p:spPr>
      </p:pic>
      <p:sp>
        <p:nvSpPr>
          <p:cNvPr id="6" name="TextBox 5">
            <a:extLst>
              <a:ext uri="{FF2B5EF4-FFF2-40B4-BE49-F238E27FC236}">
                <a16:creationId xmlns:a16="http://schemas.microsoft.com/office/drawing/2014/main" id="{DBDBADEF-B617-2615-41B1-835D0487F36F}"/>
              </a:ext>
            </a:extLst>
          </p:cNvPr>
          <p:cNvSpPr txBox="1"/>
          <p:nvPr/>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7" name="Footer Placeholder 2">
            <a:extLst>
              <a:ext uri="{FF2B5EF4-FFF2-40B4-BE49-F238E27FC236}">
                <a16:creationId xmlns:a16="http://schemas.microsoft.com/office/drawing/2014/main" id="{8147CEC9-F6EC-5395-99C4-CB21F682DFA8}"/>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9" name="Freeform 5">
            <a:extLst>
              <a:ext uri="{FF2B5EF4-FFF2-40B4-BE49-F238E27FC236}">
                <a16:creationId xmlns:a16="http://schemas.microsoft.com/office/drawing/2014/main" id="{8A215367-3519-6394-2587-3A1B688DCA30}"/>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19" name="Text Placeholder 17">
            <a:extLst>
              <a:ext uri="{FF2B5EF4-FFF2-40B4-BE49-F238E27FC236}">
                <a16:creationId xmlns:a16="http://schemas.microsoft.com/office/drawing/2014/main" id="{F9F83AC9-87A6-1A49-B5BC-3DE04593EB3A}"/>
              </a:ext>
            </a:extLst>
          </p:cNvPr>
          <p:cNvSpPr>
            <a:spLocks noGrp="1"/>
          </p:cNvSpPr>
          <p:nvPr>
            <p:ph type="body" sz="quarter" idx="10" hasCustomPrompt="1"/>
          </p:nvPr>
        </p:nvSpPr>
        <p:spPr>
          <a:xfrm>
            <a:off x="457200" y="1773521"/>
            <a:ext cx="5756275" cy="2425274"/>
          </a:xfrm>
        </p:spPr>
        <p:txBody>
          <a:bodyPr/>
          <a:lstStyle>
            <a:lvl1pPr marL="0" indent="0">
              <a:buNone/>
              <a:defRPr sz="19700" spc="-6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4" name="Text Placeholder 23">
            <a:extLst>
              <a:ext uri="{FF2B5EF4-FFF2-40B4-BE49-F238E27FC236}">
                <a16:creationId xmlns:a16="http://schemas.microsoft.com/office/drawing/2014/main" id="{9E968EFC-99C2-D790-3C10-5D12DB6A2345}"/>
              </a:ext>
            </a:extLst>
          </p:cNvPr>
          <p:cNvSpPr>
            <a:spLocks noGrp="1"/>
          </p:cNvSpPr>
          <p:nvPr>
            <p:ph type="body" sz="quarter" idx="11"/>
          </p:nvPr>
        </p:nvSpPr>
        <p:spPr>
          <a:xfrm>
            <a:off x="6577846" y="1915758"/>
            <a:ext cx="4791075" cy="1374543"/>
          </a:xfrm>
        </p:spPr>
        <p:txBody>
          <a:bodyPr>
            <a:spAutoFit/>
          </a:bodyPr>
          <a:lstStyle>
            <a:lvl1pPr marL="0" indent="0">
              <a:defRPr sz="4000">
                <a:solidFill>
                  <a:schemeClr val="bg1"/>
                </a:solidFill>
              </a:defRPr>
            </a:lvl1pPr>
            <a:lvl2pPr>
              <a:lnSpc>
                <a:spcPct val="102000"/>
              </a:lnSpc>
              <a:defRPr lang="en-US" sz="1800" b="0" kern="1200" dirty="0" smtClean="0">
                <a:solidFill>
                  <a:schemeClr val="bg1"/>
                </a:solidFill>
                <a:latin typeface="+mn-lt"/>
                <a:ea typeface="+mn-ea"/>
                <a:cs typeface="+mn-cs"/>
              </a:defRPr>
            </a:lvl2pPr>
            <a:lvl3pPr marL="0" indent="0">
              <a:buFont typeface="Calibri" panose="020F0502020204030204" pitchFamily="34" charset="0"/>
              <a:buNone/>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dirty="0"/>
              <a:t>Click to edit Master text styles</a:t>
            </a:r>
          </a:p>
          <a:p>
            <a:pPr lvl="1"/>
            <a:r>
              <a:rPr lang="en-US" dirty="0"/>
              <a:t>Second level</a:t>
            </a:r>
          </a:p>
        </p:txBody>
      </p:sp>
      <p:sp>
        <p:nvSpPr>
          <p:cNvPr id="4" name="TextBox 3">
            <a:extLst>
              <a:ext uri="{FF2B5EF4-FFF2-40B4-BE49-F238E27FC236}">
                <a16:creationId xmlns:a16="http://schemas.microsoft.com/office/drawing/2014/main" id="{F5F36035-3E74-7530-1708-3458BDE79221}"/>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5" name="Freeform 5">
            <a:extLst>
              <a:ext uri="{FF2B5EF4-FFF2-40B4-BE49-F238E27FC236}">
                <a16:creationId xmlns:a16="http://schemas.microsoft.com/office/drawing/2014/main" id="{4A75C042-F984-D1CE-0DFF-2B9C6F558948}"/>
              </a:ext>
            </a:extLst>
          </p:cNvPr>
          <p:cNvSpPr/>
          <p:nvPr userDrawn="1"/>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Tree>
    <p:extLst>
      <p:ext uri="{BB962C8B-B14F-4D97-AF65-F5344CB8AC3E}">
        <p14:creationId xmlns:p14="http://schemas.microsoft.com/office/powerpoint/2010/main" val="147197827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hite Large Stat">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9AD618B-E036-D411-A404-F22CEC892FD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788"/>
          <a:stretch/>
        </p:blipFill>
        <p:spPr>
          <a:xfrm>
            <a:off x="0" y="457200"/>
            <a:ext cx="2707325" cy="5669280"/>
          </a:xfrm>
          <a:prstGeom prst="rect">
            <a:avLst/>
          </a:prstGeom>
        </p:spPr>
      </p:pic>
      <p:pic>
        <p:nvPicPr>
          <p:cNvPr id="3" name="Graphic 2">
            <a:extLst>
              <a:ext uri="{FF2B5EF4-FFF2-40B4-BE49-F238E27FC236}">
                <a16:creationId xmlns:a16="http://schemas.microsoft.com/office/drawing/2014/main" id="{F365761A-C470-7569-65F6-2F6803AFA5D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6788"/>
          <a:stretch/>
        </p:blipFill>
        <p:spPr>
          <a:xfrm>
            <a:off x="0" y="457200"/>
            <a:ext cx="2707325" cy="5669280"/>
          </a:xfrm>
          <a:prstGeom prst="rect">
            <a:avLst/>
          </a:prstGeom>
        </p:spPr>
      </p:pic>
      <p:sp>
        <p:nvSpPr>
          <p:cNvPr id="7" name="Footer Placeholder 2">
            <a:extLst>
              <a:ext uri="{FF2B5EF4-FFF2-40B4-BE49-F238E27FC236}">
                <a16:creationId xmlns:a16="http://schemas.microsoft.com/office/drawing/2014/main" id="{8147CEC9-F6EC-5395-99C4-CB21F682DFA8}"/>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19" name="Text Placeholder 17">
            <a:extLst>
              <a:ext uri="{FF2B5EF4-FFF2-40B4-BE49-F238E27FC236}">
                <a16:creationId xmlns:a16="http://schemas.microsoft.com/office/drawing/2014/main" id="{F9F83AC9-87A6-1A49-B5BC-3DE04593EB3A}"/>
              </a:ext>
            </a:extLst>
          </p:cNvPr>
          <p:cNvSpPr>
            <a:spLocks noGrp="1"/>
          </p:cNvSpPr>
          <p:nvPr>
            <p:ph type="body" sz="quarter" idx="10" hasCustomPrompt="1"/>
          </p:nvPr>
        </p:nvSpPr>
        <p:spPr>
          <a:xfrm>
            <a:off x="457200" y="1773521"/>
            <a:ext cx="5756275" cy="2425274"/>
          </a:xfrm>
        </p:spPr>
        <p:txBody>
          <a:bodyPr/>
          <a:lstStyle>
            <a:lvl1pPr marL="0" indent="0">
              <a:buNone/>
              <a:defRPr sz="19700" spc="-600" baseline="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4" name="Text Placeholder 23">
            <a:extLst>
              <a:ext uri="{FF2B5EF4-FFF2-40B4-BE49-F238E27FC236}">
                <a16:creationId xmlns:a16="http://schemas.microsoft.com/office/drawing/2014/main" id="{9E968EFC-99C2-D790-3C10-5D12DB6A2345}"/>
              </a:ext>
            </a:extLst>
          </p:cNvPr>
          <p:cNvSpPr>
            <a:spLocks noGrp="1"/>
          </p:cNvSpPr>
          <p:nvPr>
            <p:ph type="body" sz="quarter" idx="11"/>
          </p:nvPr>
        </p:nvSpPr>
        <p:spPr>
          <a:xfrm>
            <a:off x="6577846" y="1915758"/>
            <a:ext cx="4791075" cy="1374543"/>
          </a:xfrm>
        </p:spPr>
        <p:txBody>
          <a:bodyPr wrap="square">
            <a:spAutoFit/>
          </a:bodyPr>
          <a:lstStyle>
            <a:lvl1pPr marL="0" indent="0">
              <a:defRPr sz="4000">
                <a:solidFill>
                  <a:schemeClr val="tx1"/>
                </a:solidFill>
              </a:defRPr>
            </a:lvl1pPr>
            <a:lvl2pPr>
              <a:lnSpc>
                <a:spcPct val="102000"/>
              </a:lnSpc>
              <a:defRPr lang="en-US" sz="1800" b="0" kern="1200" dirty="0" smtClean="0">
                <a:solidFill>
                  <a:schemeClr val="tx1"/>
                </a:solidFill>
                <a:latin typeface="+mn-lt"/>
                <a:ea typeface="+mn-ea"/>
                <a:cs typeface="+mn-cs"/>
              </a:defRPr>
            </a:lvl2pPr>
            <a:lvl3pPr marL="0" indent="0">
              <a:buFont typeface="Calibri" panose="020F0502020204030204" pitchFamily="34" charset="0"/>
              <a:buChar char="​"/>
              <a:defRPr>
                <a:solidFill>
                  <a:schemeClr val="tx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514143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Navy Two Stat">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B590344-1CB0-7D6E-2D31-10F1284207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57200"/>
            <a:ext cx="4282927" cy="5669280"/>
          </a:xfrm>
          <a:prstGeom prst="rect">
            <a:avLst/>
          </a:prstGeom>
        </p:spPr>
      </p:pic>
      <p:pic>
        <p:nvPicPr>
          <p:cNvPr id="3" name="Graphic 2">
            <a:extLst>
              <a:ext uri="{FF2B5EF4-FFF2-40B4-BE49-F238E27FC236}">
                <a16:creationId xmlns:a16="http://schemas.microsoft.com/office/drawing/2014/main" id="{F365761A-C470-7569-65F6-2F6803AFA5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57200"/>
            <a:ext cx="4282927" cy="5669280"/>
          </a:xfrm>
          <a:prstGeom prst="rect">
            <a:avLst/>
          </a:prstGeom>
        </p:spPr>
      </p:pic>
      <p:sp>
        <p:nvSpPr>
          <p:cNvPr id="6" name="TextBox 5">
            <a:extLst>
              <a:ext uri="{FF2B5EF4-FFF2-40B4-BE49-F238E27FC236}">
                <a16:creationId xmlns:a16="http://schemas.microsoft.com/office/drawing/2014/main" id="{DBDBADEF-B617-2615-41B1-835D0487F36F}"/>
              </a:ext>
            </a:extLst>
          </p:cNvPr>
          <p:cNvSpPr txBox="1"/>
          <p:nvPr/>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7" name="Footer Placeholder 2">
            <a:extLst>
              <a:ext uri="{FF2B5EF4-FFF2-40B4-BE49-F238E27FC236}">
                <a16:creationId xmlns:a16="http://schemas.microsoft.com/office/drawing/2014/main" id="{8147CEC9-F6EC-5395-99C4-CB21F682DFA8}"/>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9" name="Freeform 5">
            <a:extLst>
              <a:ext uri="{FF2B5EF4-FFF2-40B4-BE49-F238E27FC236}">
                <a16:creationId xmlns:a16="http://schemas.microsoft.com/office/drawing/2014/main" id="{8A215367-3519-6394-2587-3A1B688DCA30}"/>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2" name="Text Placeholder 17">
            <a:extLst>
              <a:ext uri="{FF2B5EF4-FFF2-40B4-BE49-F238E27FC236}">
                <a16:creationId xmlns:a16="http://schemas.microsoft.com/office/drawing/2014/main" id="{99AB62A8-3F89-F265-0021-D85C03EBFDEB}"/>
              </a:ext>
            </a:extLst>
          </p:cNvPr>
          <p:cNvSpPr>
            <a:spLocks noGrp="1"/>
          </p:cNvSpPr>
          <p:nvPr>
            <p:ph type="body" sz="quarter" idx="10" hasCustomPrompt="1"/>
          </p:nvPr>
        </p:nvSpPr>
        <p:spPr>
          <a:xfrm>
            <a:off x="1148832" y="920798"/>
            <a:ext cx="4105793" cy="2425274"/>
          </a:xfrm>
        </p:spPr>
        <p:txBody>
          <a:bodyPr/>
          <a:lstStyle>
            <a:lvl1pPr marL="0" indent="0">
              <a:buNone/>
              <a:defRPr sz="13700" spc="-600" baseline="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4" name="Text Placeholder 23">
            <a:extLst>
              <a:ext uri="{FF2B5EF4-FFF2-40B4-BE49-F238E27FC236}">
                <a16:creationId xmlns:a16="http://schemas.microsoft.com/office/drawing/2014/main" id="{20FA1D9A-A503-3428-9160-22750B281A52}"/>
              </a:ext>
            </a:extLst>
          </p:cNvPr>
          <p:cNvSpPr>
            <a:spLocks noGrp="1"/>
          </p:cNvSpPr>
          <p:nvPr>
            <p:ph type="body" sz="quarter" idx="11"/>
          </p:nvPr>
        </p:nvSpPr>
        <p:spPr>
          <a:xfrm>
            <a:off x="5619750" y="1015310"/>
            <a:ext cx="4792662" cy="1138004"/>
          </a:xfrm>
        </p:spPr>
        <p:txBody>
          <a:bodyPr wrap="square">
            <a:spAutoFit/>
          </a:bodyPr>
          <a:lstStyle>
            <a:lvl1pPr marL="0" indent="0">
              <a:defRPr sz="3200">
                <a:solidFill>
                  <a:schemeClr val="bg1"/>
                </a:solidFill>
              </a:defRPr>
            </a:lvl1pPr>
            <a:lvl2pPr>
              <a:lnSpc>
                <a:spcPct val="102000"/>
              </a:lnSpc>
              <a:defRPr lang="en-US" sz="1400" b="0" kern="1200" dirty="0" smtClean="0">
                <a:solidFill>
                  <a:schemeClr val="bg1"/>
                </a:solidFill>
                <a:latin typeface="+mn-lt"/>
                <a:ea typeface="+mn-ea"/>
                <a:cs typeface="+mn-cs"/>
              </a:defRPr>
            </a:lvl2pPr>
            <a:lvl3pPr marL="0" indent="0">
              <a:buFont typeface="Calibri" panose="020F0502020204030204" pitchFamily="34" charset="0"/>
              <a:buNone/>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dirty="0"/>
              <a:t>Click to edit Master text styles</a:t>
            </a:r>
          </a:p>
          <a:p>
            <a:pPr lvl="1"/>
            <a:r>
              <a:rPr lang="en-US" dirty="0"/>
              <a:t>Second level</a:t>
            </a:r>
          </a:p>
        </p:txBody>
      </p:sp>
      <p:sp>
        <p:nvSpPr>
          <p:cNvPr id="8" name="Text Placeholder 17">
            <a:extLst>
              <a:ext uri="{FF2B5EF4-FFF2-40B4-BE49-F238E27FC236}">
                <a16:creationId xmlns:a16="http://schemas.microsoft.com/office/drawing/2014/main" id="{5AECACCC-2B06-099B-4AD2-D595F7EF7F79}"/>
              </a:ext>
            </a:extLst>
          </p:cNvPr>
          <p:cNvSpPr>
            <a:spLocks noGrp="1"/>
          </p:cNvSpPr>
          <p:nvPr>
            <p:ph type="body" sz="quarter" idx="12" hasCustomPrompt="1"/>
          </p:nvPr>
        </p:nvSpPr>
        <p:spPr>
          <a:xfrm>
            <a:off x="1148832" y="3605507"/>
            <a:ext cx="4105793" cy="2425274"/>
          </a:xfrm>
        </p:spPr>
        <p:txBody>
          <a:bodyPr/>
          <a:lstStyle>
            <a:lvl1pPr marL="0" indent="0">
              <a:buNone/>
              <a:defRPr sz="13700" spc="-600" baseline="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0" name="Text Placeholder 23">
            <a:extLst>
              <a:ext uri="{FF2B5EF4-FFF2-40B4-BE49-F238E27FC236}">
                <a16:creationId xmlns:a16="http://schemas.microsoft.com/office/drawing/2014/main" id="{C8F6B1ED-2003-BBB0-37D3-B1E4C4A342B8}"/>
              </a:ext>
            </a:extLst>
          </p:cNvPr>
          <p:cNvSpPr>
            <a:spLocks noGrp="1"/>
          </p:cNvSpPr>
          <p:nvPr>
            <p:ph type="body" sz="quarter" idx="13"/>
          </p:nvPr>
        </p:nvSpPr>
        <p:spPr>
          <a:xfrm>
            <a:off x="5619750" y="3713399"/>
            <a:ext cx="4792662" cy="1138004"/>
          </a:xfrm>
        </p:spPr>
        <p:txBody>
          <a:bodyPr wrap="square">
            <a:spAutoFit/>
          </a:bodyPr>
          <a:lstStyle>
            <a:lvl1pPr marL="0" indent="0">
              <a:defRPr sz="3200">
                <a:solidFill>
                  <a:schemeClr val="bg1"/>
                </a:solidFill>
              </a:defRPr>
            </a:lvl1pPr>
            <a:lvl2pPr>
              <a:lnSpc>
                <a:spcPct val="102000"/>
              </a:lnSpc>
              <a:defRPr lang="en-US" sz="1400" b="0" kern="1200" dirty="0" smtClean="0">
                <a:solidFill>
                  <a:schemeClr val="bg1"/>
                </a:solidFill>
                <a:latin typeface="+mn-lt"/>
                <a:ea typeface="+mn-ea"/>
                <a:cs typeface="+mn-cs"/>
              </a:defRPr>
            </a:lvl2pPr>
            <a:lvl3pPr marL="0" indent="0">
              <a:buFont typeface="Calibri" panose="020F0502020204030204" pitchFamily="34" charset="0"/>
              <a:buNone/>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dirty="0"/>
              <a:t>Click to edit Master text styles</a:t>
            </a:r>
          </a:p>
          <a:p>
            <a:pPr lvl="1"/>
            <a:r>
              <a:rPr lang="en-US" dirty="0"/>
              <a:t>Second level</a:t>
            </a:r>
          </a:p>
        </p:txBody>
      </p:sp>
      <p:sp>
        <p:nvSpPr>
          <p:cNvPr id="11" name="TextBox 10">
            <a:extLst>
              <a:ext uri="{FF2B5EF4-FFF2-40B4-BE49-F238E27FC236}">
                <a16:creationId xmlns:a16="http://schemas.microsoft.com/office/drawing/2014/main" id="{5E5F0055-D8EA-2D2E-38C3-DDF988B72B96}"/>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12" name="Freeform 5">
            <a:extLst>
              <a:ext uri="{FF2B5EF4-FFF2-40B4-BE49-F238E27FC236}">
                <a16:creationId xmlns:a16="http://schemas.microsoft.com/office/drawing/2014/main" id="{5BBAB6EA-6AA1-83CD-B296-55E3B9D8E326}"/>
              </a:ext>
            </a:extLst>
          </p:cNvPr>
          <p:cNvSpPr/>
          <p:nvPr userDrawn="1"/>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Tree>
    <p:extLst>
      <p:ext uri="{BB962C8B-B14F-4D97-AF65-F5344CB8AC3E}">
        <p14:creationId xmlns:p14="http://schemas.microsoft.com/office/powerpoint/2010/main" val="165276043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ue Two Stat">
    <p:bg>
      <p:bgPr>
        <a:solidFill>
          <a:schemeClr val="accent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DBADEF-B617-2615-41B1-835D0487F36F}"/>
              </a:ext>
            </a:extLst>
          </p:cNvPr>
          <p:cNvSpPr txBox="1"/>
          <p:nvPr/>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7" name="Footer Placeholder 2">
            <a:extLst>
              <a:ext uri="{FF2B5EF4-FFF2-40B4-BE49-F238E27FC236}">
                <a16:creationId xmlns:a16="http://schemas.microsoft.com/office/drawing/2014/main" id="{8147CEC9-F6EC-5395-99C4-CB21F682DFA8}"/>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9" name="Freeform 5">
            <a:extLst>
              <a:ext uri="{FF2B5EF4-FFF2-40B4-BE49-F238E27FC236}">
                <a16:creationId xmlns:a16="http://schemas.microsoft.com/office/drawing/2014/main" id="{8A215367-3519-6394-2587-3A1B688DCA30}"/>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19" name="Text Placeholder 17">
            <a:extLst>
              <a:ext uri="{FF2B5EF4-FFF2-40B4-BE49-F238E27FC236}">
                <a16:creationId xmlns:a16="http://schemas.microsoft.com/office/drawing/2014/main" id="{F9F83AC9-87A6-1A49-B5BC-3DE04593EB3A}"/>
              </a:ext>
            </a:extLst>
          </p:cNvPr>
          <p:cNvSpPr>
            <a:spLocks noGrp="1"/>
          </p:cNvSpPr>
          <p:nvPr>
            <p:ph type="body" sz="quarter" idx="10" hasCustomPrompt="1"/>
          </p:nvPr>
        </p:nvSpPr>
        <p:spPr>
          <a:xfrm>
            <a:off x="1148832" y="920798"/>
            <a:ext cx="4105793" cy="2425274"/>
          </a:xfrm>
        </p:spPr>
        <p:txBody>
          <a:bodyPr/>
          <a:lstStyle>
            <a:lvl1pPr marL="0" indent="0">
              <a:buNone/>
              <a:defRPr sz="13700" spc="-6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4" name="Text Placeholder 23">
            <a:extLst>
              <a:ext uri="{FF2B5EF4-FFF2-40B4-BE49-F238E27FC236}">
                <a16:creationId xmlns:a16="http://schemas.microsoft.com/office/drawing/2014/main" id="{9E968EFC-99C2-D790-3C10-5D12DB6A2345}"/>
              </a:ext>
            </a:extLst>
          </p:cNvPr>
          <p:cNvSpPr>
            <a:spLocks noGrp="1"/>
          </p:cNvSpPr>
          <p:nvPr>
            <p:ph type="body" sz="quarter" idx="11"/>
          </p:nvPr>
        </p:nvSpPr>
        <p:spPr>
          <a:xfrm>
            <a:off x="5619750" y="1015310"/>
            <a:ext cx="4792662" cy="1138004"/>
          </a:xfrm>
        </p:spPr>
        <p:txBody>
          <a:bodyPr wrap="square">
            <a:spAutoFit/>
          </a:bodyPr>
          <a:lstStyle>
            <a:lvl1pPr marL="0" indent="0">
              <a:defRPr sz="3200">
                <a:solidFill>
                  <a:schemeClr val="bg1"/>
                </a:solidFill>
              </a:defRPr>
            </a:lvl1pPr>
            <a:lvl2pPr>
              <a:lnSpc>
                <a:spcPct val="102000"/>
              </a:lnSpc>
              <a:defRPr lang="en-US" sz="1400" b="0" kern="1200" dirty="0" smtClean="0">
                <a:solidFill>
                  <a:schemeClr val="bg1"/>
                </a:solidFill>
                <a:latin typeface="+mn-lt"/>
                <a:ea typeface="+mn-ea"/>
                <a:cs typeface="+mn-cs"/>
              </a:defRPr>
            </a:lvl2pPr>
            <a:lvl3pPr marL="0" indent="0">
              <a:buFont typeface="Calibri" panose="020F0502020204030204" pitchFamily="34" charset="0"/>
              <a:buNone/>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dirty="0"/>
              <a:t>Click to edit Master text styles</a:t>
            </a:r>
          </a:p>
          <a:p>
            <a:pPr lvl="1"/>
            <a:r>
              <a:rPr lang="en-US" dirty="0"/>
              <a:t>Second level</a:t>
            </a:r>
          </a:p>
        </p:txBody>
      </p:sp>
      <p:sp>
        <p:nvSpPr>
          <p:cNvPr id="4" name="Text Placeholder 17">
            <a:extLst>
              <a:ext uri="{FF2B5EF4-FFF2-40B4-BE49-F238E27FC236}">
                <a16:creationId xmlns:a16="http://schemas.microsoft.com/office/drawing/2014/main" id="{354034A1-14E4-74E0-916F-3A7D3703AEB6}"/>
              </a:ext>
            </a:extLst>
          </p:cNvPr>
          <p:cNvSpPr>
            <a:spLocks noGrp="1"/>
          </p:cNvSpPr>
          <p:nvPr>
            <p:ph type="body" sz="quarter" idx="12" hasCustomPrompt="1"/>
          </p:nvPr>
        </p:nvSpPr>
        <p:spPr>
          <a:xfrm>
            <a:off x="1148832" y="3605507"/>
            <a:ext cx="4105793" cy="2425274"/>
          </a:xfrm>
        </p:spPr>
        <p:txBody>
          <a:bodyPr/>
          <a:lstStyle>
            <a:lvl1pPr marL="0" indent="0">
              <a:buNone/>
              <a:defRPr sz="13700" spc="-6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8" name="Text Placeholder 23">
            <a:extLst>
              <a:ext uri="{FF2B5EF4-FFF2-40B4-BE49-F238E27FC236}">
                <a16:creationId xmlns:a16="http://schemas.microsoft.com/office/drawing/2014/main" id="{7A26AC6B-45B9-5B76-72E5-B2E23A600464}"/>
              </a:ext>
            </a:extLst>
          </p:cNvPr>
          <p:cNvSpPr>
            <a:spLocks noGrp="1"/>
          </p:cNvSpPr>
          <p:nvPr>
            <p:ph type="body" sz="quarter" idx="13"/>
          </p:nvPr>
        </p:nvSpPr>
        <p:spPr>
          <a:xfrm>
            <a:off x="5619750" y="3713399"/>
            <a:ext cx="4792662" cy="1138004"/>
          </a:xfrm>
        </p:spPr>
        <p:txBody>
          <a:bodyPr wrap="square">
            <a:spAutoFit/>
          </a:bodyPr>
          <a:lstStyle>
            <a:lvl1pPr marL="0" indent="0">
              <a:defRPr sz="3200">
                <a:solidFill>
                  <a:schemeClr val="bg1"/>
                </a:solidFill>
              </a:defRPr>
            </a:lvl1pPr>
            <a:lvl2pPr>
              <a:lnSpc>
                <a:spcPct val="102000"/>
              </a:lnSpc>
              <a:defRPr lang="en-US" sz="1400" b="0" kern="1200" dirty="0" smtClean="0">
                <a:solidFill>
                  <a:schemeClr val="bg1"/>
                </a:solidFill>
                <a:latin typeface="+mn-lt"/>
                <a:ea typeface="+mn-ea"/>
                <a:cs typeface="+mn-cs"/>
              </a:defRPr>
            </a:lvl2pPr>
            <a:lvl3pPr marL="0" indent="0">
              <a:buFont typeface="Calibri" panose="020F0502020204030204" pitchFamily="34" charset="0"/>
              <a:buNone/>
              <a:defRPr>
                <a:solidFill>
                  <a:schemeClr val="bg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dirty="0"/>
              <a:t>Click to edit Master text styles</a:t>
            </a:r>
          </a:p>
          <a:p>
            <a:pPr lvl="1"/>
            <a:r>
              <a:rPr lang="en-US" dirty="0"/>
              <a:t>Second level</a:t>
            </a:r>
          </a:p>
        </p:txBody>
      </p:sp>
      <p:sp>
        <p:nvSpPr>
          <p:cNvPr id="5" name="TextBox 4">
            <a:extLst>
              <a:ext uri="{FF2B5EF4-FFF2-40B4-BE49-F238E27FC236}">
                <a16:creationId xmlns:a16="http://schemas.microsoft.com/office/drawing/2014/main" id="{B8D9F3A0-3393-FA4E-687D-0E5215BF91FF}"/>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10" name="Freeform 5">
            <a:extLst>
              <a:ext uri="{FF2B5EF4-FFF2-40B4-BE49-F238E27FC236}">
                <a16:creationId xmlns:a16="http://schemas.microsoft.com/office/drawing/2014/main" id="{30DC06E6-653E-9E82-8A22-CE2E58D5FF62}"/>
              </a:ext>
            </a:extLst>
          </p:cNvPr>
          <p:cNvSpPr/>
          <p:nvPr userDrawn="1"/>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Tree>
    <p:extLst>
      <p:ext uri="{BB962C8B-B14F-4D97-AF65-F5344CB8AC3E}">
        <p14:creationId xmlns:p14="http://schemas.microsoft.com/office/powerpoint/2010/main" val="343686870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White Stat">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FF668D2-E20C-0F5F-5969-B481AB0595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57200"/>
            <a:ext cx="4282927" cy="5669280"/>
          </a:xfrm>
          <a:prstGeom prst="rect">
            <a:avLst/>
          </a:prstGeom>
        </p:spPr>
      </p:pic>
      <p:pic>
        <p:nvPicPr>
          <p:cNvPr id="3" name="Graphic 2">
            <a:extLst>
              <a:ext uri="{FF2B5EF4-FFF2-40B4-BE49-F238E27FC236}">
                <a16:creationId xmlns:a16="http://schemas.microsoft.com/office/drawing/2014/main" id="{F365761A-C470-7569-65F6-2F6803AFA5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57200"/>
            <a:ext cx="4282927" cy="5669280"/>
          </a:xfrm>
          <a:prstGeom prst="rect">
            <a:avLst/>
          </a:prstGeom>
        </p:spPr>
      </p:pic>
      <p:sp>
        <p:nvSpPr>
          <p:cNvPr id="7" name="Footer Placeholder 2">
            <a:extLst>
              <a:ext uri="{FF2B5EF4-FFF2-40B4-BE49-F238E27FC236}">
                <a16:creationId xmlns:a16="http://schemas.microsoft.com/office/drawing/2014/main" id="{8147CEC9-F6EC-5395-99C4-CB21F682DFA8}"/>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4" name="Text Placeholder 23">
            <a:extLst>
              <a:ext uri="{FF2B5EF4-FFF2-40B4-BE49-F238E27FC236}">
                <a16:creationId xmlns:a16="http://schemas.microsoft.com/office/drawing/2014/main" id="{901D6E1F-71ED-1E57-BDCB-06F0FFE58EC1}"/>
              </a:ext>
            </a:extLst>
          </p:cNvPr>
          <p:cNvSpPr>
            <a:spLocks noGrp="1"/>
          </p:cNvSpPr>
          <p:nvPr>
            <p:ph type="body" sz="quarter" idx="11"/>
          </p:nvPr>
        </p:nvSpPr>
        <p:spPr>
          <a:xfrm>
            <a:off x="5619750" y="1015310"/>
            <a:ext cx="4792662" cy="1109599"/>
          </a:xfrm>
        </p:spPr>
        <p:txBody>
          <a:bodyPr wrap="square">
            <a:spAutoFit/>
          </a:bodyPr>
          <a:lstStyle>
            <a:lvl1pPr marL="0" indent="0">
              <a:defRPr sz="3200">
                <a:solidFill>
                  <a:schemeClr val="tx1"/>
                </a:solidFill>
              </a:defRPr>
            </a:lvl1pPr>
            <a:lvl2pPr>
              <a:lnSpc>
                <a:spcPct val="102000"/>
              </a:lnSpc>
              <a:defRPr lang="en-US" sz="1400" b="0" kern="1200" dirty="0" smtClean="0">
                <a:solidFill>
                  <a:schemeClr val="tx1"/>
                </a:solidFill>
                <a:latin typeface="+mn-lt"/>
                <a:ea typeface="+mn-ea"/>
                <a:cs typeface="+mn-cs"/>
              </a:defRPr>
            </a:lvl2pPr>
            <a:lvl3pPr marL="0" indent="0">
              <a:buFont typeface="Calibri" panose="020F0502020204030204" pitchFamily="34" charset="0"/>
              <a:buNone/>
              <a:defRPr>
                <a:solidFill>
                  <a:schemeClr val="tx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dirty="0"/>
              <a:t>Click to edit Master text styles</a:t>
            </a:r>
          </a:p>
          <a:p>
            <a:pPr lvl="1"/>
            <a:r>
              <a:rPr lang="en-US" dirty="0"/>
              <a:t>Second level</a:t>
            </a:r>
          </a:p>
        </p:txBody>
      </p:sp>
      <p:sp>
        <p:nvSpPr>
          <p:cNvPr id="10" name="Text Placeholder 23">
            <a:extLst>
              <a:ext uri="{FF2B5EF4-FFF2-40B4-BE49-F238E27FC236}">
                <a16:creationId xmlns:a16="http://schemas.microsoft.com/office/drawing/2014/main" id="{D0E649B2-6140-9233-6EC0-75290687F81E}"/>
              </a:ext>
            </a:extLst>
          </p:cNvPr>
          <p:cNvSpPr>
            <a:spLocks noGrp="1"/>
          </p:cNvSpPr>
          <p:nvPr>
            <p:ph type="body" sz="quarter" idx="13"/>
          </p:nvPr>
        </p:nvSpPr>
        <p:spPr>
          <a:xfrm>
            <a:off x="5619750" y="3713399"/>
            <a:ext cx="4792662" cy="1109599"/>
          </a:xfrm>
        </p:spPr>
        <p:txBody>
          <a:bodyPr wrap="square">
            <a:spAutoFit/>
          </a:bodyPr>
          <a:lstStyle>
            <a:lvl1pPr marL="0" indent="0">
              <a:defRPr sz="3200">
                <a:solidFill>
                  <a:schemeClr val="tx1"/>
                </a:solidFill>
              </a:defRPr>
            </a:lvl1pPr>
            <a:lvl2pPr>
              <a:lnSpc>
                <a:spcPct val="102000"/>
              </a:lnSpc>
              <a:defRPr lang="en-US" sz="1400" b="0" kern="1200" dirty="0" smtClean="0">
                <a:solidFill>
                  <a:schemeClr val="tx1"/>
                </a:solidFill>
                <a:latin typeface="+mn-lt"/>
                <a:ea typeface="+mn-ea"/>
                <a:cs typeface="+mn-cs"/>
              </a:defRPr>
            </a:lvl2pPr>
            <a:lvl3pPr marL="0" indent="0">
              <a:buFont typeface="Calibri" panose="020F0502020204030204" pitchFamily="34" charset="0"/>
              <a:buNone/>
              <a:defRPr>
                <a:solidFill>
                  <a:schemeClr val="tx1"/>
                </a:solidFill>
              </a:defRPr>
            </a:lvl3pPr>
            <a:lvl4pPr marL="171450" indent="-171450">
              <a:defRPr>
                <a:solidFill>
                  <a:schemeClr val="bg1"/>
                </a:solidFill>
              </a:defRPr>
            </a:lvl4pPr>
            <a:lvl5pPr marL="171450" indent="-171450">
              <a:defRPr>
                <a:solidFill>
                  <a:schemeClr val="bg1"/>
                </a:solidFill>
              </a:defRPr>
            </a:lvl5pPr>
            <a:lvl6pPr marL="171450" indent="-171450">
              <a:defRPr>
                <a:solidFill>
                  <a:schemeClr val="bg1"/>
                </a:solidFill>
              </a:defRPr>
            </a:lvl6pPr>
            <a:lvl7pPr marL="171450" indent="-171450">
              <a:defRPr>
                <a:solidFill>
                  <a:schemeClr val="bg1"/>
                </a:solidFill>
              </a:defRPr>
            </a:lvl7pPr>
            <a:lvl8pPr marL="171450" indent="-171450">
              <a:defRPr>
                <a:solidFill>
                  <a:schemeClr val="bg1"/>
                </a:solidFill>
              </a:defRPr>
            </a:lvl8pPr>
            <a:lvl9pPr marL="571500" indent="-571500">
              <a:defRPr>
                <a:solidFill>
                  <a:schemeClr val="bg1"/>
                </a:solidFill>
              </a:defRPr>
            </a:lvl9pPr>
          </a:lstStyle>
          <a:p>
            <a:pPr lvl="0"/>
            <a:r>
              <a:rPr lang="en-US" dirty="0"/>
              <a:t>Click to edit Master text styles</a:t>
            </a:r>
          </a:p>
          <a:p>
            <a:pPr lvl="1"/>
            <a:r>
              <a:rPr lang="en-US" dirty="0"/>
              <a:t>Second level</a:t>
            </a:r>
          </a:p>
        </p:txBody>
      </p:sp>
      <p:sp>
        <p:nvSpPr>
          <p:cNvPr id="9" name="Text Placeholder 17">
            <a:extLst>
              <a:ext uri="{FF2B5EF4-FFF2-40B4-BE49-F238E27FC236}">
                <a16:creationId xmlns:a16="http://schemas.microsoft.com/office/drawing/2014/main" id="{3EDD48F4-39B3-F8B4-0707-C8A71390ADF9}"/>
              </a:ext>
            </a:extLst>
          </p:cNvPr>
          <p:cNvSpPr>
            <a:spLocks noGrp="1"/>
          </p:cNvSpPr>
          <p:nvPr>
            <p:ph type="body" sz="quarter" idx="10" hasCustomPrompt="1"/>
          </p:nvPr>
        </p:nvSpPr>
        <p:spPr>
          <a:xfrm>
            <a:off x="1148832" y="920798"/>
            <a:ext cx="4105793" cy="2425274"/>
          </a:xfrm>
        </p:spPr>
        <p:txBody>
          <a:bodyPr/>
          <a:lstStyle>
            <a:lvl1pPr marL="0" indent="0">
              <a:buNone/>
              <a:defRPr sz="13700" spc="-600" baseline="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7">
            <a:extLst>
              <a:ext uri="{FF2B5EF4-FFF2-40B4-BE49-F238E27FC236}">
                <a16:creationId xmlns:a16="http://schemas.microsoft.com/office/drawing/2014/main" id="{50EA4ECE-7285-8D19-437D-CF2AAD7361DB}"/>
              </a:ext>
            </a:extLst>
          </p:cNvPr>
          <p:cNvSpPr>
            <a:spLocks noGrp="1"/>
          </p:cNvSpPr>
          <p:nvPr>
            <p:ph type="body" sz="quarter" idx="12" hasCustomPrompt="1"/>
          </p:nvPr>
        </p:nvSpPr>
        <p:spPr>
          <a:xfrm>
            <a:off x="1148832" y="3605507"/>
            <a:ext cx="4105793" cy="2425274"/>
          </a:xfrm>
        </p:spPr>
        <p:txBody>
          <a:bodyPr/>
          <a:lstStyle>
            <a:lvl1pPr marL="0" indent="0">
              <a:buNone/>
              <a:defRPr sz="13700" spc="-600" baseline="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58533740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ix Sta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A569CC-FF0D-B940-87F9-2250AB9266C6}"/>
              </a:ext>
            </a:extLst>
          </p:cNvPr>
          <p:cNvSpPr>
            <a:spLocks noGrp="1"/>
          </p:cNvSpPr>
          <p:nvPr>
            <p:ph type="title"/>
          </p:nvPr>
        </p:nvSpPr>
        <p:spPr>
          <a:xfrm>
            <a:off x="470061" y="1060704"/>
            <a:ext cx="3606639" cy="2216747"/>
          </a:xfrm>
        </p:spPr>
        <p:txBody>
          <a:bodyPr/>
          <a:lstStyle>
            <a:lvl1pPr algn="l" defTabSz="914400" rtl="0" eaLnBrk="1" latinLnBrk="0" hangingPunct="1">
              <a:lnSpc>
                <a:spcPct val="82000"/>
              </a:lnSpc>
              <a:spcBef>
                <a:spcPct val="0"/>
              </a:spcBef>
              <a:buNone/>
              <a:defRPr lang="en-US" sz="4000" b="0" kern="1200" cap="all" spc="-80" baseline="0" dirty="0">
                <a:solidFill>
                  <a:schemeClr val="tx1"/>
                </a:solidFill>
                <a:latin typeface="+mj-lt"/>
                <a:ea typeface="+mj-ea"/>
                <a:cs typeface="+mj-cs"/>
              </a:defRPr>
            </a:lvl1pPr>
          </a:lstStyle>
          <a:p>
            <a:r>
              <a:rPr lang="en-US" dirty="0"/>
              <a:t>Click to edit Master title style</a:t>
            </a:r>
          </a:p>
        </p:txBody>
      </p:sp>
      <p:sp>
        <p:nvSpPr>
          <p:cNvPr id="5" name="Content Placeholder 4">
            <a:extLst>
              <a:ext uri="{FF2B5EF4-FFF2-40B4-BE49-F238E27FC236}">
                <a16:creationId xmlns:a16="http://schemas.microsoft.com/office/drawing/2014/main" id="{31B22A31-06B1-EA47-B6DE-DC190F52FEDC}"/>
              </a:ext>
            </a:extLst>
          </p:cNvPr>
          <p:cNvSpPr>
            <a:spLocks noGrp="1"/>
          </p:cNvSpPr>
          <p:nvPr>
            <p:ph sz="quarter" idx="13" hasCustomPrompt="1"/>
          </p:nvPr>
        </p:nvSpPr>
        <p:spPr>
          <a:xfrm>
            <a:off x="5026026" y="880691"/>
            <a:ext cx="1911096" cy="2075688"/>
          </a:xfrm>
        </p:spPr>
        <p:txBody>
          <a:bodyPr/>
          <a:lstStyle>
            <a:lvl1pPr>
              <a:spcBef>
                <a:spcPts val="0"/>
              </a:spcBef>
              <a:spcAft>
                <a:spcPts val="400"/>
              </a:spcAft>
              <a:defRPr sz="5400">
                <a:solidFill>
                  <a:schemeClr val="accent2"/>
                </a:solidFill>
                <a:latin typeface="+mj-lt"/>
              </a:defRPr>
            </a:lvl1pPr>
            <a:lvl2pPr marL="9525" indent="0">
              <a:lnSpc>
                <a:spcPct val="105000"/>
              </a:lnSpc>
              <a:spcBef>
                <a:spcPts val="800"/>
              </a:spcBef>
              <a:buFont typeface="PrudentialModern Med" pitchFamily="2" charset="0"/>
              <a:buChar char="​"/>
              <a:tabLst/>
              <a:defRPr sz="1200" b="0">
                <a:solidFill>
                  <a:schemeClr val="tx1"/>
                </a:solidFill>
                <a:latin typeface="+mn-lt"/>
              </a:defRPr>
            </a:lvl2pPr>
            <a:lvl3pPr marL="0" indent="1588">
              <a:lnSpc>
                <a:spcPct val="105000"/>
              </a:lnSpc>
              <a:spcBef>
                <a:spcPts val="800"/>
              </a:spcBef>
              <a:buFont typeface="Calibri" panose="020F0502020204030204" pitchFamily="34" charset="0"/>
              <a:buChar char="​"/>
              <a:tabLst/>
              <a:defRPr sz="1200" b="0">
                <a:solidFill>
                  <a:schemeClr val="tx1"/>
                </a:solidFill>
                <a:latin typeface="+mn-lt"/>
              </a:defRPr>
            </a:lvl3pPr>
            <a:lvl4pPr marL="9525" indent="0">
              <a:lnSpc>
                <a:spcPct val="105000"/>
              </a:lnSpc>
              <a:spcBef>
                <a:spcPts val="1500"/>
              </a:spcBef>
              <a:buFont typeface="PrudentialModern Med" pitchFamily="2" charset="0"/>
              <a:buChar char="​"/>
              <a:tabLst/>
              <a:defRPr sz="1200">
                <a:solidFill>
                  <a:schemeClr val="tx1"/>
                </a:solidFill>
                <a:latin typeface="+mn-lt"/>
              </a:defRPr>
            </a:lvl4pPr>
            <a:lvl5pPr marL="9525" indent="0">
              <a:lnSpc>
                <a:spcPct val="105000"/>
              </a:lnSpc>
              <a:spcBef>
                <a:spcPts val="1500"/>
              </a:spcBef>
              <a:buFont typeface="PrudentialModern Med" pitchFamily="2" charset="0"/>
              <a:buChar char="​"/>
              <a:tabLst/>
              <a:defRPr sz="1200">
                <a:solidFill>
                  <a:schemeClr val="tx1"/>
                </a:solidFill>
                <a:latin typeface="+mn-lt"/>
              </a:defRPr>
            </a:lvl5pPr>
            <a:lvl6pPr marL="9525" indent="0">
              <a:lnSpc>
                <a:spcPct val="105000"/>
              </a:lnSpc>
              <a:spcBef>
                <a:spcPts val="1500"/>
              </a:spcBef>
              <a:buFont typeface="PrudentialModern Med" pitchFamily="2" charset="0"/>
              <a:buChar char="​"/>
              <a:tabLst/>
              <a:defRPr sz="1200">
                <a:solidFill>
                  <a:schemeClr val="tx1"/>
                </a:solidFill>
                <a:latin typeface="+mn-lt"/>
              </a:defRPr>
            </a:lvl6pPr>
            <a:lvl7pPr marL="9525" indent="0">
              <a:lnSpc>
                <a:spcPct val="105000"/>
              </a:lnSpc>
              <a:spcBef>
                <a:spcPts val="1500"/>
              </a:spcBef>
              <a:buFont typeface="PrudentialModern Med" pitchFamily="2" charset="0"/>
              <a:buChar char="​"/>
              <a:tabLst/>
              <a:defRPr sz="1200" b="0" cap="none" spc="0" baseline="0">
                <a:solidFill>
                  <a:schemeClr val="tx1"/>
                </a:solidFill>
                <a:latin typeface="+mn-lt"/>
              </a:defRPr>
            </a:lvl7pPr>
            <a:lvl8pPr marL="9525" indent="0">
              <a:lnSpc>
                <a:spcPct val="105000"/>
              </a:lnSpc>
              <a:spcBef>
                <a:spcPts val="1500"/>
              </a:spcBef>
              <a:buFont typeface="PrudentialModern Med" pitchFamily="2" charset="0"/>
              <a:buChar char="​"/>
              <a:tabLst/>
              <a:defRPr sz="1200">
                <a:solidFill>
                  <a:schemeClr val="tx1"/>
                </a:solidFill>
                <a:latin typeface="+mn-lt"/>
              </a:defRPr>
            </a:lvl8pPr>
            <a:lvl9pPr marL="9525" indent="0">
              <a:lnSpc>
                <a:spcPct val="105000"/>
              </a:lnSpc>
              <a:spcBef>
                <a:spcPts val="1500"/>
              </a:spcBef>
              <a:buFont typeface="PrudentialModern Med" pitchFamily="2" charset="0"/>
              <a:buChar char="​"/>
              <a:tabLst/>
              <a:defRPr sz="1200">
                <a:solidFill>
                  <a:schemeClr val="tx1"/>
                </a:solidFill>
                <a:latin typeface="+mn-lt"/>
              </a:defRPr>
            </a:lvl9pPr>
          </a:lstStyle>
          <a:p>
            <a:pPr lvl="0"/>
            <a:r>
              <a:rPr lang="en-US" dirty="0"/>
              <a:t>###</a:t>
            </a:r>
          </a:p>
          <a:p>
            <a:pPr lvl="1"/>
            <a:r>
              <a:rPr lang="en-US" dirty="0"/>
              <a:t>Supporting info</a:t>
            </a:r>
          </a:p>
          <a:p>
            <a:pPr lvl="2"/>
            <a:r>
              <a:rPr lang="en-US" dirty="0"/>
              <a:t>Supporting info</a:t>
            </a:r>
          </a:p>
        </p:txBody>
      </p:sp>
      <p:sp>
        <p:nvSpPr>
          <p:cNvPr id="15" name="Content Placeholder 4">
            <a:extLst>
              <a:ext uri="{FF2B5EF4-FFF2-40B4-BE49-F238E27FC236}">
                <a16:creationId xmlns:a16="http://schemas.microsoft.com/office/drawing/2014/main" id="{7D432E79-DAB3-8D4F-944D-0A5A85505AC7}"/>
              </a:ext>
            </a:extLst>
          </p:cNvPr>
          <p:cNvSpPr>
            <a:spLocks noGrp="1"/>
          </p:cNvSpPr>
          <p:nvPr>
            <p:ph sz="quarter" idx="14" hasCustomPrompt="1"/>
          </p:nvPr>
        </p:nvSpPr>
        <p:spPr>
          <a:xfrm>
            <a:off x="7424484" y="880691"/>
            <a:ext cx="1914780" cy="2075688"/>
          </a:xfrm>
        </p:spPr>
        <p:txBody>
          <a:bodyPr/>
          <a:lstStyle>
            <a:lvl1pPr>
              <a:spcBef>
                <a:spcPts val="0"/>
              </a:spcBef>
              <a:spcAft>
                <a:spcPts val="400"/>
              </a:spcAft>
              <a:defRPr sz="5400">
                <a:solidFill>
                  <a:schemeClr val="accent2"/>
                </a:solidFill>
                <a:latin typeface="+mj-lt"/>
              </a:defRPr>
            </a:lvl1pPr>
            <a:lvl2pPr marL="9525" indent="0">
              <a:lnSpc>
                <a:spcPct val="105000"/>
              </a:lnSpc>
              <a:spcBef>
                <a:spcPts val="800"/>
              </a:spcBef>
              <a:buFont typeface="PrudentialModern Med" pitchFamily="2" charset="0"/>
              <a:buChar char="​"/>
              <a:tabLst/>
              <a:defRPr sz="1200" b="0">
                <a:solidFill>
                  <a:schemeClr val="tx1"/>
                </a:solidFill>
                <a:latin typeface="+mn-lt"/>
              </a:defRPr>
            </a:lvl2pPr>
            <a:lvl3pPr marL="0" indent="1588">
              <a:lnSpc>
                <a:spcPct val="105000"/>
              </a:lnSpc>
              <a:spcBef>
                <a:spcPts val="800"/>
              </a:spcBef>
              <a:buFont typeface="Calibri" panose="020F0502020204030204" pitchFamily="34" charset="0"/>
              <a:buChar char="​"/>
              <a:tabLst/>
              <a:defRPr sz="1200" b="0">
                <a:solidFill>
                  <a:schemeClr val="tx1"/>
                </a:solidFill>
                <a:latin typeface="+mn-lt"/>
              </a:defRPr>
            </a:lvl3pPr>
            <a:lvl4pPr marL="9525" indent="0">
              <a:lnSpc>
                <a:spcPct val="105000"/>
              </a:lnSpc>
              <a:spcBef>
                <a:spcPts val="1500"/>
              </a:spcBef>
              <a:buFont typeface="PrudentialModern Med" pitchFamily="2" charset="0"/>
              <a:buChar char="​"/>
              <a:tabLst/>
              <a:defRPr sz="1200">
                <a:solidFill>
                  <a:schemeClr val="tx1"/>
                </a:solidFill>
                <a:latin typeface="+mn-lt"/>
              </a:defRPr>
            </a:lvl4pPr>
            <a:lvl5pPr marL="9525" indent="0">
              <a:lnSpc>
                <a:spcPct val="105000"/>
              </a:lnSpc>
              <a:spcBef>
                <a:spcPts val="1500"/>
              </a:spcBef>
              <a:buFont typeface="PrudentialModern Med" pitchFamily="2" charset="0"/>
              <a:buChar char="​"/>
              <a:tabLst/>
              <a:defRPr sz="1200">
                <a:solidFill>
                  <a:schemeClr val="tx1"/>
                </a:solidFill>
                <a:latin typeface="+mn-lt"/>
              </a:defRPr>
            </a:lvl5pPr>
            <a:lvl6pPr marL="9525" indent="0">
              <a:lnSpc>
                <a:spcPct val="105000"/>
              </a:lnSpc>
              <a:spcBef>
                <a:spcPts val="1500"/>
              </a:spcBef>
              <a:buFont typeface="PrudentialModern Med" pitchFamily="2" charset="0"/>
              <a:buChar char="​"/>
              <a:tabLst/>
              <a:defRPr sz="1200">
                <a:solidFill>
                  <a:schemeClr val="tx1"/>
                </a:solidFill>
                <a:latin typeface="+mn-lt"/>
              </a:defRPr>
            </a:lvl6pPr>
            <a:lvl7pPr marL="9525" indent="0">
              <a:lnSpc>
                <a:spcPct val="105000"/>
              </a:lnSpc>
              <a:spcBef>
                <a:spcPts val="1500"/>
              </a:spcBef>
              <a:buFont typeface="PrudentialModern Med" pitchFamily="2" charset="0"/>
              <a:buChar char="​"/>
              <a:tabLst/>
              <a:defRPr sz="1200" b="0" cap="none" spc="0" baseline="0">
                <a:solidFill>
                  <a:schemeClr val="tx1"/>
                </a:solidFill>
                <a:latin typeface="+mn-lt"/>
              </a:defRPr>
            </a:lvl7pPr>
            <a:lvl8pPr marL="9525" indent="0">
              <a:lnSpc>
                <a:spcPct val="105000"/>
              </a:lnSpc>
              <a:spcBef>
                <a:spcPts val="1500"/>
              </a:spcBef>
              <a:buFont typeface="PrudentialModern Med" pitchFamily="2" charset="0"/>
              <a:buChar char="​"/>
              <a:tabLst/>
              <a:defRPr sz="1200">
                <a:solidFill>
                  <a:schemeClr val="tx1"/>
                </a:solidFill>
                <a:latin typeface="+mn-lt"/>
              </a:defRPr>
            </a:lvl8pPr>
            <a:lvl9pPr marL="9525" indent="0">
              <a:lnSpc>
                <a:spcPct val="105000"/>
              </a:lnSpc>
              <a:spcBef>
                <a:spcPts val="1500"/>
              </a:spcBef>
              <a:buFont typeface="PrudentialModern Med" pitchFamily="2" charset="0"/>
              <a:buChar char="​"/>
              <a:tabLst/>
              <a:defRPr sz="1200">
                <a:solidFill>
                  <a:schemeClr val="tx1"/>
                </a:solidFill>
                <a:latin typeface="+mn-lt"/>
              </a:defRPr>
            </a:lvl9pPr>
          </a:lstStyle>
          <a:p>
            <a:pPr lvl="0"/>
            <a:r>
              <a:rPr lang="en-US" dirty="0"/>
              <a:t>###</a:t>
            </a:r>
          </a:p>
          <a:p>
            <a:pPr lvl="1"/>
            <a:r>
              <a:rPr lang="en-US" dirty="0"/>
              <a:t>Supporting info</a:t>
            </a:r>
          </a:p>
          <a:p>
            <a:pPr lvl="2"/>
            <a:r>
              <a:rPr lang="en-US" dirty="0"/>
              <a:t>Supporting info</a:t>
            </a:r>
          </a:p>
        </p:txBody>
      </p:sp>
      <p:sp>
        <p:nvSpPr>
          <p:cNvPr id="16" name="Content Placeholder 4">
            <a:extLst>
              <a:ext uri="{FF2B5EF4-FFF2-40B4-BE49-F238E27FC236}">
                <a16:creationId xmlns:a16="http://schemas.microsoft.com/office/drawing/2014/main" id="{50040452-5FC8-0545-9A8E-C6C9DE8C8FB0}"/>
              </a:ext>
            </a:extLst>
          </p:cNvPr>
          <p:cNvSpPr>
            <a:spLocks noGrp="1"/>
          </p:cNvSpPr>
          <p:nvPr>
            <p:ph sz="quarter" idx="15" hasCustomPrompt="1"/>
          </p:nvPr>
        </p:nvSpPr>
        <p:spPr>
          <a:xfrm>
            <a:off x="9826627" y="880691"/>
            <a:ext cx="1914780" cy="2075688"/>
          </a:xfrm>
        </p:spPr>
        <p:txBody>
          <a:bodyPr/>
          <a:lstStyle>
            <a:lvl1pPr>
              <a:spcBef>
                <a:spcPts val="0"/>
              </a:spcBef>
              <a:spcAft>
                <a:spcPts val="400"/>
              </a:spcAft>
              <a:defRPr sz="5400">
                <a:solidFill>
                  <a:schemeClr val="accent2"/>
                </a:solidFill>
                <a:latin typeface="+mj-lt"/>
              </a:defRPr>
            </a:lvl1pPr>
            <a:lvl2pPr marL="9525" indent="0">
              <a:lnSpc>
                <a:spcPct val="105000"/>
              </a:lnSpc>
              <a:spcBef>
                <a:spcPts val="800"/>
              </a:spcBef>
              <a:buFont typeface="PrudentialModern Med" pitchFamily="2" charset="0"/>
              <a:buChar char="​"/>
              <a:tabLst/>
              <a:defRPr sz="1200" b="0">
                <a:solidFill>
                  <a:schemeClr val="tx1"/>
                </a:solidFill>
                <a:latin typeface="+mn-lt"/>
              </a:defRPr>
            </a:lvl2pPr>
            <a:lvl3pPr marL="0" indent="1588">
              <a:lnSpc>
                <a:spcPct val="105000"/>
              </a:lnSpc>
              <a:spcBef>
                <a:spcPts val="800"/>
              </a:spcBef>
              <a:buFont typeface="Calibri" panose="020F0502020204030204" pitchFamily="34" charset="0"/>
              <a:buChar char="​"/>
              <a:tabLst/>
              <a:defRPr sz="1200" b="0">
                <a:solidFill>
                  <a:schemeClr val="tx1"/>
                </a:solidFill>
                <a:latin typeface="+mn-lt"/>
              </a:defRPr>
            </a:lvl3pPr>
            <a:lvl4pPr marL="9525" indent="0">
              <a:lnSpc>
                <a:spcPct val="105000"/>
              </a:lnSpc>
              <a:spcBef>
                <a:spcPts val="1500"/>
              </a:spcBef>
              <a:buFont typeface="PrudentialModern Med" pitchFamily="2" charset="0"/>
              <a:buChar char="​"/>
              <a:tabLst/>
              <a:defRPr sz="1200">
                <a:solidFill>
                  <a:schemeClr val="tx1"/>
                </a:solidFill>
                <a:latin typeface="+mn-lt"/>
              </a:defRPr>
            </a:lvl4pPr>
            <a:lvl5pPr marL="9525" indent="0">
              <a:lnSpc>
                <a:spcPct val="105000"/>
              </a:lnSpc>
              <a:spcBef>
                <a:spcPts val="1500"/>
              </a:spcBef>
              <a:buFont typeface="PrudentialModern Med" pitchFamily="2" charset="0"/>
              <a:buChar char="​"/>
              <a:tabLst/>
              <a:defRPr sz="1200">
                <a:solidFill>
                  <a:schemeClr val="tx1"/>
                </a:solidFill>
                <a:latin typeface="+mn-lt"/>
              </a:defRPr>
            </a:lvl5pPr>
            <a:lvl6pPr marL="9525" indent="0">
              <a:lnSpc>
                <a:spcPct val="105000"/>
              </a:lnSpc>
              <a:spcBef>
                <a:spcPts val="1500"/>
              </a:spcBef>
              <a:buFont typeface="PrudentialModern Med" pitchFamily="2" charset="0"/>
              <a:buChar char="​"/>
              <a:tabLst/>
              <a:defRPr sz="1200">
                <a:solidFill>
                  <a:schemeClr val="tx1"/>
                </a:solidFill>
                <a:latin typeface="+mn-lt"/>
              </a:defRPr>
            </a:lvl6pPr>
            <a:lvl7pPr marL="9525" indent="0">
              <a:lnSpc>
                <a:spcPct val="105000"/>
              </a:lnSpc>
              <a:spcBef>
                <a:spcPts val="1500"/>
              </a:spcBef>
              <a:buFont typeface="PrudentialModern Med" pitchFamily="2" charset="0"/>
              <a:buChar char="​"/>
              <a:tabLst/>
              <a:defRPr sz="1200" b="0" cap="none" spc="0" baseline="0">
                <a:solidFill>
                  <a:schemeClr val="tx1"/>
                </a:solidFill>
                <a:latin typeface="+mn-lt"/>
              </a:defRPr>
            </a:lvl7pPr>
            <a:lvl8pPr marL="9525" indent="0">
              <a:lnSpc>
                <a:spcPct val="105000"/>
              </a:lnSpc>
              <a:spcBef>
                <a:spcPts val="1500"/>
              </a:spcBef>
              <a:buFont typeface="PrudentialModern Med" pitchFamily="2" charset="0"/>
              <a:buChar char="​"/>
              <a:tabLst/>
              <a:defRPr sz="1200">
                <a:solidFill>
                  <a:schemeClr val="tx1"/>
                </a:solidFill>
                <a:latin typeface="+mn-lt"/>
              </a:defRPr>
            </a:lvl8pPr>
            <a:lvl9pPr marL="9525" indent="0">
              <a:lnSpc>
                <a:spcPct val="105000"/>
              </a:lnSpc>
              <a:spcBef>
                <a:spcPts val="1500"/>
              </a:spcBef>
              <a:buFont typeface="PrudentialModern Med" pitchFamily="2" charset="0"/>
              <a:buChar char="​"/>
              <a:tabLst/>
              <a:defRPr sz="1200">
                <a:solidFill>
                  <a:schemeClr val="tx1"/>
                </a:solidFill>
                <a:latin typeface="+mn-lt"/>
              </a:defRPr>
            </a:lvl9pPr>
          </a:lstStyle>
          <a:p>
            <a:pPr lvl="0"/>
            <a:r>
              <a:rPr lang="en-US" dirty="0"/>
              <a:t>###</a:t>
            </a:r>
          </a:p>
          <a:p>
            <a:pPr lvl="1"/>
            <a:r>
              <a:rPr lang="en-US" dirty="0"/>
              <a:t>Supporting info</a:t>
            </a:r>
          </a:p>
          <a:p>
            <a:pPr lvl="2"/>
            <a:r>
              <a:rPr lang="en-US" dirty="0"/>
              <a:t>Supporting info</a:t>
            </a:r>
          </a:p>
        </p:txBody>
      </p:sp>
      <p:sp>
        <p:nvSpPr>
          <p:cNvPr id="17" name="Content Placeholder 4">
            <a:extLst>
              <a:ext uri="{FF2B5EF4-FFF2-40B4-BE49-F238E27FC236}">
                <a16:creationId xmlns:a16="http://schemas.microsoft.com/office/drawing/2014/main" id="{13471936-5EAB-8A4A-9419-A5A08CF58BEE}"/>
              </a:ext>
            </a:extLst>
          </p:cNvPr>
          <p:cNvSpPr>
            <a:spLocks noGrp="1"/>
          </p:cNvSpPr>
          <p:nvPr>
            <p:ph sz="quarter" idx="16" hasCustomPrompt="1"/>
          </p:nvPr>
        </p:nvSpPr>
        <p:spPr>
          <a:xfrm>
            <a:off x="5026026" y="3901621"/>
            <a:ext cx="1914780" cy="2075688"/>
          </a:xfrm>
        </p:spPr>
        <p:txBody>
          <a:bodyPr/>
          <a:lstStyle>
            <a:lvl1pPr>
              <a:spcAft>
                <a:spcPts val="400"/>
              </a:spcAft>
              <a:defRPr sz="5400">
                <a:solidFill>
                  <a:schemeClr val="accent2"/>
                </a:solidFill>
                <a:latin typeface="+mj-lt"/>
              </a:defRPr>
            </a:lvl1pPr>
            <a:lvl2pPr marL="9525" indent="0">
              <a:lnSpc>
                <a:spcPct val="105000"/>
              </a:lnSpc>
              <a:spcBef>
                <a:spcPts val="800"/>
              </a:spcBef>
              <a:buFont typeface="PrudentialModern Med" pitchFamily="2" charset="0"/>
              <a:buChar char="​"/>
              <a:tabLst/>
              <a:defRPr sz="1200" b="0">
                <a:solidFill>
                  <a:schemeClr val="tx1"/>
                </a:solidFill>
                <a:latin typeface="+mn-lt"/>
              </a:defRPr>
            </a:lvl2pPr>
            <a:lvl3pPr marL="0" indent="1588">
              <a:lnSpc>
                <a:spcPct val="105000"/>
              </a:lnSpc>
              <a:spcBef>
                <a:spcPts val="800"/>
              </a:spcBef>
              <a:buFont typeface="Calibri" panose="020F0502020204030204" pitchFamily="34" charset="0"/>
              <a:buChar char="​"/>
              <a:tabLst/>
              <a:defRPr sz="1200" b="0">
                <a:solidFill>
                  <a:schemeClr val="tx1"/>
                </a:solidFill>
                <a:latin typeface="+mn-lt"/>
              </a:defRPr>
            </a:lvl3pPr>
            <a:lvl4pPr marL="9525" indent="0">
              <a:lnSpc>
                <a:spcPct val="105000"/>
              </a:lnSpc>
              <a:spcBef>
                <a:spcPts val="1500"/>
              </a:spcBef>
              <a:buFont typeface="PrudentialModern Med" pitchFamily="2" charset="0"/>
              <a:buChar char="​"/>
              <a:tabLst/>
              <a:defRPr sz="1200">
                <a:solidFill>
                  <a:schemeClr val="tx1"/>
                </a:solidFill>
                <a:latin typeface="+mn-lt"/>
              </a:defRPr>
            </a:lvl4pPr>
            <a:lvl5pPr marL="9525" indent="0">
              <a:lnSpc>
                <a:spcPct val="105000"/>
              </a:lnSpc>
              <a:spcBef>
                <a:spcPts val="1500"/>
              </a:spcBef>
              <a:buFont typeface="PrudentialModern Med" pitchFamily="2" charset="0"/>
              <a:buChar char="​"/>
              <a:tabLst/>
              <a:defRPr sz="1200">
                <a:solidFill>
                  <a:schemeClr val="tx1"/>
                </a:solidFill>
                <a:latin typeface="+mn-lt"/>
              </a:defRPr>
            </a:lvl5pPr>
            <a:lvl6pPr marL="9525" indent="0">
              <a:lnSpc>
                <a:spcPct val="105000"/>
              </a:lnSpc>
              <a:spcBef>
                <a:spcPts val="1500"/>
              </a:spcBef>
              <a:buFont typeface="PrudentialModern Med" pitchFamily="2" charset="0"/>
              <a:buChar char="​"/>
              <a:tabLst/>
              <a:defRPr sz="1200">
                <a:solidFill>
                  <a:schemeClr val="tx1"/>
                </a:solidFill>
                <a:latin typeface="+mn-lt"/>
              </a:defRPr>
            </a:lvl6pPr>
            <a:lvl7pPr marL="9525" indent="0">
              <a:lnSpc>
                <a:spcPct val="105000"/>
              </a:lnSpc>
              <a:spcBef>
                <a:spcPts val="1500"/>
              </a:spcBef>
              <a:buFont typeface="PrudentialModern Med" pitchFamily="2" charset="0"/>
              <a:buChar char="​"/>
              <a:tabLst/>
              <a:defRPr sz="1200" b="0" cap="none" spc="0" baseline="0">
                <a:solidFill>
                  <a:schemeClr val="tx1"/>
                </a:solidFill>
                <a:latin typeface="+mn-lt"/>
              </a:defRPr>
            </a:lvl7pPr>
            <a:lvl8pPr marL="9525" indent="0">
              <a:lnSpc>
                <a:spcPct val="105000"/>
              </a:lnSpc>
              <a:spcBef>
                <a:spcPts val="1500"/>
              </a:spcBef>
              <a:buFont typeface="PrudentialModern Med" pitchFamily="2" charset="0"/>
              <a:buChar char="​"/>
              <a:tabLst/>
              <a:defRPr sz="1200">
                <a:solidFill>
                  <a:schemeClr val="tx1"/>
                </a:solidFill>
                <a:latin typeface="+mn-lt"/>
              </a:defRPr>
            </a:lvl8pPr>
            <a:lvl9pPr marL="9525" indent="0">
              <a:lnSpc>
                <a:spcPct val="105000"/>
              </a:lnSpc>
              <a:spcBef>
                <a:spcPts val="1500"/>
              </a:spcBef>
              <a:buFont typeface="PrudentialModern Med" pitchFamily="2" charset="0"/>
              <a:buChar char="​"/>
              <a:tabLst/>
              <a:defRPr sz="1200">
                <a:solidFill>
                  <a:schemeClr val="tx1"/>
                </a:solidFill>
                <a:latin typeface="+mn-lt"/>
              </a:defRPr>
            </a:lvl9pPr>
          </a:lstStyle>
          <a:p>
            <a:pPr lvl="0"/>
            <a:r>
              <a:rPr lang="en-US" dirty="0"/>
              <a:t>###</a:t>
            </a:r>
          </a:p>
          <a:p>
            <a:pPr lvl="1"/>
            <a:r>
              <a:rPr lang="en-US" dirty="0"/>
              <a:t>Supporting info</a:t>
            </a:r>
          </a:p>
          <a:p>
            <a:pPr lvl="2"/>
            <a:r>
              <a:rPr lang="en-US" dirty="0"/>
              <a:t>Supporting info</a:t>
            </a:r>
          </a:p>
        </p:txBody>
      </p:sp>
      <p:sp>
        <p:nvSpPr>
          <p:cNvPr id="18" name="Content Placeholder 4">
            <a:extLst>
              <a:ext uri="{FF2B5EF4-FFF2-40B4-BE49-F238E27FC236}">
                <a16:creationId xmlns:a16="http://schemas.microsoft.com/office/drawing/2014/main" id="{66A27CC9-5FC7-F245-B022-057A4C445220}"/>
              </a:ext>
            </a:extLst>
          </p:cNvPr>
          <p:cNvSpPr>
            <a:spLocks noGrp="1"/>
          </p:cNvSpPr>
          <p:nvPr>
            <p:ph sz="quarter" idx="17" hasCustomPrompt="1"/>
          </p:nvPr>
        </p:nvSpPr>
        <p:spPr>
          <a:xfrm>
            <a:off x="7426198" y="3901621"/>
            <a:ext cx="1914780" cy="2075688"/>
          </a:xfrm>
        </p:spPr>
        <p:txBody>
          <a:bodyPr/>
          <a:lstStyle>
            <a:lvl1pPr>
              <a:spcAft>
                <a:spcPts val="400"/>
              </a:spcAft>
              <a:defRPr sz="5400">
                <a:solidFill>
                  <a:schemeClr val="accent2"/>
                </a:solidFill>
                <a:latin typeface="+mj-lt"/>
              </a:defRPr>
            </a:lvl1pPr>
            <a:lvl2pPr marL="9525" indent="0">
              <a:lnSpc>
                <a:spcPct val="105000"/>
              </a:lnSpc>
              <a:spcBef>
                <a:spcPts val="800"/>
              </a:spcBef>
              <a:buFont typeface="PrudentialModern Med" pitchFamily="2" charset="0"/>
              <a:buChar char="​"/>
              <a:tabLst/>
              <a:defRPr sz="1200" b="0">
                <a:solidFill>
                  <a:schemeClr val="tx1"/>
                </a:solidFill>
                <a:latin typeface="+mn-lt"/>
              </a:defRPr>
            </a:lvl2pPr>
            <a:lvl3pPr marL="0" indent="1588">
              <a:lnSpc>
                <a:spcPct val="105000"/>
              </a:lnSpc>
              <a:spcBef>
                <a:spcPts val="800"/>
              </a:spcBef>
              <a:buFont typeface="Calibri" panose="020F0502020204030204" pitchFamily="34" charset="0"/>
              <a:buChar char="​"/>
              <a:tabLst/>
              <a:defRPr sz="1200" b="0">
                <a:solidFill>
                  <a:schemeClr val="tx1"/>
                </a:solidFill>
                <a:latin typeface="+mn-lt"/>
              </a:defRPr>
            </a:lvl3pPr>
            <a:lvl4pPr marL="9525" indent="0">
              <a:lnSpc>
                <a:spcPct val="105000"/>
              </a:lnSpc>
              <a:spcBef>
                <a:spcPts val="1500"/>
              </a:spcBef>
              <a:buFont typeface="PrudentialModern Med" pitchFamily="2" charset="0"/>
              <a:buChar char="​"/>
              <a:tabLst/>
              <a:defRPr sz="1200">
                <a:solidFill>
                  <a:schemeClr val="tx1"/>
                </a:solidFill>
                <a:latin typeface="+mn-lt"/>
              </a:defRPr>
            </a:lvl4pPr>
            <a:lvl5pPr marL="9525" indent="0">
              <a:lnSpc>
                <a:spcPct val="105000"/>
              </a:lnSpc>
              <a:spcBef>
                <a:spcPts val="1500"/>
              </a:spcBef>
              <a:buFont typeface="PrudentialModern Med" pitchFamily="2" charset="0"/>
              <a:buChar char="​"/>
              <a:tabLst/>
              <a:defRPr sz="1200">
                <a:solidFill>
                  <a:schemeClr val="tx1"/>
                </a:solidFill>
                <a:latin typeface="+mn-lt"/>
              </a:defRPr>
            </a:lvl5pPr>
            <a:lvl6pPr marL="9525" indent="0">
              <a:lnSpc>
                <a:spcPct val="105000"/>
              </a:lnSpc>
              <a:spcBef>
                <a:spcPts val="1500"/>
              </a:spcBef>
              <a:buFont typeface="PrudentialModern Med" pitchFamily="2" charset="0"/>
              <a:buChar char="​"/>
              <a:tabLst/>
              <a:defRPr sz="1200">
                <a:solidFill>
                  <a:schemeClr val="tx1"/>
                </a:solidFill>
                <a:latin typeface="+mn-lt"/>
              </a:defRPr>
            </a:lvl6pPr>
            <a:lvl7pPr marL="9525" indent="0">
              <a:lnSpc>
                <a:spcPct val="105000"/>
              </a:lnSpc>
              <a:spcBef>
                <a:spcPts val="1500"/>
              </a:spcBef>
              <a:buFont typeface="PrudentialModern Med" pitchFamily="2" charset="0"/>
              <a:buChar char="​"/>
              <a:tabLst/>
              <a:defRPr sz="1200" b="0" cap="none" spc="0" baseline="0">
                <a:solidFill>
                  <a:schemeClr val="tx1"/>
                </a:solidFill>
                <a:latin typeface="+mn-lt"/>
              </a:defRPr>
            </a:lvl7pPr>
            <a:lvl8pPr marL="9525" indent="0">
              <a:lnSpc>
                <a:spcPct val="105000"/>
              </a:lnSpc>
              <a:spcBef>
                <a:spcPts val="1500"/>
              </a:spcBef>
              <a:buFont typeface="PrudentialModern Med" pitchFamily="2" charset="0"/>
              <a:buChar char="​"/>
              <a:tabLst/>
              <a:defRPr sz="1200">
                <a:solidFill>
                  <a:schemeClr val="tx1"/>
                </a:solidFill>
                <a:latin typeface="+mn-lt"/>
              </a:defRPr>
            </a:lvl8pPr>
            <a:lvl9pPr marL="9525" indent="0">
              <a:lnSpc>
                <a:spcPct val="105000"/>
              </a:lnSpc>
              <a:spcBef>
                <a:spcPts val="1500"/>
              </a:spcBef>
              <a:buFont typeface="PrudentialModern Med" pitchFamily="2" charset="0"/>
              <a:buChar char="​"/>
              <a:tabLst/>
              <a:defRPr sz="1200">
                <a:solidFill>
                  <a:schemeClr val="tx1"/>
                </a:solidFill>
                <a:latin typeface="+mn-lt"/>
              </a:defRPr>
            </a:lvl9pPr>
          </a:lstStyle>
          <a:p>
            <a:pPr lvl="0"/>
            <a:r>
              <a:rPr lang="en-US" dirty="0"/>
              <a:t>###</a:t>
            </a:r>
          </a:p>
          <a:p>
            <a:pPr lvl="1"/>
            <a:r>
              <a:rPr lang="en-US" dirty="0"/>
              <a:t>Supporting info</a:t>
            </a:r>
          </a:p>
          <a:p>
            <a:pPr lvl="2"/>
            <a:r>
              <a:rPr lang="en-US" dirty="0"/>
              <a:t>Supporting info</a:t>
            </a:r>
          </a:p>
        </p:txBody>
      </p:sp>
      <p:sp>
        <p:nvSpPr>
          <p:cNvPr id="20" name="Content Placeholder 4">
            <a:extLst>
              <a:ext uri="{FF2B5EF4-FFF2-40B4-BE49-F238E27FC236}">
                <a16:creationId xmlns:a16="http://schemas.microsoft.com/office/drawing/2014/main" id="{459EC634-3048-D346-B784-082073FA9F31}"/>
              </a:ext>
            </a:extLst>
          </p:cNvPr>
          <p:cNvSpPr>
            <a:spLocks noGrp="1"/>
          </p:cNvSpPr>
          <p:nvPr>
            <p:ph sz="quarter" idx="18" hasCustomPrompt="1"/>
          </p:nvPr>
        </p:nvSpPr>
        <p:spPr>
          <a:xfrm>
            <a:off x="9826370" y="3901621"/>
            <a:ext cx="1914780" cy="2075688"/>
          </a:xfrm>
        </p:spPr>
        <p:txBody>
          <a:bodyPr/>
          <a:lstStyle>
            <a:lvl1pPr>
              <a:defRPr sz="5400">
                <a:solidFill>
                  <a:schemeClr val="accent2"/>
                </a:solidFill>
                <a:latin typeface="+mj-lt"/>
              </a:defRPr>
            </a:lvl1pPr>
            <a:lvl2pPr marL="9525" indent="0">
              <a:lnSpc>
                <a:spcPct val="105000"/>
              </a:lnSpc>
              <a:spcBef>
                <a:spcPts val="800"/>
              </a:spcBef>
              <a:buFont typeface="PrudentialModern Med" pitchFamily="2" charset="0"/>
              <a:buChar char="​"/>
              <a:tabLst/>
              <a:defRPr sz="1200" b="0">
                <a:solidFill>
                  <a:schemeClr val="tx1"/>
                </a:solidFill>
                <a:latin typeface="+mn-lt"/>
              </a:defRPr>
            </a:lvl2pPr>
            <a:lvl3pPr marL="0" indent="1588">
              <a:lnSpc>
                <a:spcPct val="105000"/>
              </a:lnSpc>
              <a:spcBef>
                <a:spcPts val="800"/>
              </a:spcBef>
              <a:buFont typeface="Calibri" panose="020F0502020204030204" pitchFamily="34" charset="0"/>
              <a:buChar char="​"/>
              <a:tabLst/>
              <a:defRPr sz="1200" b="0">
                <a:solidFill>
                  <a:schemeClr val="tx1"/>
                </a:solidFill>
                <a:latin typeface="+mn-lt"/>
              </a:defRPr>
            </a:lvl3pPr>
            <a:lvl4pPr marL="9525" indent="0">
              <a:lnSpc>
                <a:spcPct val="105000"/>
              </a:lnSpc>
              <a:spcBef>
                <a:spcPts val="1500"/>
              </a:spcBef>
              <a:buFont typeface="PrudentialModern Med" pitchFamily="2" charset="0"/>
              <a:buChar char="​"/>
              <a:tabLst/>
              <a:defRPr sz="1200">
                <a:solidFill>
                  <a:schemeClr val="tx1"/>
                </a:solidFill>
                <a:latin typeface="+mn-lt"/>
              </a:defRPr>
            </a:lvl4pPr>
            <a:lvl5pPr marL="9525" indent="0">
              <a:lnSpc>
                <a:spcPct val="105000"/>
              </a:lnSpc>
              <a:spcBef>
                <a:spcPts val="1500"/>
              </a:spcBef>
              <a:buFont typeface="PrudentialModern Med" pitchFamily="2" charset="0"/>
              <a:buChar char="​"/>
              <a:tabLst/>
              <a:defRPr sz="1200">
                <a:solidFill>
                  <a:schemeClr val="tx1"/>
                </a:solidFill>
                <a:latin typeface="+mn-lt"/>
              </a:defRPr>
            </a:lvl5pPr>
            <a:lvl6pPr marL="9525" indent="0">
              <a:lnSpc>
                <a:spcPct val="105000"/>
              </a:lnSpc>
              <a:spcBef>
                <a:spcPts val="1500"/>
              </a:spcBef>
              <a:buFont typeface="PrudentialModern Med" pitchFamily="2" charset="0"/>
              <a:buChar char="​"/>
              <a:tabLst/>
              <a:defRPr sz="1200">
                <a:solidFill>
                  <a:schemeClr val="tx1"/>
                </a:solidFill>
                <a:latin typeface="+mn-lt"/>
              </a:defRPr>
            </a:lvl6pPr>
            <a:lvl7pPr marL="9525" indent="0">
              <a:lnSpc>
                <a:spcPct val="105000"/>
              </a:lnSpc>
              <a:spcBef>
                <a:spcPts val="1500"/>
              </a:spcBef>
              <a:buFont typeface="PrudentialModern Med" pitchFamily="2" charset="0"/>
              <a:buChar char="​"/>
              <a:tabLst/>
              <a:defRPr sz="1200" b="0" cap="none" spc="0" baseline="0">
                <a:solidFill>
                  <a:schemeClr val="tx1"/>
                </a:solidFill>
                <a:latin typeface="+mn-lt"/>
              </a:defRPr>
            </a:lvl7pPr>
            <a:lvl8pPr marL="9525" indent="0">
              <a:lnSpc>
                <a:spcPct val="105000"/>
              </a:lnSpc>
              <a:spcBef>
                <a:spcPts val="1500"/>
              </a:spcBef>
              <a:buFont typeface="PrudentialModern Med" pitchFamily="2" charset="0"/>
              <a:buChar char="​"/>
              <a:tabLst/>
              <a:defRPr sz="1200">
                <a:solidFill>
                  <a:schemeClr val="tx1"/>
                </a:solidFill>
                <a:latin typeface="+mn-lt"/>
              </a:defRPr>
            </a:lvl8pPr>
            <a:lvl9pPr marL="9525" indent="0">
              <a:lnSpc>
                <a:spcPct val="105000"/>
              </a:lnSpc>
              <a:spcBef>
                <a:spcPts val="1500"/>
              </a:spcBef>
              <a:buFont typeface="PrudentialModern Med" pitchFamily="2" charset="0"/>
              <a:buChar char="​"/>
              <a:tabLst/>
              <a:defRPr sz="1200">
                <a:solidFill>
                  <a:schemeClr val="tx1"/>
                </a:solidFill>
                <a:latin typeface="+mn-lt"/>
              </a:defRPr>
            </a:lvl9pPr>
          </a:lstStyle>
          <a:p>
            <a:pPr lvl="0"/>
            <a:r>
              <a:rPr lang="en-US" dirty="0"/>
              <a:t>###</a:t>
            </a:r>
          </a:p>
          <a:p>
            <a:pPr lvl="1"/>
            <a:r>
              <a:rPr lang="en-US" dirty="0"/>
              <a:t>Supporting info</a:t>
            </a:r>
          </a:p>
          <a:p>
            <a:pPr lvl="2"/>
            <a:r>
              <a:rPr lang="en-US" dirty="0"/>
              <a:t>Supporting info</a:t>
            </a:r>
          </a:p>
        </p:txBody>
      </p:sp>
      <p:sp>
        <p:nvSpPr>
          <p:cNvPr id="7" name="Subtitle 2">
            <a:extLst>
              <a:ext uri="{FF2B5EF4-FFF2-40B4-BE49-F238E27FC236}">
                <a16:creationId xmlns:a16="http://schemas.microsoft.com/office/drawing/2014/main" id="{EE1A7E7A-CA20-2AF3-6276-3CD4865AA59C}"/>
              </a:ext>
            </a:extLst>
          </p:cNvPr>
          <p:cNvSpPr>
            <a:spLocks noGrp="1"/>
          </p:cNvSpPr>
          <p:nvPr>
            <p:ph type="subTitle" idx="10"/>
          </p:nvPr>
        </p:nvSpPr>
        <p:spPr>
          <a:xfrm>
            <a:off x="463629" y="3340309"/>
            <a:ext cx="3606639" cy="1577379"/>
          </a:xfrm>
        </p:spPr>
        <p:txBody>
          <a:bodyPr lIns="0" tIns="0" rIns="0" bIns="0">
            <a:noAutofit/>
          </a:bodyPr>
          <a:lstStyle>
            <a:lvl1pPr marL="0" indent="0" algn="l">
              <a:lnSpc>
                <a:spcPct val="103000"/>
              </a:lnSpc>
              <a:spcBef>
                <a:spcPts val="1600"/>
              </a:spcBef>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Footer Placeholder 2">
            <a:extLst>
              <a:ext uri="{FF2B5EF4-FFF2-40B4-BE49-F238E27FC236}">
                <a16:creationId xmlns:a16="http://schemas.microsoft.com/office/drawing/2014/main" id="{46E8F13D-1F56-9FA9-0E24-426FAE5B552B}"/>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Tree>
    <p:extLst>
      <p:ext uri="{BB962C8B-B14F-4D97-AF65-F5344CB8AC3E}">
        <p14:creationId xmlns:p14="http://schemas.microsoft.com/office/powerpoint/2010/main" val="11757967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arge Quote or Statement with Imag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FA361E3-1026-09F3-BE3F-63F4B025E1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8029" y="457200"/>
            <a:ext cx="5493121" cy="5669280"/>
          </a:xfrm>
          <a:prstGeom prst="rect">
            <a:avLst/>
          </a:prstGeom>
        </p:spPr>
      </p:pic>
      <p:sp>
        <p:nvSpPr>
          <p:cNvPr id="5" name="Picture Placeholder 11">
            <a:extLst>
              <a:ext uri="{FF2B5EF4-FFF2-40B4-BE49-F238E27FC236}">
                <a16:creationId xmlns:a16="http://schemas.microsoft.com/office/drawing/2014/main" id="{BE360067-3A0E-F24C-12F0-D0AB0C326C48}"/>
              </a:ext>
            </a:extLst>
          </p:cNvPr>
          <p:cNvSpPr>
            <a:spLocks noGrp="1"/>
          </p:cNvSpPr>
          <p:nvPr>
            <p:ph type="pic" sz="quarter" idx="12" hasCustomPrompt="1"/>
          </p:nvPr>
        </p:nvSpPr>
        <p:spPr>
          <a:xfrm>
            <a:off x="6597186" y="896112"/>
            <a:ext cx="4794806" cy="4791456"/>
          </a:xfrm>
          <a:prstGeom prst="ellipse">
            <a:avLst/>
          </a:prstGeom>
          <a:solidFill>
            <a:schemeClr val="tx1">
              <a:lumMod val="10000"/>
              <a:lumOff val="90000"/>
            </a:schemeClr>
          </a:solidFill>
        </p:spPr>
        <p:txBody>
          <a:bodyPr anchor="ctr"/>
          <a:lstStyle>
            <a:lvl1pPr algn="ctr">
              <a:defRPr/>
            </a:lvl1pPr>
          </a:lstStyle>
          <a:p>
            <a:r>
              <a:rPr lang="en-US"/>
              <a:t>Please use Prudential approved images</a:t>
            </a:r>
          </a:p>
        </p:txBody>
      </p:sp>
      <p:sp>
        <p:nvSpPr>
          <p:cNvPr id="3" name="Footer Placeholder 2">
            <a:extLst>
              <a:ext uri="{FF2B5EF4-FFF2-40B4-BE49-F238E27FC236}">
                <a16:creationId xmlns:a16="http://schemas.microsoft.com/office/drawing/2014/main" id="{C4C22105-2460-6FA4-B80E-0ECD96837553}"/>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8" name="Text Placeholder 2">
            <a:extLst>
              <a:ext uri="{FF2B5EF4-FFF2-40B4-BE49-F238E27FC236}">
                <a16:creationId xmlns:a16="http://schemas.microsoft.com/office/drawing/2014/main" id="{8E727DE6-07AA-875A-3E95-38DC82815419}"/>
              </a:ext>
            </a:extLst>
          </p:cNvPr>
          <p:cNvSpPr>
            <a:spLocks noGrp="1"/>
          </p:cNvSpPr>
          <p:nvPr>
            <p:ph type="body" sz="quarter" idx="19"/>
          </p:nvPr>
        </p:nvSpPr>
        <p:spPr>
          <a:xfrm>
            <a:off x="457201" y="754062"/>
            <a:ext cx="5526087" cy="5075238"/>
          </a:xfrm>
        </p:spPr>
        <p:txBody>
          <a:bodyPr/>
          <a:lstStyle>
            <a:lvl1pPr marL="0" indent="0">
              <a:defRPr sz="7200">
                <a:solidFill>
                  <a:schemeClr val="accent2"/>
                </a:solidFill>
              </a:defRPr>
            </a:lvl1pPr>
            <a:lvl2pPr>
              <a:defRPr sz="2400" b="0">
                <a:solidFill>
                  <a:schemeClr val="tx1"/>
                </a:solidFill>
                <a:latin typeface="+mn-lt"/>
              </a:defRPr>
            </a:lvl2pPr>
            <a:lvl3pPr>
              <a:defRPr sz="1800">
                <a:solidFill>
                  <a:schemeClr val="tx1"/>
                </a:solidFill>
              </a:defRPr>
            </a:lvl3pPr>
            <a:lvl4pPr marL="0" indent="0">
              <a:spcBef>
                <a:spcPts val="600"/>
              </a:spcBef>
              <a:buFont typeface="Calibri" panose="020F0502020204030204" pitchFamily="34" charset="0"/>
              <a:buChar char="​"/>
              <a:defRPr sz="1800">
                <a:solidFill>
                  <a:schemeClr val="tx1"/>
                </a:solidFill>
              </a:defRPr>
            </a:lvl4pPr>
            <a:lvl5pPr marL="0" indent="0">
              <a:buFont typeface="Calibri" panose="020F050202020403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a:extLst>
              <a:ext uri="{FF2B5EF4-FFF2-40B4-BE49-F238E27FC236}">
                <a16:creationId xmlns:a16="http://schemas.microsoft.com/office/drawing/2014/main" id="{3FF69C02-FB3C-8E94-54FA-D80A6A57AD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8029" y="457200"/>
            <a:ext cx="5493121" cy="5669280"/>
          </a:xfrm>
          <a:prstGeom prst="rect">
            <a:avLst/>
          </a:prstGeom>
        </p:spPr>
      </p:pic>
    </p:spTree>
    <p:extLst>
      <p:ext uri="{BB962C8B-B14F-4D97-AF65-F5344CB8AC3E}">
        <p14:creationId xmlns:p14="http://schemas.microsoft.com/office/powerpoint/2010/main" val="321212901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arge Quote or Statemen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0101F5D-E112-7CBD-8B48-3D090C82BA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57200"/>
            <a:ext cx="3678497" cy="5669280"/>
          </a:xfrm>
          <a:prstGeom prst="rect">
            <a:avLst/>
          </a:prstGeom>
        </p:spPr>
      </p:pic>
      <p:sp>
        <p:nvSpPr>
          <p:cNvPr id="3" name="Footer Placeholder 2">
            <a:extLst>
              <a:ext uri="{FF2B5EF4-FFF2-40B4-BE49-F238E27FC236}">
                <a16:creationId xmlns:a16="http://schemas.microsoft.com/office/drawing/2014/main" id="{0E2B0079-43D9-7F61-3F39-C6030F620259}"/>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5" name="Text Placeholder 2">
            <a:extLst>
              <a:ext uri="{FF2B5EF4-FFF2-40B4-BE49-F238E27FC236}">
                <a16:creationId xmlns:a16="http://schemas.microsoft.com/office/drawing/2014/main" id="{AF43232B-D391-9946-C4E6-E1F09E8A5B91}"/>
              </a:ext>
            </a:extLst>
          </p:cNvPr>
          <p:cNvSpPr>
            <a:spLocks noGrp="1"/>
          </p:cNvSpPr>
          <p:nvPr>
            <p:ph type="body" sz="quarter" idx="19"/>
          </p:nvPr>
        </p:nvSpPr>
        <p:spPr>
          <a:xfrm>
            <a:off x="4067175" y="754062"/>
            <a:ext cx="7302500" cy="5075238"/>
          </a:xfrm>
        </p:spPr>
        <p:txBody>
          <a:bodyPr/>
          <a:lstStyle>
            <a:lvl1pPr marL="0" indent="0">
              <a:defRPr sz="7200">
                <a:solidFill>
                  <a:schemeClr val="accent2"/>
                </a:solidFill>
              </a:defRPr>
            </a:lvl1pPr>
            <a:lvl2pPr>
              <a:defRPr sz="2400" b="0">
                <a:solidFill>
                  <a:schemeClr val="tx1"/>
                </a:solidFill>
                <a:latin typeface="+mn-lt"/>
              </a:defRPr>
            </a:lvl2pPr>
            <a:lvl3pPr>
              <a:defRPr sz="1800">
                <a:solidFill>
                  <a:schemeClr val="tx1"/>
                </a:solidFill>
              </a:defRPr>
            </a:lvl3pPr>
            <a:lvl4pPr marL="0" indent="0">
              <a:spcBef>
                <a:spcPts val="600"/>
              </a:spcBef>
              <a:buFont typeface="Calibri" panose="020F0502020204030204" pitchFamily="34" charset="0"/>
              <a:buChar char="​"/>
              <a:defRPr sz="1800">
                <a:solidFill>
                  <a:schemeClr val="tx1"/>
                </a:solidFill>
              </a:defRPr>
            </a:lvl4pPr>
            <a:lvl5pPr marL="0" indent="0">
              <a:buFont typeface="Calibri" panose="020F050202020403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a:extLst>
              <a:ext uri="{FF2B5EF4-FFF2-40B4-BE49-F238E27FC236}">
                <a16:creationId xmlns:a16="http://schemas.microsoft.com/office/drawing/2014/main" id="{F1DE15A9-EBCB-7E3A-C04F-A050AAB203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57200"/>
            <a:ext cx="3678497" cy="5669280"/>
          </a:xfrm>
          <a:prstGeom prst="rect">
            <a:avLst/>
          </a:prstGeom>
        </p:spPr>
      </p:pic>
    </p:spTree>
    <p:extLst>
      <p:ext uri="{BB962C8B-B14F-4D97-AF65-F5344CB8AC3E}">
        <p14:creationId xmlns:p14="http://schemas.microsoft.com/office/powerpoint/2010/main" val="41971136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Navy Large Quote or Statement with Image">
    <p:bg>
      <p:bgPr>
        <a:solidFill>
          <a:schemeClr val="tx1"/>
        </a:solidFill>
        <a:effectLst/>
      </p:bgPr>
    </p:bg>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008C38FA-B18B-E2BC-23D3-2D8A4DD2A130}"/>
              </a:ext>
            </a:extLst>
          </p:cNvPr>
          <p:cNvSpPr/>
          <p:nvPr userDrawn="1"/>
        </p:nvSpPr>
        <p:spPr>
          <a:xfrm>
            <a:off x="5652191" y="853440"/>
            <a:ext cx="6539810" cy="6004560"/>
          </a:xfrm>
          <a:custGeom>
            <a:avLst/>
            <a:gdLst>
              <a:gd name="connsiteX0" fmla="*/ 6883399 w 6883399"/>
              <a:gd name="connsiteY0" fmla="*/ 5399688 h 6320028"/>
              <a:gd name="connsiteX1" fmla="*/ 6883399 w 6883399"/>
              <a:gd name="connsiteY1" fmla="*/ 6320028 h 6320028"/>
              <a:gd name="connsiteX2" fmla="*/ 6298990 w 6883399"/>
              <a:gd name="connsiteY2" fmla="*/ 6320028 h 6320028"/>
              <a:gd name="connsiteX3" fmla="*/ 5663945 w 6883399"/>
              <a:gd name="connsiteY3" fmla="*/ 5041075 h 6320028"/>
              <a:gd name="connsiteX4" fmla="*/ 5767705 w 6883399"/>
              <a:gd name="connsiteY4" fmla="*/ 5237099 h 6320028"/>
              <a:gd name="connsiteX5" fmla="*/ 5191482 w 6883399"/>
              <a:gd name="connsiteY5" fmla="*/ 6320028 h 6320028"/>
              <a:gd name="connsiteX6" fmla="*/ 4638295 w 6883399"/>
              <a:gd name="connsiteY6" fmla="*/ 6320028 h 6320028"/>
              <a:gd name="connsiteX7" fmla="*/ 6713791 w 6883399"/>
              <a:gd name="connsiteY7" fmla="*/ 3864293 h 6320028"/>
              <a:gd name="connsiteX8" fmla="*/ 6883399 w 6883399"/>
              <a:gd name="connsiteY8" fmla="*/ 3934361 h 6320028"/>
              <a:gd name="connsiteX9" fmla="*/ 6883399 w 6883399"/>
              <a:gd name="connsiteY9" fmla="*/ 4929256 h 6320028"/>
              <a:gd name="connsiteX10" fmla="*/ 6875080 w 6883399"/>
              <a:gd name="connsiteY10" fmla="*/ 4948746 h 6320028"/>
              <a:gd name="connsiteX11" fmla="*/ 6540499 w 6883399"/>
              <a:gd name="connsiteY11" fmla="*/ 5237099 h 6320028"/>
              <a:gd name="connsiteX12" fmla="*/ 5872247 w 6883399"/>
              <a:gd name="connsiteY12" fmla="*/ 6320028 h 6320028"/>
              <a:gd name="connsiteX13" fmla="*/ 5433843 w 6883399"/>
              <a:gd name="connsiteY13" fmla="*/ 6320028 h 6320028"/>
              <a:gd name="connsiteX14" fmla="*/ 5871463 w 6883399"/>
              <a:gd name="connsiteY14" fmla="*/ 5548440 h 6320028"/>
              <a:gd name="connsiteX15" fmla="*/ 6217538 w 6883399"/>
              <a:gd name="connsiteY15" fmla="*/ 5260023 h 6320028"/>
              <a:gd name="connsiteX16" fmla="*/ 5906134 w 6883399"/>
              <a:gd name="connsiteY16" fmla="*/ 3541268 h 6320028"/>
              <a:gd name="connsiteX17" fmla="*/ 6586664 w 6883399"/>
              <a:gd name="connsiteY17" fmla="*/ 3818001 h 6320028"/>
              <a:gd name="connsiteX18" fmla="*/ 6102286 w 6883399"/>
              <a:gd name="connsiteY18" fmla="*/ 4729353 h 6320028"/>
              <a:gd name="connsiteX19" fmla="*/ 5836855 w 6883399"/>
              <a:gd name="connsiteY19" fmla="*/ 4775581 h 6320028"/>
              <a:gd name="connsiteX20" fmla="*/ 5906134 w 6883399"/>
              <a:gd name="connsiteY20" fmla="*/ 4244975 h 6320028"/>
              <a:gd name="connsiteX21" fmla="*/ 5836855 w 6883399"/>
              <a:gd name="connsiteY21" fmla="*/ 4141280 h 6320028"/>
              <a:gd name="connsiteX22" fmla="*/ 4014405 w 6883399"/>
              <a:gd name="connsiteY22" fmla="*/ 0 h 6320028"/>
              <a:gd name="connsiteX23" fmla="*/ 6686247 w 6883399"/>
              <a:gd name="connsiteY23" fmla="*/ 1042527 h 6320028"/>
              <a:gd name="connsiteX24" fmla="*/ 6883399 w 6883399"/>
              <a:gd name="connsiteY24" fmla="*/ 1240652 h 6320028"/>
              <a:gd name="connsiteX25" fmla="*/ 6883399 w 6883399"/>
              <a:gd name="connsiteY25" fmla="*/ 1621955 h 6320028"/>
              <a:gd name="connsiteX26" fmla="*/ 6864449 w 6883399"/>
              <a:gd name="connsiteY26" fmla="*/ 1596907 h 6320028"/>
              <a:gd name="connsiteX27" fmla="*/ 4014405 w 6883399"/>
              <a:gd name="connsiteY27" fmla="*/ 253810 h 6320028"/>
              <a:gd name="connsiteX28" fmla="*/ 276796 w 6883399"/>
              <a:gd name="connsiteY28" fmla="*/ 3841369 h 6320028"/>
              <a:gd name="connsiteX29" fmla="*/ 784415 w 6883399"/>
              <a:gd name="connsiteY29" fmla="*/ 5802249 h 6320028"/>
              <a:gd name="connsiteX30" fmla="*/ 1787968 w 6883399"/>
              <a:gd name="connsiteY30" fmla="*/ 3114612 h 6320028"/>
              <a:gd name="connsiteX31" fmla="*/ 2099436 w 6883399"/>
              <a:gd name="connsiteY31" fmla="*/ 2976181 h 6320028"/>
              <a:gd name="connsiteX32" fmla="*/ 2549270 w 6883399"/>
              <a:gd name="connsiteY32" fmla="*/ 1834134 h 6320028"/>
              <a:gd name="connsiteX33" fmla="*/ 2837814 w 6883399"/>
              <a:gd name="connsiteY33" fmla="*/ 1684147 h 6320028"/>
              <a:gd name="connsiteX34" fmla="*/ 3195319 w 6883399"/>
              <a:gd name="connsiteY34" fmla="*/ 922846 h 6320028"/>
              <a:gd name="connsiteX35" fmla="*/ 3979735 w 6883399"/>
              <a:gd name="connsiteY35" fmla="*/ 1049719 h 6320028"/>
              <a:gd name="connsiteX36" fmla="*/ 5571426 w 6883399"/>
              <a:gd name="connsiteY36" fmla="*/ 1937893 h 6320028"/>
              <a:gd name="connsiteX37" fmla="*/ 6883399 w 6883399"/>
              <a:gd name="connsiteY37" fmla="*/ 2301821 h 6320028"/>
              <a:gd name="connsiteX38" fmla="*/ 6883399 w 6883399"/>
              <a:gd name="connsiteY38" fmla="*/ 2561400 h 6320028"/>
              <a:gd name="connsiteX39" fmla="*/ 5733097 w 6883399"/>
              <a:gd name="connsiteY39" fmla="*/ 2249424 h 6320028"/>
              <a:gd name="connsiteX40" fmla="*/ 3968241 w 6883399"/>
              <a:gd name="connsiteY40" fmla="*/ 1222756 h 6320028"/>
              <a:gd name="connsiteX41" fmla="*/ 3322192 w 6883399"/>
              <a:gd name="connsiteY41" fmla="*/ 1107440 h 6320028"/>
              <a:gd name="connsiteX42" fmla="*/ 3322192 w 6883399"/>
              <a:gd name="connsiteY42" fmla="*/ 1580325 h 6320028"/>
              <a:gd name="connsiteX43" fmla="*/ 3818254 w 6883399"/>
              <a:gd name="connsiteY43" fmla="*/ 2041716 h 6320028"/>
              <a:gd name="connsiteX44" fmla="*/ 3126041 w 6883399"/>
              <a:gd name="connsiteY44" fmla="*/ 1984058 h 6320028"/>
              <a:gd name="connsiteX45" fmla="*/ 3725925 w 6883399"/>
              <a:gd name="connsiteY45" fmla="*/ 2630043 h 6320028"/>
              <a:gd name="connsiteX46" fmla="*/ 6355968 w 6883399"/>
              <a:gd name="connsiteY46" fmla="*/ 3068447 h 6320028"/>
              <a:gd name="connsiteX47" fmla="*/ 6817423 w 6883399"/>
              <a:gd name="connsiteY47" fmla="*/ 3368421 h 6320028"/>
              <a:gd name="connsiteX48" fmla="*/ 5617654 w 6883399"/>
              <a:gd name="connsiteY48" fmla="*/ 3426079 h 6320028"/>
              <a:gd name="connsiteX49" fmla="*/ 5121718 w 6883399"/>
              <a:gd name="connsiteY49" fmla="*/ 5237099 h 6320028"/>
              <a:gd name="connsiteX50" fmla="*/ 3497198 w 6883399"/>
              <a:gd name="connsiteY50" fmla="*/ 6320028 h 6320028"/>
              <a:gd name="connsiteX51" fmla="*/ 2434663 w 6883399"/>
              <a:gd name="connsiteY51" fmla="*/ 6320028 h 6320028"/>
              <a:gd name="connsiteX52" fmla="*/ 2791523 w 6883399"/>
              <a:gd name="connsiteY52" fmla="*/ 5617655 h 6320028"/>
              <a:gd name="connsiteX53" fmla="*/ 2733928 w 6883399"/>
              <a:gd name="connsiteY53" fmla="*/ 5594668 h 6320028"/>
              <a:gd name="connsiteX54" fmla="*/ 1778086 w 6883399"/>
              <a:gd name="connsiteY54" fmla="*/ 6320028 h 6320028"/>
              <a:gd name="connsiteX55" fmla="*/ 1546624 w 6883399"/>
              <a:gd name="connsiteY55" fmla="*/ 6320028 h 6320028"/>
              <a:gd name="connsiteX56" fmla="*/ 2526346 w 6883399"/>
              <a:gd name="connsiteY56" fmla="*/ 4948746 h 6320028"/>
              <a:gd name="connsiteX57" fmla="*/ 2606992 w 6883399"/>
              <a:gd name="connsiteY57" fmla="*/ 4025837 h 6320028"/>
              <a:gd name="connsiteX58" fmla="*/ 2457068 w 6883399"/>
              <a:gd name="connsiteY58" fmla="*/ 3818128 h 6320028"/>
              <a:gd name="connsiteX59" fmla="*/ 2064765 w 6883399"/>
              <a:gd name="connsiteY59" fmla="*/ 5340922 h 6320028"/>
              <a:gd name="connsiteX60" fmla="*/ 1246919 w 6883399"/>
              <a:gd name="connsiteY60" fmla="*/ 6320028 h 6320028"/>
              <a:gd name="connsiteX61" fmla="*/ 1039237 w 6883399"/>
              <a:gd name="connsiteY61" fmla="*/ 6320028 h 6320028"/>
              <a:gd name="connsiteX62" fmla="*/ 1522666 w 6883399"/>
              <a:gd name="connsiteY62" fmla="*/ 5640769 h 6320028"/>
              <a:gd name="connsiteX63" fmla="*/ 2203322 w 6883399"/>
              <a:gd name="connsiteY63" fmla="*/ 3552952 h 6320028"/>
              <a:gd name="connsiteX64" fmla="*/ 2030284 w 6883399"/>
              <a:gd name="connsiteY64" fmla="*/ 3633661 h 6320028"/>
              <a:gd name="connsiteX65" fmla="*/ 1730247 w 6883399"/>
              <a:gd name="connsiteY65" fmla="*/ 4464241 h 6320028"/>
              <a:gd name="connsiteX66" fmla="*/ 1522666 w 6883399"/>
              <a:gd name="connsiteY66" fmla="*/ 4579493 h 6320028"/>
              <a:gd name="connsiteX67" fmla="*/ 834543 w 6883399"/>
              <a:gd name="connsiteY67" fmla="*/ 6218189 h 6320028"/>
              <a:gd name="connsiteX68" fmla="*/ 790048 w 6883399"/>
              <a:gd name="connsiteY68" fmla="*/ 6320028 h 6320028"/>
              <a:gd name="connsiteX69" fmla="*/ 775774 w 6883399"/>
              <a:gd name="connsiteY69" fmla="*/ 6320028 h 6320028"/>
              <a:gd name="connsiteX70" fmla="*/ 644767 w 6883399"/>
              <a:gd name="connsiteY70" fmla="*/ 6124593 h 6320028"/>
              <a:gd name="connsiteX71" fmla="*/ 0 w 6883399"/>
              <a:gd name="connsiteY71" fmla="*/ 3841369 h 6320028"/>
              <a:gd name="connsiteX72" fmla="*/ 4014405 w 6883399"/>
              <a:gd name="connsiteY72" fmla="*/ 0 h 632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83399" h="6320028">
                <a:moveTo>
                  <a:pt x="6883399" y="5399688"/>
                </a:moveTo>
                <a:lnTo>
                  <a:pt x="6883399" y="6320028"/>
                </a:lnTo>
                <a:lnTo>
                  <a:pt x="6298990" y="6320028"/>
                </a:lnTo>
                <a:close/>
                <a:moveTo>
                  <a:pt x="5663945" y="5041075"/>
                </a:moveTo>
                <a:lnTo>
                  <a:pt x="5767705" y="5237099"/>
                </a:lnTo>
                <a:lnTo>
                  <a:pt x="5191482" y="6320028"/>
                </a:lnTo>
                <a:lnTo>
                  <a:pt x="4638295" y="6320028"/>
                </a:lnTo>
                <a:close/>
                <a:moveTo>
                  <a:pt x="6713791" y="3864293"/>
                </a:moveTo>
                <a:lnTo>
                  <a:pt x="6883399" y="3934361"/>
                </a:lnTo>
                <a:lnTo>
                  <a:pt x="6883399" y="4929256"/>
                </a:lnTo>
                <a:lnTo>
                  <a:pt x="6875080" y="4948746"/>
                </a:lnTo>
                <a:lnTo>
                  <a:pt x="6540499" y="5237099"/>
                </a:lnTo>
                <a:lnTo>
                  <a:pt x="5872247" y="6320028"/>
                </a:lnTo>
                <a:lnTo>
                  <a:pt x="5433843" y="6320028"/>
                </a:lnTo>
                <a:lnTo>
                  <a:pt x="5871463" y="5548440"/>
                </a:lnTo>
                <a:lnTo>
                  <a:pt x="6217538" y="5260023"/>
                </a:lnTo>
                <a:close/>
                <a:moveTo>
                  <a:pt x="5906134" y="3541268"/>
                </a:moveTo>
                <a:lnTo>
                  <a:pt x="6586664" y="3818001"/>
                </a:lnTo>
                <a:lnTo>
                  <a:pt x="6102286" y="4729353"/>
                </a:lnTo>
                <a:lnTo>
                  <a:pt x="5836855" y="4775581"/>
                </a:lnTo>
                <a:lnTo>
                  <a:pt x="5906134" y="4244975"/>
                </a:lnTo>
                <a:lnTo>
                  <a:pt x="5836855" y="4141280"/>
                </a:lnTo>
                <a:close/>
                <a:moveTo>
                  <a:pt x="4014405" y="0"/>
                </a:moveTo>
                <a:cubicBezTo>
                  <a:pt x="5173725" y="0"/>
                  <a:pt x="6061931" y="461423"/>
                  <a:pt x="6686247" y="1042527"/>
                </a:cubicBezTo>
                <a:lnTo>
                  <a:pt x="6883399" y="1240652"/>
                </a:lnTo>
                <a:lnTo>
                  <a:pt x="6883399" y="1621955"/>
                </a:lnTo>
                <a:lnTo>
                  <a:pt x="6864449" y="1596907"/>
                </a:lnTo>
                <a:cubicBezTo>
                  <a:pt x="6229135" y="818309"/>
                  <a:pt x="5199602" y="253810"/>
                  <a:pt x="4014405" y="253810"/>
                </a:cubicBezTo>
                <a:cubicBezTo>
                  <a:pt x="1753425" y="253810"/>
                  <a:pt x="276796" y="2110994"/>
                  <a:pt x="276796" y="3841369"/>
                </a:cubicBezTo>
                <a:cubicBezTo>
                  <a:pt x="276796" y="4833303"/>
                  <a:pt x="519113" y="5329365"/>
                  <a:pt x="784415" y="5802249"/>
                </a:cubicBezTo>
                <a:cubicBezTo>
                  <a:pt x="1118933" y="4902518"/>
                  <a:pt x="1787968" y="3114612"/>
                  <a:pt x="1787968" y="3114612"/>
                </a:cubicBezTo>
                <a:cubicBezTo>
                  <a:pt x="1787968" y="3114612"/>
                  <a:pt x="2099436" y="2953004"/>
                  <a:pt x="2099436" y="2976181"/>
                </a:cubicBezTo>
                <a:lnTo>
                  <a:pt x="2549270" y="1834134"/>
                </a:lnTo>
                <a:lnTo>
                  <a:pt x="2837814" y="1684147"/>
                </a:lnTo>
                <a:lnTo>
                  <a:pt x="3195319" y="922846"/>
                </a:lnTo>
                <a:lnTo>
                  <a:pt x="3979735" y="1049719"/>
                </a:lnTo>
                <a:lnTo>
                  <a:pt x="5571426" y="1937893"/>
                </a:lnTo>
                <a:lnTo>
                  <a:pt x="6883399" y="2301821"/>
                </a:lnTo>
                <a:lnTo>
                  <a:pt x="6883399" y="2561400"/>
                </a:lnTo>
                <a:lnTo>
                  <a:pt x="5733097" y="2249424"/>
                </a:lnTo>
                <a:lnTo>
                  <a:pt x="3968241" y="1222756"/>
                </a:lnTo>
                <a:lnTo>
                  <a:pt x="3322192" y="1107440"/>
                </a:lnTo>
                <a:lnTo>
                  <a:pt x="3322192" y="1580325"/>
                </a:lnTo>
                <a:lnTo>
                  <a:pt x="3818254" y="2041716"/>
                </a:lnTo>
                <a:lnTo>
                  <a:pt x="3126041" y="1984058"/>
                </a:lnTo>
                <a:cubicBezTo>
                  <a:pt x="3126041" y="1984058"/>
                  <a:pt x="3149218" y="2018729"/>
                  <a:pt x="3725925" y="2630043"/>
                </a:cubicBezTo>
                <a:lnTo>
                  <a:pt x="6355968" y="3068447"/>
                </a:lnTo>
                <a:lnTo>
                  <a:pt x="6817423" y="3368421"/>
                </a:lnTo>
                <a:lnTo>
                  <a:pt x="5617654" y="3426079"/>
                </a:lnTo>
                <a:lnTo>
                  <a:pt x="5121718" y="5237099"/>
                </a:lnTo>
                <a:lnTo>
                  <a:pt x="3497198" y="6320028"/>
                </a:lnTo>
                <a:lnTo>
                  <a:pt x="2434663" y="6320028"/>
                </a:lnTo>
                <a:lnTo>
                  <a:pt x="2791523" y="5617655"/>
                </a:lnTo>
                <a:lnTo>
                  <a:pt x="2733928" y="5594668"/>
                </a:lnTo>
                <a:lnTo>
                  <a:pt x="1778086" y="6320028"/>
                </a:lnTo>
                <a:lnTo>
                  <a:pt x="1546624" y="6320028"/>
                </a:lnTo>
                <a:lnTo>
                  <a:pt x="2526346" y="4948746"/>
                </a:lnTo>
                <a:cubicBezTo>
                  <a:pt x="2572511" y="4556443"/>
                  <a:pt x="2549270" y="4729353"/>
                  <a:pt x="2606992" y="4025837"/>
                </a:cubicBezTo>
                <a:lnTo>
                  <a:pt x="2457068" y="3818128"/>
                </a:lnTo>
                <a:lnTo>
                  <a:pt x="2064765" y="5340922"/>
                </a:lnTo>
                <a:lnTo>
                  <a:pt x="1246919" y="6320028"/>
                </a:lnTo>
                <a:lnTo>
                  <a:pt x="1039237" y="6320028"/>
                </a:lnTo>
                <a:lnTo>
                  <a:pt x="1522666" y="5640769"/>
                </a:lnTo>
                <a:lnTo>
                  <a:pt x="2203322" y="3552952"/>
                </a:lnTo>
                <a:lnTo>
                  <a:pt x="2030284" y="3633661"/>
                </a:lnTo>
                <a:lnTo>
                  <a:pt x="1730247" y="4464241"/>
                </a:lnTo>
                <a:lnTo>
                  <a:pt x="1522666" y="4579493"/>
                </a:lnTo>
                <a:cubicBezTo>
                  <a:pt x="1522666" y="4579493"/>
                  <a:pt x="1096944" y="5613719"/>
                  <a:pt x="834543" y="6218189"/>
                </a:cubicBezTo>
                <a:lnTo>
                  <a:pt x="790048" y="6320028"/>
                </a:lnTo>
                <a:lnTo>
                  <a:pt x="775774" y="6320028"/>
                </a:lnTo>
                <a:lnTo>
                  <a:pt x="644767" y="6124593"/>
                </a:lnTo>
                <a:cubicBezTo>
                  <a:pt x="318053" y="5615161"/>
                  <a:pt x="0" y="4931339"/>
                  <a:pt x="0" y="3841369"/>
                </a:cubicBezTo>
                <a:cubicBezTo>
                  <a:pt x="0" y="1972564"/>
                  <a:pt x="1603501" y="0"/>
                  <a:pt x="4014405" y="0"/>
                </a:cubicBezTo>
                <a:close/>
              </a:path>
            </a:pathLst>
          </a:custGeom>
          <a:solidFill>
            <a:srgbClr val="00315E"/>
          </a:solidFill>
          <a:ln w="6350" cap="flat">
            <a:noFill/>
            <a:prstDash val="solid"/>
            <a:miter/>
          </a:ln>
        </p:spPr>
        <p:txBody>
          <a:bodyPr rtlCol="0" anchor="ctr"/>
          <a:lstStyle/>
          <a:p>
            <a:endParaRPr lang="en-US"/>
          </a:p>
        </p:txBody>
      </p:sp>
      <p:sp>
        <p:nvSpPr>
          <p:cNvPr id="6" name="Freeform 19">
            <a:extLst>
              <a:ext uri="{FF2B5EF4-FFF2-40B4-BE49-F238E27FC236}">
                <a16:creationId xmlns:a16="http://schemas.microsoft.com/office/drawing/2014/main" id="{00BAD167-9875-048F-C136-8B516A7D1C03}"/>
              </a:ext>
            </a:extLst>
          </p:cNvPr>
          <p:cNvSpPr/>
          <p:nvPr/>
        </p:nvSpPr>
        <p:spPr>
          <a:xfrm>
            <a:off x="5652191" y="853440"/>
            <a:ext cx="6539810" cy="6004560"/>
          </a:xfrm>
          <a:custGeom>
            <a:avLst/>
            <a:gdLst>
              <a:gd name="connsiteX0" fmla="*/ 6883399 w 6883399"/>
              <a:gd name="connsiteY0" fmla="*/ 5399688 h 6320028"/>
              <a:gd name="connsiteX1" fmla="*/ 6883399 w 6883399"/>
              <a:gd name="connsiteY1" fmla="*/ 6320028 h 6320028"/>
              <a:gd name="connsiteX2" fmla="*/ 6298990 w 6883399"/>
              <a:gd name="connsiteY2" fmla="*/ 6320028 h 6320028"/>
              <a:gd name="connsiteX3" fmla="*/ 5663945 w 6883399"/>
              <a:gd name="connsiteY3" fmla="*/ 5041075 h 6320028"/>
              <a:gd name="connsiteX4" fmla="*/ 5767705 w 6883399"/>
              <a:gd name="connsiteY4" fmla="*/ 5237099 h 6320028"/>
              <a:gd name="connsiteX5" fmla="*/ 5191482 w 6883399"/>
              <a:gd name="connsiteY5" fmla="*/ 6320028 h 6320028"/>
              <a:gd name="connsiteX6" fmla="*/ 4638295 w 6883399"/>
              <a:gd name="connsiteY6" fmla="*/ 6320028 h 6320028"/>
              <a:gd name="connsiteX7" fmla="*/ 6713791 w 6883399"/>
              <a:gd name="connsiteY7" fmla="*/ 3864293 h 6320028"/>
              <a:gd name="connsiteX8" fmla="*/ 6883399 w 6883399"/>
              <a:gd name="connsiteY8" fmla="*/ 3934361 h 6320028"/>
              <a:gd name="connsiteX9" fmla="*/ 6883399 w 6883399"/>
              <a:gd name="connsiteY9" fmla="*/ 4929256 h 6320028"/>
              <a:gd name="connsiteX10" fmla="*/ 6875080 w 6883399"/>
              <a:gd name="connsiteY10" fmla="*/ 4948746 h 6320028"/>
              <a:gd name="connsiteX11" fmla="*/ 6540499 w 6883399"/>
              <a:gd name="connsiteY11" fmla="*/ 5237099 h 6320028"/>
              <a:gd name="connsiteX12" fmla="*/ 5872247 w 6883399"/>
              <a:gd name="connsiteY12" fmla="*/ 6320028 h 6320028"/>
              <a:gd name="connsiteX13" fmla="*/ 5433843 w 6883399"/>
              <a:gd name="connsiteY13" fmla="*/ 6320028 h 6320028"/>
              <a:gd name="connsiteX14" fmla="*/ 5871463 w 6883399"/>
              <a:gd name="connsiteY14" fmla="*/ 5548440 h 6320028"/>
              <a:gd name="connsiteX15" fmla="*/ 6217538 w 6883399"/>
              <a:gd name="connsiteY15" fmla="*/ 5260023 h 6320028"/>
              <a:gd name="connsiteX16" fmla="*/ 5906134 w 6883399"/>
              <a:gd name="connsiteY16" fmla="*/ 3541268 h 6320028"/>
              <a:gd name="connsiteX17" fmla="*/ 6586664 w 6883399"/>
              <a:gd name="connsiteY17" fmla="*/ 3818001 h 6320028"/>
              <a:gd name="connsiteX18" fmla="*/ 6102286 w 6883399"/>
              <a:gd name="connsiteY18" fmla="*/ 4729353 h 6320028"/>
              <a:gd name="connsiteX19" fmla="*/ 5836855 w 6883399"/>
              <a:gd name="connsiteY19" fmla="*/ 4775581 h 6320028"/>
              <a:gd name="connsiteX20" fmla="*/ 5906134 w 6883399"/>
              <a:gd name="connsiteY20" fmla="*/ 4244975 h 6320028"/>
              <a:gd name="connsiteX21" fmla="*/ 5836855 w 6883399"/>
              <a:gd name="connsiteY21" fmla="*/ 4141280 h 6320028"/>
              <a:gd name="connsiteX22" fmla="*/ 4014405 w 6883399"/>
              <a:gd name="connsiteY22" fmla="*/ 0 h 6320028"/>
              <a:gd name="connsiteX23" fmla="*/ 6686247 w 6883399"/>
              <a:gd name="connsiteY23" fmla="*/ 1042527 h 6320028"/>
              <a:gd name="connsiteX24" fmla="*/ 6883399 w 6883399"/>
              <a:gd name="connsiteY24" fmla="*/ 1240652 h 6320028"/>
              <a:gd name="connsiteX25" fmla="*/ 6883399 w 6883399"/>
              <a:gd name="connsiteY25" fmla="*/ 1621955 h 6320028"/>
              <a:gd name="connsiteX26" fmla="*/ 6864449 w 6883399"/>
              <a:gd name="connsiteY26" fmla="*/ 1596907 h 6320028"/>
              <a:gd name="connsiteX27" fmla="*/ 4014405 w 6883399"/>
              <a:gd name="connsiteY27" fmla="*/ 253810 h 6320028"/>
              <a:gd name="connsiteX28" fmla="*/ 276796 w 6883399"/>
              <a:gd name="connsiteY28" fmla="*/ 3841369 h 6320028"/>
              <a:gd name="connsiteX29" fmla="*/ 784415 w 6883399"/>
              <a:gd name="connsiteY29" fmla="*/ 5802249 h 6320028"/>
              <a:gd name="connsiteX30" fmla="*/ 1787968 w 6883399"/>
              <a:gd name="connsiteY30" fmla="*/ 3114612 h 6320028"/>
              <a:gd name="connsiteX31" fmla="*/ 2099436 w 6883399"/>
              <a:gd name="connsiteY31" fmla="*/ 2976181 h 6320028"/>
              <a:gd name="connsiteX32" fmla="*/ 2549270 w 6883399"/>
              <a:gd name="connsiteY32" fmla="*/ 1834134 h 6320028"/>
              <a:gd name="connsiteX33" fmla="*/ 2837814 w 6883399"/>
              <a:gd name="connsiteY33" fmla="*/ 1684147 h 6320028"/>
              <a:gd name="connsiteX34" fmla="*/ 3195319 w 6883399"/>
              <a:gd name="connsiteY34" fmla="*/ 922846 h 6320028"/>
              <a:gd name="connsiteX35" fmla="*/ 3979735 w 6883399"/>
              <a:gd name="connsiteY35" fmla="*/ 1049719 h 6320028"/>
              <a:gd name="connsiteX36" fmla="*/ 5571426 w 6883399"/>
              <a:gd name="connsiteY36" fmla="*/ 1937893 h 6320028"/>
              <a:gd name="connsiteX37" fmla="*/ 6883399 w 6883399"/>
              <a:gd name="connsiteY37" fmla="*/ 2301821 h 6320028"/>
              <a:gd name="connsiteX38" fmla="*/ 6883399 w 6883399"/>
              <a:gd name="connsiteY38" fmla="*/ 2561400 h 6320028"/>
              <a:gd name="connsiteX39" fmla="*/ 5733097 w 6883399"/>
              <a:gd name="connsiteY39" fmla="*/ 2249424 h 6320028"/>
              <a:gd name="connsiteX40" fmla="*/ 3968241 w 6883399"/>
              <a:gd name="connsiteY40" fmla="*/ 1222756 h 6320028"/>
              <a:gd name="connsiteX41" fmla="*/ 3322192 w 6883399"/>
              <a:gd name="connsiteY41" fmla="*/ 1107440 h 6320028"/>
              <a:gd name="connsiteX42" fmla="*/ 3322192 w 6883399"/>
              <a:gd name="connsiteY42" fmla="*/ 1580325 h 6320028"/>
              <a:gd name="connsiteX43" fmla="*/ 3818254 w 6883399"/>
              <a:gd name="connsiteY43" fmla="*/ 2041716 h 6320028"/>
              <a:gd name="connsiteX44" fmla="*/ 3126041 w 6883399"/>
              <a:gd name="connsiteY44" fmla="*/ 1984058 h 6320028"/>
              <a:gd name="connsiteX45" fmla="*/ 3725925 w 6883399"/>
              <a:gd name="connsiteY45" fmla="*/ 2630043 h 6320028"/>
              <a:gd name="connsiteX46" fmla="*/ 6355968 w 6883399"/>
              <a:gd name="connsiteY46" fmla="*/ 3068447 h 6320028"/>
              <a:gd name="connsiteX47" fmla="*/ 6817423 w 6883399"/>
              <a:gd name="connsiteY47" fmla="*/ 3368421 h 6320028"/>
              <a:gd name="connsiteX48" fmla="*/ 5617654 w 6883399"/>
              <a:gd name="connsiteY48" fmla="*/ 3426079 h 6320028"/>
              <a:gd name="connsiteX49" fmla="*/ 5121718 w 6883399"/>
              <a:gd name="connsiteY49" fmla="*/ 5237099 h 6320028"/>
              <a:gd name="connsiteX50" fmla="*/ 3497198 w 6883399"/>
              <a:gd name="connsiteY50" fmla="*/ 6320028 h 6320028"/>
              <a:gd name="connsiteX51" fmla="*/ 2434663 w 6883399"/>
              <a:gd name="connsiteY51" fmla="*/ 6320028 h 6320028"/>
              <a:gd name="connsiteX52" fmla="*/ 2791523 w 6883399"/>
              <a:gd name="connsiteY52" fmla="*/ 5617655 h 6320028"/>
              <a:gd name="connsiteX53" fmla="*/ 2733928 w 6883399"/>
              <a:gd name="connsiteY53" fmla="*/ 5594668 h 6320028"/>
              <a:gd name="connsiteX54" fmla="*/ 1778086 w 6883399"/>
              <a:gd name="connsiteY54" fmla="*/ 6320028 h 6320028"/>
              <a:gd name="connsiteX55" fmla="*/ 1546624 w 6883399"/>
              <a:gd name="connsiteY55" fmla="*/ 6320028 h 6320028"/>
              <a:gd name="connsiteX56" fmla="*/ 2526346 w 6883399"/>
              <a:gd name="connsiteY56" fmla="*/ 4948746 h 6320028"/>
              <a:gd name="connsiteX57" fmla="*/ 2606992 w 6883399"/>
              <a:gd name="connsiteY57" fmla="*/ 4025837 h 6320028"/>
              <a:gd name="connsiteX58" fmla="*/ 2457068 w 6883399"/>
              <a:gd name="connsiteY58" fmla="*/ 3818128 h 6320028"/>
              <a:gd name="connsiteX59" fmla="*/ 2064765 w 6883399"/>
              <a:gd name="connsiteY59" fmla="*/ 5340922 h 6320028"/>
              <a:gd name="connsiteX60" fmla="*/ 1246919 w 6883399"/>
              <a:gd name="connsiteY60" fmla="*/ 6320028 h 6320028"/>
              <a:gd name="connsiteX61" fmla="*/ 1039237 w 6883399"/>
              <a:gd name="connsiteY61" fmla="*/ 6320028 h 6320028"/>
              <a:gd name="connsiteX62" fmla="*/ 1522666 w 6883399"/>
              <a:gd name="connsiteY62" fmla="*/ 5640769 h 6320028"/>
              <a:gd name="connsiteX63" fmla="*/ 2203322 w 6883399"/>
              <a:gd name="connsiteY63" fmla="*/ 3552952 h 6320028"/>
              <a:gd name="connsiteX64" fmla="*/ 2030284 w 6883399"/>
              <a:gd name="connsiteY64" fmla="*/ 3633661 h 6320028"/>
              <a:gd name="connsiteX65" fmla="*/ 1730247 w 6883399"/>
              <a:gd name="connsiteY65" fmla="*/ 4464241 h 6320028"/>
              <a:gd name="connsiteX66" fmla="*/ 1522666 w 6883399"/>
              <a:gd name="connsiteY66" fmla="*/ 4579493 h 6320028"/>
              <a:gd name="connsiteX67" fmla="*/ 834543 w 6883399"/>
              <a:gd name="connsiteY67" fmla="*/ 6218189 h 6320028"/>
              <a:gd name="connsiteX68" fmla="*/ 790048 w 6883399"/>
              <a:gd name="connsiteY68" fmla="*/ 6320028 h 6320028"/>
              <a:gd name="connsiteX69" fmla="*/ 775774 w 6883399"/>
              <a:gd name="connsiteY69" fmla="*/ 6320028 h 6320028"/>
              <a:gd name="connsiteX70" fmla="*/ 644767 w 6883399"/>
              <a:gd name="connsiteY70" fmla="*/ 6124593 h 6320028"/>
              <a:gd name="connsiteX71" fmla="*/ 0 w 6883399"/>
              <a:gd name="connsiteY71" fmla="*/ 3841369 h 6320028"/>
              <a:gd name="connsiteX72" fmla="*/ 4014405 w 6883399"/>
              <a:gd name="connsiteY72" fmla="*/ 0 h 632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83399" h="6320028">
                <a:moveTo>
                  <a:pt x="6883399" y="5399688"/>
                </a:moveTo>
                <a:lnTo>
                  <a:pt x="6883399" y="6320028"/>
                </a:lnTo>
                <a:lnTo>
                  <a:pt x="6298990" y="6320028"/>
                </a:lnTo>
                <a:close/>
                <a:moveTo>
                  <a:pt x="5663945" y="5041075"/>
                </a:moveTo>
                <a:lnTo>
                  <a:pt x="5767705" y="5237099"/>
                </a:lnTo>
                <a:lnTo>
                  <a:pt x="5191482" y="6320028"/>
                </a:lnTo>
                <a:lnTo>
                  <a:pt x="4638295" y="6320028"/>
                </a:lnTo>
                <a:close/>
                <a:moveTo>
                  <a:pt x="6713791" y="3864293"/>
                </a:moveTo>
                <a:lnTo>
                  <a:pt x="6883399" y="3934361"/>
                </a:lnTo>
                <a:lnTo>
                  <a:pt x="6883399" y="4929256"/>
                </a:lnTo>
                <a:lnTo>
                  <a:pt x="6875080" y="4948746"/>
                </a:lnTo>
                <a:lnTo>
                  <a:pt x="6540499" y="5237099"/>
                </a:lnTo>
                <a:lnTo>
                  <a:pt x="5872247" y="6320028"/>
                </a:lnTo>
                <a:lnTo>
                  <a:pt x="5433843" y="6320028"/>
                </a:lnTo>
                <a:lnTo>
                  <a:pt x="5871463" y="5548440"/>
                </a:lnTo>
                <a:lnTo>
                  <a:pt x="6217538" y="5260023"/>
                </a:lnTo>
                <a:close/>
                <a:moveTo>
                  <a:pt x="5906134" y="3541268"/>
                </a:moveTo>
                <a:lnTo>
                  <a:pt x="6586664" y="3818001"/>
                </a:lnTo>
                <a:lnTo>
                  <a:pt x="6102286" y="4729353"/>
                </a:lnTo>
                <a:lnTo>
                  <a:pt x="5836855" y="4775581"/>
                </a:lnTo>
                <a:lnTo>
                  <a:pt x="5906134" y="4244975"/>
                </a:lnTo>
                <a:lnTo>
                  <a:pt x="5836855" y="4141280"/>
                </a:lnTo>
                <a:close/>
                <a:moveTo>
                  <a:pt x="4014405" y="0"/>
                </a:moveTo>
                <a:cubicBezTo>
                  <a:pt x="5173725" y="0"/>
                  <a:pt x="6061931" y="461423"/>
                  <a:pt x="6686247" y="1042527"/>
                </a:cubicBezTo>
                <a:lnTo>
                  <a:pt x="6883399" y="1240652"/>
                </a:lnTo>
                <a:lnTo>
                  <a:pt x="6883399" y="1621955"/>
                </a:lnTo>
                <a:lnTo>
                  <a:pt x="6864449" y="1596907"/>
                </a:lnTo>
                <a:cubicBezTo>
                  <a:pt x="6229135" y="818309"/>
                  <a:pt x="5199602" y="253810"/>
                  <a:pt x="4014405" y="253810"/>
                </a:cubicBezTo>
                <a:cubicBezTo>
                  <a:pt x="1753425" y="253810"/>
                  <a:pt x="276796" y="2110994"/>
                  <a:pt x="276796" y="3841369"/>
                </a:cubicBezTo>
                <a:cubicBezTo>
                  <a:pt x="276796" y="4833303"/>
                  <a:pt x="519113" y="5329365"/>
                  <a:pt x="784415" y="5802249"/>
                </a:cubicBezTo>
                <a:cubicBezTo>
                  <a:pt x="1118933" y="4902518"/>
                  <a:pt x="1787968" y="3114612"/>
                  <a:pt x="1787968" y="3114612"/>
                </a:cubicBezTo>
                <a:cubicBezTo>
                  <a:pt x="1787968" y="3114612"/>
                  <a:pt x="2099436" y="2953004"/>
                  <a:pt x="2099436" y="2976181"/>
                </a:cubicBezTo>
                <a:lnTo>
                  <a:pt x="2549270" y="1834134"/>
                </a:lnTo>
                <a:lnTo>
                  <a:pt x="2837814" y="1684147"/>
                </a:lnTo>
                <a:lnTo>
                  <a:pt x="3195319" y="922846"/>
                </a:lnTo>
                <a:lnTo>
                  <a:pt x="3979735" y="1049719"/>
                </a:lnTo>
                <a:lnTo>
                  <a:pt x="5571426" y="1937893"/>
                </a:lnTo>
                <a:lnTo>
                  <a:pt x="6883399" y="2301821"/>
                </a:lnTo>
                <a:lnTo>
                  <a:pt x="6883399" y="2561400"/>
                </a:lnTo>
                <a:lnTo>
                  <a:pt x="5733097" y="2249424"/>
                </a:lnTo>
                <a:lnTo>
                  <a:pt x="3968241" y="1222756"/>
                </a:lnTo>
                <a:lnTo>
                  <a:pt x="3322192" y="1107440"/>
                </a:lnTo>
                <a:lnTo>
                  <a:pt x="3322192" y="1580325"/>
                </a:lnTo>
                <a:lnTo>
                  <a:pt x="3818254" y="2041716"/>
                </a:lnTo>
                <a:lnTo>
                  <a:pt x="3126041" y="1984058"/>
                </a:lnTo>
                <a:cubicBezTo>
                  <a:pt x="3126041" y="1984058"/>
                  <a:pt x="3149218" y="2018729"/>
                  <a:pt x="3725925" y="2630043"/>
                </a:cubicBezTo>
                <a:lnTo>
                  <a:pt x="6355968" y="3068447"/>
                </a:lnTo>
                <a:lnTo>
                  <a:pt x="6817423" y="3368421"/>
                </a:lnTo>
                <a:lnTo>
                  <a:pt x="5617654" y="3426079"/>
                </a:lnTo>
                <a:lnTo>
                  <a:pt x="5121718" y="5237099"/>
                </a:lnTo>
                <a:lnTo>
                  <a:pt x="3497198" y="6320028"/>
                </a:lnTo>
                <a:lnTo>
                  <a:pt x="2434663" y="6320028"/>
                </a:lnTo>
                <a:lnTo>
                  <a:pt x="2791523" y="5617655"/>
                </a:lnTo>
                <a:lnTo>
                  <a:pt x="2733928" y="5594668"/>
                </a:lnTo>
                <a:lnTo>
                  <a:pt x="1778086" y="6320028"/>
                </a:lnTo>
                <a:lnTo>
                  <a:pt x="1546624" y="6320028"/>
                </a:lnTo>
                <a:lnTo>
                  <a:pt x="2526346" y="4948746"/>
                </a:lnTo>
                <a:cubicBezTo>
                  <a:pt x="2572511" y="4556443"/>
                  <a:pt x="2549270" y="4729353"/>
                  <a:pt x="2606992" y="4025837"/>
                </a:cubicBezTo>
                <a:lnTo>
                  <a:pt x="2457068" y="3818128"/>
                </a:lnTo>
                <a:lnTo>
                  <a:pt x="2064765" y="5340922"/>
                </a:lnTo>
                <a:lnTo>
                  <a:pt x="1246919" y="6320028"/>
                </a:lnTo>
                <a:lnTo>
                  <a:pt x="1039237" y="6320028"/>
                </a:lnTo>
                <a:lnTo>
                  <a:pt x="1522666" y="5640769"/>
                </a:lnTo>
                <a:lnTo>
                  <a:pt x="2203322" y="3552952"/>
                </a:lnTo>
                <a:lnTo>
                  <a:pt x="2030284" y="3633661"/>
                </a:lnTo>
                <a:lnTo>
                  <a:pt x="1730247" y="4464241"/>
                </a:lnTo>
                <a:lnTo>
                  <a:pt x="1522666" y="4579493"/>
                </a:lnTo>
                <a:cubicBezTo>
                  <a:pt x="1522666" y="4579493"/>
                  <a:pt x="1096944" y="5613719"/>
                  <a:pt x="834543" y="6218189"/>
                </a:cubicBezTo>
                <a:lnTo>
                  <a:pt x="790048" y="6320028"/>
                </a:lnTo>
                <a:lnTo>
                  <a:pt x="775774" y="6320028"/>
                </a:lnTo>
                <a:lnTo>
                  <a:pt x="644767" y="6124593"/>
                </a:lnTo>
                <a:cubicBezTo>
                  <a:pt x="318053" y="5615161"/>
                  <a:pt x="0" y="4931339"/>
                  <a:pt x="0" y="3841369"/>
                </a:cubicBezTo>
                <a:cubicBezTo>
                  <a:pt x="0" y="1972564"/>
                  <a:pt x="1603501" y="0"/>
                  <a:pt x="4014405" y="0"/>
                </a:cubicBezTo>
                <a:close/>
              </a:path>
            </a:pathLst>
          </a:custGeom>
          <a:solidFill>
            <a:srgbClr val="00315E"/>
          </a:solidFill>
          <a:ln w="6350"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0F7AD3C5-B41B-3B34-7093-0279A2C1E0A8}"/>
              </a:ext>
            </a:extLst>
          </p:cNvPr>
          <p:cNvSpPr txBox="1"/>
          <p:nvPr/>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8" name="Footer Placeholder 2">
            <a:extLst>
              <a:ext uri="{FF2B5EF4-FFF2-40B4-BE49-F238E27FC236}">
                <a16:creationId xmlns:a16="http://schemas.microsoft.com/office/drawing/2014/main" id="{A8AC6729-7AE0-A7FD-4E4D-83759F2D03FD}"/>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9" name="Freeform 5">
            <a:extLst>
              <a:ext uri="{FF2B5EF4-FFF2-40B4-BE49-F238E27FC236}">
                <a16:creationId xmlns:a16="http://schemas.microsoft.com/office/drawing/2014/main" id="{4AC67EA8-6A02-A031-00AA-38048A6966C8}"/>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3" name="Text Placeholder 2">
            <a:extLst>
              <a:ext uri="{FF2B5EF4-FFF2-40B4-BE49-F238E27FC236}">
                <a16:creationId xmlns:a16="http://schemas.microsoft.com/office/drawing/2014/main" id="{0807F631-F51C-8389-A4F1-978DFC279B13}"/>
              </a:ext>
            </a:extLst>
          </p:cNvPr>
          <p:cNvSpPr>
            <a:spLocks noGrp="1"/>
          </p:cNvSpPr>
          <p:nvPr>
            <p:ph type="body" sz="quarter" idx="19"/>
          </p:nvPr>
        </p:nvSpPr>
        <p:spPr>
          <a:xfrm>
            <a:off x="457200" y="754062"/>
            <a:ext cx="9953623" cy="5075238"/>
          </a:xfrm>
        </p:spPr>
        <p:txBody>
          <a:bodyPr anchor="ctr"/>
          <a:lstStyle>
            <a:lvl1pPr marL="0" indent="0">
              <a:defRPr sz="7200">
                <a:solidFill>
                  <a:schemeClr val="bg1"/>
                </a:solidFill>
              </a:defRPr>
            </a:lvl1pPr>
            <a:lvl2pPr>
              <a:defRPr sz="2400" b="0">
                <a:solidFill>
                  <a:schemeClr val="accent2"/>
                </a:solidFill>
                <a:latin typeface="+mn-lt"/>
              </a:defRPr>
            </a:lvl2pPr>
            <a:lvl3pPr>
              <a:defRPr sz="1800">
                <a:solidFill>
                  <a:schemeClr val="accent2"/>
                </a:solidFill>
              </a:defRPr>
            </a:lvl3pPr>
            <a:lvl4pPr marL="0" indent="0">
              <a:spcBef>
                <a:spcPts val="600"/>
              </a:spcBef>
              <a:buFont typeface="Calibri" panose="020F0502020204030204" pitchFamily="34" charset="0"/>
              <a:buChar char="​"/>
              <a:defRPr sz="1800">
                <a:solidFill>
                  <a:schemeClr val="accent2"/>
                </a:solidFill>
              </a:defRPr>
            </a:lvl4pPr>
            <a:lvl5pPr marL="0" indent="0">
              <a:buFont typeface="Calibri" panose="020F0502020204030204" pitchFamily="34" charset="0"/>
              <a:buChar char="​"/>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A30CAE6C-CCA7-E4EE-63E3-2399B64E0C76}"/>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5" name="Freeform 5">
            <a:extLst>
              <a:ext uri="{FF2B5EF4-FFF2-40B4-BE49-F238E27FC236}">
                <a16:creationId xmlns:a16="http://schemas.microsoft.com/office/drawing/2014/main" id="{9DA79301-2CA7-6998-5970-D69858460724}"/>
              </a:ext>
            </a:extLst>
          </p:cNvPr>
          <p:cNvSpPr/>
          <p:nvPr userDrawn="1"/>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Tree>
    <p:extLst>
      <p:ext uri="{BB962C8B-B14F-4D97-AF65-F5344CB8AC3E}">
        <p14:creationId xmlns:p14="http://schemas.microsoft.com/office/powerpoint/2010/main" val="2537380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67985CE-789C-AD2A-428A-B490693E3C11}"/>
              </a:ext>
            </a:extLst>
          </p:cNvPr>
          <p:cNvSpPr/>
          <p:nvPr userDrawn="1"/>
        </p:nvSpPr>
        <p:spPr bwMode="auto">
          <a:xfrm>
            <a:off x="0" y="0"/>
            <a:ext cx="4089293" cy="6858000"/>
          </a:xfrm>
          <a:prstGeom prst="rect">
            <a:avLst/>
          </a:prstGeom>
          <a:solidFill>
            <a:schemeClr val="tx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effectLst/>
            </a:endParaRPr>
          </a:p>
        </p:txBody>
      </p:sp>
      <p:sp>
        <p:nvSpPr>
          <p:cNvPr id="5" name="Title 1">
            <a:extLst>
              <a:ext uri="{FF2B5EF4-FFF2-40B4-BE49-F238E27FC236}">
                <a16:creationId xmlns:a16="http://schemas.microsoft.com/office/drawing/2014/main" id="{B751C22E-584D-8C9D-00B3-E7EE7E7A66A3}"/>
              </a:ext>
            </a:extLst>
          </p:cNvPr>
          <p:cNvSpPr>
            <a:spLocks noGrp="1"/>
          </p:cNvSpPr>
          <p:nvPr>
            <p:ph type="title" hasCustomPrompt="1"/>
          </p:nvPr>
        </p:nvSpPr>
        <p:spPr>
          <a:xfrm>
            <a:off x="470061" y="747247"/>
            <a:ext cx="3231989" cy="1520670"/>
          </a:xfrm>
        </p:spPr>
        <p:txBody>
          <a:bodyPr anchor="t"/>
          <a:lstStyle>
            <a:lvl1pPr>
              <a:lnSpc>
                <a:spcPct val="82000"/>
              </a:lnSpc>
              <a:defRPr sz="5400" spc="-80" baseline="0">
                <a:solidFill>
                  <a:schemeClr val="bg1"/>
                </a:solidFill>
              </a:defRPr>
            </a:lvl1pPr>
          </a:lstStyle>
          <a:p>
            <a:r>
              <a:rPr lang="en-US" dirty="0"/>
              <a:t>Table of contents</a:t>
            </a:r>
          </a:p>
        </p:txBody>
      </p:sp>
      <p:sp>
        <p:nvSpPr>
          <p:cNvPr id="2" name="Footer Placeholder 2">
            <a:extLst>
              <a:ext uri="{FF2B5EF4-FFF2-40B4-BE49-F238E27FC236}">
                <a16:creationId xmlns:a16="http://schemas.microsoft.com/office/drawing/2014/main" id="{772B60F7-D35A-8302-D982-5170BF675969}"/>
              </a:ext>
            </a:extLst>
          </p:cNvPr>
          <p:cNvSpPr>
            <a:spLocks noGrp="1"/>
          </p:cNvSpPr>
          <p:nvPr>
            <p:ph type="ftr" sz="quarter" idx="3"/>
          </p:nvPr>
        </p:nvSpPr>
        <p:spPr>
          <a:xfrm>
            <a:off x="4662742" y="6566446"/>
            <a:ext cx="5748083" cy="102336"/>
          </a:xfrm>
          <a:prstGeom prst="rect">
            <a:avLst/>
          </a:prstGeom>
        </p:spPr>
        <p:txBody>
          <a:bodyPr vert="horz" wrap="square" lIns="0" tIns="0" rIns="0" bIns="0" rtlCol="0" anchor="b">
            <a:spAutoFit/>
          </a:bodyPr>
          <a:lstStyle>
            <a:lvl1pPr>
              <a:defRPr lang="en-US" sz="700" baseline="0">
                <a:solidFill>
                  <a:schemeClr val="tx2"/>
                </a:solidFill>
              </a:defRPr>
            </a:lvl1p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8" name="Text Placeholder 3">
            <a:extLst>
              <a:ext uri="{FF2B5EF4-FFF2-40B4-BE49-F238E27FC236}">
                <a16:creationId xmlns:a16="http://schemas.microsoft.com/office/drawing/2014/main" id="{5CEFCE71-7C8B-5964-634A-E5B61FE66B00}"/>
              </a:ext>
            </a:extLst>
          </p:cNvPr>
          <p:cNvSpPr>
            <a:spLocks noGrp="1"/>
          </p:cNvSpPr>
          <p:nvPr>
            <p:ph type="body" sz="quarter" idx="12" hasCustomPrompt="1"/>
          </p:nvPr>
        </p:nvSpPr>
        <p:spPr>
          <a:xfrm>
            <a:off x="4662742" y="704863"/>
            <a:ext cx="7078408" cy="5372100"/>
          </a:xfrm>
        </p:spPr>
        <p:txBody>
          <a:bodyPr numCol="1" spcCol="365760"/>
          <a:lstStyle>
            <a:lvl1pPr marL="411480" indent="-411480">
              <a:lnSpc>
                <a:spcPct val="86000"/>
              </a:lnSpc>
              <a:spcBef>
                <a:spcPts val="0"/>
              </a:spcBef>
              <a:spcAft>
                <a:spcPts val="1800"/>
              </a:spcAft>
              <a:buClr>
                <a:schemeClr val="accent2"/>
              </a:buClr>
              <a:buSzPct val="100000"/>
              <a:buFont typeface="+mj-lt"/>
              <a:buAutoNum type="arabicPeriod"/>
              <a:defRPr lang="en-US" sz="1800" b="0" kern="1200" cap="none" baseline="0" dirty="0">
                <a:solidFill>
                  <a:schemeClr val="accent1"/>
                </a:solidFill>
                <a:latin typeface="+mj-lt"/>
                <a:ea typeface="+mn-ea"/>
                <a:cs typeface="+mn-cs"/>
              </a:defRPr>
            </a:lvl1pPr>
            <a:lvl2pPr marL="285750" indent="-285750">
              <a:defRPr/>
            </a:lvl2pPr>
            <a:lvl3pPr marL="285750" indent="-285750">
              <a:defRPr/>
            </a:lvl3pPr>
            <a:lvl4pPr marL="285750" indent="-285750">
              <a:defRPr/>
            </a:lvl4pPr>
            <a:lvl5pPr marL="285750" indent="-285750">
              <a:defRPr/>
            </a:lvl5pPr>
          </a:lstStyle>
          <a:p>
            <a:pPr lvl="0"/>
            <a:r>
              <a:rPr lang="en-US" dirty="0"/>
              <a:t>CLICK TO EDIT MASTER TEXT STYLES</a:t>
            </a:r>
          </a:p>
        </p:txBody>
      </p:sp>
      <p:sp>
        <p:nvSpPr>
          <p:cNvPr id="3" name="Freeform 5">
            <a:extLst>
              <a:ext uri="{FF2B5EF4-FFF2-40B4-BE49-F238E27FC236}">
                <a16:creationId xmlns:a16="http://schemas.microsoft.com/office/drawing/2014/main" id="{02CC1683-382E-6730-DBB9-65ADAFA80968}"/>
              </a:ext>
            </a:extLst>
          </p:cNvPr>
          <p:cNvSpPr/>
          <p:nvPr userDrawn="1"/>
        </p:nvSpPr>
        <p:spPr>
          <a:xfrm>
            <a:off x="457293" y="5876689"/>
            <a:ext cx="516527" cy="515777"/>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p>
        </p:txBody>
      </p:sp>
    </p:spTree>
    <p:extLst>
      <p:ext uri="{BB962C8B-B14F-4D97-AF65-F5344CB8AC3E}">
        <p14:creationId xmlns:p14="http://schemas.microsoft.com/office/powerpoint/2010/main" val="429457605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lue Large Quote or Statement with Image">
    <p:bg>
      <p:bgPr>
        <a:solidFill>
          <a:schemeClr val="accent2"/>
        </a:solidFill>
        <a:effectLst/>
      </p:bgPr>
    </p:bg>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B3AC160C-BDB1-C0DC-C9B6-746DDEEBC7DA}"/>
              </a:ext>
            </a:extLst>
          </p:cNvPr>
          <p:cNvSpPr/>
          <p:nvPr/>
        </p:nvSpPr>
        <p:spPr>
          <a:xfrm>
            <a:off x="5652191" y="853440"/>
            <a:ext cx="6539810" cy="6004560"/>
          </a:xfrm>
          <a:custGeom>
            <a:avLst/>
            <a:gdLst>
              <a:gd name="connsiteX0" fmla="*/ 6883399 w 6883399"/>
              <a:gd name="connsiteY0" fmla="*/ 5399688 h 6320028"/>
              <a:gd name="connsiteX1" fmla="*/ 6883399 w 6883399"/>
              <a:gd name="connsiteY1" fmla="*/ 6320028 h 6320028"/>
              <a:gd name="connsiteX2" fmla="*/ 6298990 w 6883399"/>
              <a:gd name="connsiteY2" fmla="*/ 6320028 h 6320028"/>
              <a:gd name="connsiteX3" fmla="*/ 5663945 w 6883399"/>
              <a:gd name="connsiteY3" fmla="*/ 5041075 h 6320028"/>
              <a:gd name="connsiteX4" fmla="*/ 5767705 w 6883399"/>
              <a:gd name="connsiteY4" fmla="*/ 5237099 h 6320028"/>
              <a:gd name="connsiteX5" fmla="*/ 5191482 w 6883399"/>
              <a:gd name="connsiteY5" fmla="*/ 6320028 h 6320028"/>
              <a:gd name="connsiteX6" fmla="*/ 4638295 w 6883399"/>
              <a:gd name="connsiteY6" fmla="*/ 6320028 h 6320028"/>
              <a:gd name="connsiteX7" fmla="*/ 6713791 w 6883399"/>
              <a:gd name="connsiteY7" fmla="*/ 3864293 h 6320028"/>
              <a:gd name="connsiteX8" fmla="*/ 6883399 w 6883399"/>
              <a:gd name="connsiteY8" fmla="*/ 3934361 h 6320028"/>
              <a:gd name="connsiteX9" fmla="*/ 6883399 w 6883399"/>
              <a:gd name="connsiteY9" fmla="*/ 4929256 h 6320028"/>
              <a:gd name="connsiteX10" fmla="*/ 6875080 w 6883399"/>
              <a:gd name="connsiteY10" fmla="*/ 4948746 h 6320028"/>
              <a:gd name="connsiteX11" fmla="*/ 6540499 w 6883399"/>
              <a:gd name="connsiteY11" fmla="*/ 5237099 h 6320028"/>
              <a:gd name="connsiteX12" fmla="*/ 5872247 w 6883399"/>
              <a:gd name="connsiteY12" fmla="*/ 6320028 h 6320028"/>
              <a:gd name="connsiteX13" fmla="*/ 5433843 w 6883399"/>
              <a:gd name="connsiteY13" fmla="*/ 6320028 h 6320028"/>
              <a:gd name="connsiteX14" fmla="*/ 5871463 w 6883399"/>
              <a:gd name="connsiteY14" fmla="*/ 5548440 h 6320028"/>
              <a:gd name="connsiteX15" fmla="*/ 6217538 w 6883399"/>
              <a:gd name="connsiteY15" fmla="*/ 5260023 h 6320028"/>
              <a:gd name="connsiteX16" fmla="*/ 5906134 w 6883399"/>
              <a:gd name="connsiteY16" fmla="*/ 3541268 h 6320028"/>
              <a:gd name="connsiteX17" fmla="*/ 6586664 w 6883399"/>
              <a:gd name="connsiteY17" fmla="*/ 3818001 h 6320028"/>
              <a:gd name="connsiteX18" fmla="*/ 6102286 w 6883399"/>
              <a:gd name="connsiteY18" fmla="*/ 4729353 h 6320028"/>
              <a:gd name="connsiteX19" fmla="*/ 5836855 w 6883399"/>
              <a:gd name="connsiteY19" fmla="*/ 4775581 h 6320028"/>
              <a:gd name="connsiteX20" fmla="*/ 5906134 w 6883399"/>
              <a:gd name="connsiteY20" fmla="*/ 4244975 h 6320028"/>
              <a:gd name="connsiteX21" fmla="*/ 5836855 w 6883399"/>
              <a:gd name="connsiteY21" fmla="*/ 4141280 h 6320028"/>
              <a:gd name="connsiteX22" fmla="*/ 4014405 w 6883399"/>
              <a:gd name="connsiteY22" fmla="*/ 0 h 6320028"/>
              <a:gd name="connsiteX23" fmla="*/ 6686247 w 6883399"/>
              <a:gd name="connsiteY23" fmla="*/ 1042527 h 6320028"/>
              <a:gd name="connsiteX24" fmla="*/ 6883399 w 6883399"/>
              <a:gd name="connsiteY24" fmla="*/ 1240652 h 6320028"/>
              <a:gd name="connsiteX25" fmla="*/ 6883399 w 6883399"/>
              <a:gd name="connsiteY25" fmla="*/ 1621955 h 6320028"/>
              <a:gd name="connsiteX26" fmla="*/ 6864449 w 6883399"/>
              <a:gd name="connsiteY26" fmla="*/ 1596907 h 6320028"/>
              <a:gd name="connsiteX27" fmla="*/ 4014405 w 6883399"/>
              <a:gd name="connsiteY27" fmla="*/ 253810 h 6320028"/>
              <a:gd name="connsiteX28" fmla="*/ 276796 w 6883399"/>
              <a:gd name="connsiteY28" fmla="*/ 3841369 h 6320028"/>
              <a:gd name="connsiteX29" fmla="*/ 784415 w 6883399"/>
              <a:gd name="connsiteY29" fmla="*/ 5802249 h 6320028"/>
              <a:gd name="connsiteX30" fmla="*/ 1787968 w 6883399"/>
              <a:gd name="connsiteY30" fmla="*/ 3114612 h 6320028"/>
              <a:gd name="connsiteX31" fmla="*/ 2099436 w 6883399"/>
              <a:gd name="connsiteY31" fmla="*/ 2976181 h 6320028"/>
              <a:gd name="connsiteX32" fmla="*/ 2549270 w 6883399"/>
              <a:gd name="connsiteY32" fmla="*/ 1834134 h 6320028"/>
              <a:gd name="connsiteX33" fmla="*/ 2837814 w 6883399"/>
              <a:gd name="connsiteY33" fmla="*/ 1684147 h 6320028"/>
              <a:gd name="connsiteX34" fmla="*/ 3195319 w 6883399"/>
              <a:gd name="connsiteY34" fmla="*/ 922846 h 6320028"/>
              <a:gd name="connsiteX35" fmla="*/ 3979735 w 6883399"/>
              <a:gd name="connsiteY35" fmla="*/ 1049719 h 6320028"/>
              <a:gd name="connsiteX36" fmla="*/ 5571426 w 6883399"/>
              <a:gd name="connsiteY36" fmla="*/ 1937893 h 6320028"/>
              <a:gd name="connsiteX37" fmla="*/ 6883399 w 6883399"/>
              <a:gd name="connsiteY37" fmla="*/ 2301821 h 6320028"/>
              <a:gd name="connsiteX38" fmla="*/ 6883399 w 6883399"/>
              <a:gd name="connsiteY38" fmla="*/ 2561400 h 6320028"/>
              <a:gd name="connsiteX39" fmla="*/ 5733097 w 6883399"/>
              <a:gd name="connsiteY39" fmla="*/ 2249424 h 6320028"/>
              <a:gd name="connsiteX40" fmla="*/ 3968241 w 6883399"/>
              <a:gd name="connsiteY40" fmla="*/ 1222756 h 6320028"/>
              <a:gd name="connsiteX41" fmla="*/ 3322192 w 6883399"/>
              <a:gd name="connsiteY41" fmla="*/ 1107440 h 6320028"/>
              <a:gd name="connsiteX42" fmla="*/ 3322192 w 6883399"/>
              <a:gd name="connsiteY42" fmla="*/ 1580325 h 6320028"/>
              <a:gd name="connsiteX43" fmla="*/ 3818254 w 6883399"/>
              <a:gd name="connsiteY43" fmla="*/ 2041716 h 6320028"/>
              <a:gd name="connsiteX44" fmla="*/ 3126041 w 6883399"/>
              <a:gd name="connsiteY44" fmla="*/ 1984058 h 6320028"/>
              <a:gd name="connsiteX45" fmla="*/ 3725925 w 6883399"/>
              <a:gd name="connsiteY45" fmla="*/ 2630043 h 6320028"/>
              <a:gd name="connsiteX46" fmla="*/ 6355968 w 6883399"/>
              <a:gd name="connsiteY46" fmla="*/ 3068447 h 6320028"/>
              <a:gd name="connsiteX47" fmla="*/ 6817423 w 6883399"/>
              <a:gd name="connsiteY47" fmla="*/ 3368421 h 6320028"/>
              <a:gd name="connsiteX48" fmla="*/ 5617654 w 6883399"/>
              <a:gd name="connsiteY48" fmla="*/ 3426079 h 6320028"/>
              <a:gd name="connsiteX49" fmla="*/ 5121718 w 6883399"/>
              <a:gd name="connsiteY49" fmla="*/ 5237099 h 6320028"/>
              <a:gd name="connsiteX50" fmla="*/ 3497198 w 6883399"/>
              <a:gd name="connsiteY50" fmla="*/ 6320028 h 6320028"/>
              <a:gd name="connsiteX51" fmla="*/ 2434663 w 6883399"/>
              <a:gd name="connsiteY51" fmla="*/ 6320028 h 6320028"/>
              <a:gd name="connsiteX52" fmla="*/ 2791523 w 6883399"/>
              <a:gd name="connsiteY52" fmla="*/ 5617655 h 6320028"/>
              <a:gd name="connsiteX53" fmla="*/ 2733928 w 6883399"/>
              <a:gd name="connsiteY53" fmla="*/ 5594668 h 6320028"/>
              <a:gd name="connsiteX54" fmla="*/ 1778086 w 6883399"/>
              <a:gd name="connsiteY54" fmla="*/ 6320028 h 6320028"/>
              <a:gd name="connsiteX55" fmla="*/ 1546624 w 6883399"/>
              <a:gd name="connsiteY55" fmla="*/ 6320028 h 6320028"/>
              <a:gd name="connsiteX56" fmla="*/ 2526346 w 6883399"/>
              <a:gd name="connsiteY56" fmla="*/ 4948746 h 6320028"/>
              <a:gd name="connsiteX57" fmla="*/ 2606992 w 6883399"/>
              <a:gd name="connsiteY57" fmla="*/ 4025837 h 6320028"/>
              <a:gd name="connsiteX58" fmla="*/ 2457068 w 6883399"/>
              <a:gd name="connsiteY58" fmla="*/ 3818128 h 6320028"/>
              <a:gd name="connsiteX59" fmla="*/ 2064765 w 6883399"/>
              <a:gd name="connsiteY59" fmla="*/ 5340922 h 6320028"/>
              <a:gd name="connsiteX60" fmla="*/ 1246919 w 6883399"/>
              <a:gd name="connsiteY60" fmla="*/ 6320028 h 6320028"/>
              <a:gd name="connsiteX61" fmla="*/ 1039237 w 6883399"/>
              <a:gd name="connsiteY61" fmla="*/ 6320028 h 6320028"/>
              <a:gd name="connsiteX62" fmla="*/ 1522666 w 6883399"/>
              <a:gd name="connsiteY62" fmla="*/ 5640769 h 6320028"/>
              <a:gd name="connsiteX63" fmla="*/ 2203322 w 6883399"/>
              <a:gd name="connsiteY63" fmla="*/ 3552952 h 6320028"/>
              <a:gd name="connsiteX64" fmla="*/ 2030284 w 6883399"/>
              <a:gd name="connsiteY64" fmla="*/ 3633661 h 6320028"/>
              <a:gd name="connsiteX65" fmla="*/ 1730247 w 6883399"/>
              <a:gd name="connsiteY65" fmla="*/ 4464241 h 6320028"/>
              <a:gd name="connsiteX66" fmla="*/ 1522666 w 6883399"/>
              <a:gd name="connsiteY66" fmla="*/ 4579493 h 6320028"/>
              <a:gd name="connsiteX67" fmla="*/ 834543 w 6883399"/>
              <a:gd name="connsiteY67" fmla="*/ 6218189 h 6320028"/>
              <a:gd name="connsiteX68" fmla="*/ 790048 w 6883399"/>
              <a:gd name="connsiteY68" fmla="*/ 6320028 h 6320028"/>
              <a:gd name="connsiteX69" fmla="*/ 775774 w 6883399"/>
              <a:gd name="connsiteY69" fmla="*/ 6320028 h 6320028"/>
              <a:gd name="connsiteX70" fmla="*/ 644767 w 6883399"/>
              <a:gd name="connsiteY70" fmla="*/ 6124593 h 6320028"/>
              <a:gd name="connsiteX71" fmla="*/ 0 w 6883399"/>
              <a:gd name="connsiteY71" fmla="*/ 3841369 h 6320028"/>
              <a:gd name="connsiteX72" fmla="*/ 4014405 w 6883399"/>
              <a:gd name="connsiteY72" fmla="*/ 0 h 632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83399" h="6320028">
                <a:moveTo>
                  <a:pt x="6883399" y="5399688"/>
                </a:moveTo>
                <a:lnTo>
                  <a:pt x="6883399" y="6320028"/>
                </a:lnTo>
                <a:lnTo>
                  <a:pt x="6298990" y="6320028"/>
                </a:lnTo>
                <a:close/>
                <a:moveTo>
                  <a:pt x="5663945" y="5041075"/>
                </a:moveTo>
                <a:lnTo>
                  <a:pt x="5767705" y="5237099"/>
                </a:lnTo>
                <a:lnTo>
                  <a:pt x="5191482" y="6320028"/>
                </a:lnTo>
                <a:lnTo>
                  <a:pt x="4638295" y="6320028"/>
                </a:lnTo>
                <a:close/>
                <a:moveTo>
                  <a:pt x="6713791" y="3864293"/>
                </a:moveTo>
                <a:lnTo>
                  <a:pt x="6883399" y="3934361"/>
                </a:lnTo>
                <a:lnTo>
                  <a:pt x="6883399" y="4929256"/>
                </a:lnTo>
                <a:lnTo>
                  <a:pt x="6875080" y="4948746"/>
                </a:lnTo>
                <a:lnTo>
                  <a:pt x="6540499" y="5237099"/>
                </a:lnTo>
                <a:lnTo>
                  <a:pt x="5872247" y="6320028"/>
                </a:lnTo>
                <a:lnTo>
                  <a:pt x="5433843" y="6320028"/>
                </a:lnTo>
                <a:lnTo>
                  <a:pt x="5871463" y="5548440"/>
                </a:lnTo>
                <a:lnTo>
                  <a:pt x="6217538" y="5260023"/>
                </a:lnTo>
                <a:close/>
                <a:moveTo>
                  <a:pt x="5906134" y="3541268"/>
                </a:moveTo>
                <a:lnTo>
                  <a:pt x="6586664" y="3818001"/>
                </a:lnTo>
                <a:lnTo>
                  <a:pt x="6102286" y="4729353"/>
                </a:lnTo>
                <a:lnTo>
                  <a:pt x="5836855" y="4775581"/>
                </a:lnTo>
                <a:lnTo>
                  <a:pt x="5906134" y="4244975"/>
                </a:lnTo>
                <a:lnTo>
                  <a:pt x="5836855" y="4141280"/>
                </a:lnTo>
                <a:close/>
                <a:moveTo>
                  <a:pt x="4014405" y="0"/>
                </a:moveTo>
                <a:cubicBezTo>
                  <a:pt x="5173725" y="0"/>
                  <a:pt x="6061931" y="461423"/>
                  <a:pt x="6686247" y="1042527"/>
                </a:cubicBezTo>
                <a:lnTo>
                  <a:pt x="6883399" y="1240652"/>
                </a:lnTo>
                <a:lnTo>
                  <a:pt x="6883399" y="1621955"/>
                </a:lnTo>
                <a:lnTo>
                  <a:pt x="6864449" y="1596907"/>
                </a:lnTo>
                <a:cubicBezTo>
                  <a:pt x="6229135" y="818309"/>
                  <a:pt x="5199602" y="253810"/>
                  <a:pt x="4014405" y="253810"/>
                </a:cubicBezTo>
                <a:cubicBezTo>
                  <a:pt x="1753425" y="253810"/>
                  <a:pt x="276796" y="2110994"/>
                  <a:pt x="276796" y="3841369"/>
                </a:cubicBezTo>
                <a:cubicBezTo>
                  <a:pt x="276796" y="4833303"/>
                  <a:pt x="519113" y="5329365"/>
                  <a:pt x="784415" y="5802249"/>
                </a:cubicBezTo>
                <a:cubicBezTo>
                  <a:pt x="1118933" y="4902518"/>
                  <a:pt x="1787968" y="3114612"/>
                  <a:pt x="1787968" y="3114612"/>
                </a:cubicBezTo>
                <a:cubicBezTo>
                  <a:pt x="1787968" y="3114612"/>
                  <a:pt x="2099436" y="2953004"/>
                  <a:pt x="2099436" y="2976181"/>
                </a:cubicBezTo>
                <a:lnTo>
                  <a:pt x="2549270" y="1834134"/>
                </a:lnTo>
                <a:lnTo>
                  <a:pt x="2837814" y="1684147"/>
                </a:lnTo>
                <a:lnTo>
                  <a:pt x="3195319" y="922846"/>
                </a:lnTo>
                <a:lnTo>
                  <a:pt x="3979735" y="1049719"/>
                </a:lnTo>
                <a:lnTo>
                  <a:pt x="5571426" y="1937893"/>
                </a:lnTo>
                <a:lnTo>
                  <a:pt x="6883399" y="2301821"/>
                </a:lnTo>
                <a:lnTo>
                  <a:pt x="6883399" y="2561400"/>
                </a:lnTo>
                <a:lnTo>
                  <a:pt x="5733097" y="2249424"/>
                </a:lnTo>
                <a:lnTo>
                  <a:pt x="3968241" y="1222756"/>
                </a:lnTo>
                <a:lnTo>
                  <a:pt x="3322192" y="1107440"/>
                </a:lnTo>
                <a:lnTo>
                  <a:pt x="3322192" y="1580325"/>
                </a:lnTo>
                <a:lnTo>
                  <a:pt x="3818254" y="2041716"/>
                </a:lnTo>
                <a:lnTo>
                  <a:pt x="3126041" y="1984058"/>
                </a:lnTo>
                <a:cubicBezTo>
                  <a:pt x="3126041" y="1984058"/>
                  <a:pt x="3149218" y="2018729"/>
                  <a:pt x="3725925" y="2630043"/>
                </a:cubicBezTo>
                <a:lnTo>
                  <a:pt x="6355968" y="3068447"/>
                </a:lnTo>
                <a:lnTo>
                  <a:pt x="6817423" y="3368421"/>
                </a:lnTo>
                <a:lnTo>
                  <a:pt x="5617654" y="3426079"/>
                </a:lnTo>
                <a:lnTo>
                  <a:pt x="5121718" y="5237099"/>
                </a:lnTo>
                <a:lnTo>
                  <a:pt x="3497198" y="6320028"/>
                </a:lnTo>
                <a:lnTo>
                  <a:pt x="2434663" y="6320028"/>
                </a:lnTo>
                <a:lnTo>
                  <a:pt x="2791523" y="5617655"/>
                </a:lnTo>
                <a:lnTo>
                  <a:pt x="2733928" y="5594668"/>
                </a:lnTo>
                <a:lnTo>
                  <a:pt x="1778086" y="6320028"/>
                </a:lnTo>
                <a:lnTo>
                  <a:pt x="1546624" y="6320028"/>
                </a:lnTo>
                <a:lnTo>
                  <a:pt x="2526346" y="4948746"/>
                </a:lnTo>
                <a:cubicBezTo>
                  <a:pt x="2572511" y="4556443"/>
                  <a:pt x="2549270" y="4729353"/>
                  <a:pt x="2606992" y="4025837"/>
                </a:cubicBezTo>
                <a:lnTo>
                  <a:pt x="2457068" y="3818128"/>
                </a:lnTo>
                <a:lnTo>
                  <a:pt x="2064765" y="5340922"/>
                </a:lnTo>
                <a:lnTo>
                  <a:pt x="1246919" y="6320028"/>
                </a:lnTo>
                <a:lnTo>
                  <a:pt x="1039237" y="6320028"/>
                </a:lnTo>
                <a:lnTo>
                  <a:pt x="1522666" y="5640769"/>
                </a:lnTo>
                <a:lnTo>
                  <a:pt x="2203322" y="3552952"/>
                </a:lnTo>
                <a:lnTo>
                  <a:pt x="2030284" y="3633661"/>
                </a:lnTo>
                <a:lnTo>
                  <a:pt x="1730247" y="4464241"/>
                </a:lnTo>
                <a:lnTo>
                  <a:pt x="1522666" y="4579493"/>
                </a:lnTo>
                <a:cubicBezTo>
                  <a:pt x="1522666" y="4579493"/>
                  <a:pt x="1096944" y="5613719"/>
                  <a:pt x="834543" y="6218189"/>
                </a:cubicBezTo>
                <a:lnTo>
                  <a:pt x="790048" y="6320028"/>
                </a:lnTo>
                <a:lnTo>
                  <a:pt x="775774" y="6320028"/>
                </a:lnTo>
                <a:lnTo>
                  <a:pt x="644767" y="6124593"/>
                </a:lnTo>
                <a:cubicBezTo>
                  <a:pt x="318053" y="5615161"/>
                  <a:pt x="0" y="4931339"/>
                  <a:pt x="0" y="3841369"/>
                </a:cubicBezTo>
                <a:cubicBezTo>
                  <a:pt x="0" y="1972564"/>
                  <a:pt x="1603501" y="0"/>
                  <a:pt x="4014405" y="0"/>
                </a:cubicBezTo>
                <a:close/>
              </a:path>
            </a:pathLst>
          </a:custGeom>
          <a:solidFill>
            <a:schemeClr val="tx1">
              <a:alpha val="22000"/>
            </a:schemeClr>
          </a:solidFill>
          <a:ln w="6350"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40DF1438-F657-A0AC-EA36-AFF6AD092B4C}"/>
              </a:ext>
            </a:extLst>
          </p:cNvPr>
          <p:cNvSpPr txBox="1"/>
          <p:nvPr/>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7" name="Footer Placeholder 2">
            <a:extLst>
              <a:ext uri="{FF2B5EF4-FFF2-40B4-BE49-F238E27FC236}">
                <a16:creationId xmlns:a16="http://schemas.microsoft.com/office/drawing/2014/main" id="{D38B5E32-5AED-3696-3A23-4FAFA74D78BE}"/>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defRPr lang="en-US" sz="700" baseline="0">
                <a:solidFill>
                  <a:schemeClr val="bg2"/>
                </a:solidFill>
              </a:defRPr>
            </a:lvl1pPr>
          </a:lstStyle>
          <a:p>
            <a:pPr defTabSz="685800">
              <a:lnSpc>
                <a:spcPct val="95000"/>
              </a:lnSpc>
              <a:spcBef>
                <a:spcPts val="1200"/>
              </a:spcBef>
              <a:buClr>
                <a:srgbClr val="3253DC"/>
              </a:buClr>
              <a:buFont typeface="Arial" panose="020B0604020202020204" pitchFamily="34" charset="0"/>
              <a:buNone/>
            </a:pPr>
            <a:endParaRPr lang="en-US"/>
          </a:p>
        </p:txBody>
      </p:sp>
      <p:sp>
        <p:nvSpPr>
          <p:cNvPr id="8" name="Freeform 5">
            <a:extLst>
              <a:ext uri="{FF2B5EF4-FFF2-40B4-BE49-F238E27FC236}">
                <a16:creationId xmlns:a16="http://schemas.microsoft.com/office/drawing/2014/main" id="{2F19A5C5-5BC6-4510-055F-A7CB4C7F269F}"/>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
        <p:nvSpPr>
          <p:cNvPr id="6" name="Text Placeholder 2">
            <a:extLst>
              <a:ext uri="{FF2B5EF4-FFF2-40B4-BE49-F238E27FC236}">
                <a16:creationId xmlns:a16="http://schemas.microsoft.com/office/drawing/2014/main" id="{893805B3-EF0C-444E-8B4B-688BC4753000}"/>
              </a:ext>
            </a:extLst>
          </p:cNvPr>
          <p:cNvSpPr>
            <a:spLocks noGrp="1"/>
          </p:cNvSpPr>
          <p:nvPr>
            <p:ph type="body" sz="quarter" idx="19"/>
          </p:nvPr>
        </p:nvSpPr>
        <p:spPr>
          <a:xfrm>
            <a:off x="457200" y="754062"/>
            <a:ext cx="9953623" cy="5075238"/>
          </a:xfrm>
        </p:spPr>
        <p:txBody>
          <a:bodyPr anchor="ctr"/>
          <a:lstStyle>
            <a:lvl1pPr marL="0" indent="0">
              <a:defRPr sz="7200">
                <a:solidFill>
                  <a:schemeClr val="bg1"/>
                </a:solidFill>
              </a:defRPr>
            </a:lvl1pPr>
            <a:lvl2pPr>
              <a:defRPr sz="2400" b="0">
                <a:solidFill>
                  <a:schemeClr val="tx1"/>
                </a:solidFill>
                <a:latin typeface="+mn-lt"/>
              </a:defRPr>
            </a:lvl2pPr>
            <a:lvl3pPr>
              <a:defRPr sz="1800">
                <a:solidFill>
                  <a:schemeClr val="tx1"/>
                </a:solidFill>
              </a:defRPr>
            </a:lvl3pPr>
            <a:lvl4pPr marL="0" indent="0">
              <a:spcBef>
                <a:spcPts val="600"/>
              </a:spcBef>
              <a:buFont typeface="Calibri" panose="020F0502020204030204" pitchFamily="34" charset="0"/>
              <a:buChar char="​"/>
              <a:defRPr sz="1800">
                <a:solidFill>
                  <a:schemeClr val="tx1"/>
                </a:solidFill>
              </a:defRPr>
            </a:lvl4pPr>
            <a:lvl5pPr marL="0" indent="0">
              <a:buFont typeface="Calibri" panose="020F050202020403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reeform 19">
            <a:extLst>
              <a:ext uri="{FF2B5EF4-FFF2-40B4-BE49-F238E27FC236}">
                <a16:creationId xmlns:a16="http://schemas.microsoft.com/office/drawing/2014/main" id="{9FD8FCC6-622C-5D6E-7A1A-5C3C6F1DF790}"/>
              </a:ext>
            </a:extLst>
          </p:cNvPr>
          <p:cNvSpPr/>
          <p:nvPr userDrawn="1"/>
        </p:nvSpPr>
        <p:spPr>
          <a:xfrm>
            <a:off x="5652191" y="853440"/>
            <a:ext cx="6539810" cy="6004560"/>
          </a:xfrm>
          <a:custGeom>
            <a:avLst/>
            <a:gdLst>
              <a:gd name="connsiteX0" fmla="*/ 6883399 w 6883399"/>
              <a:gd name="connsiteY0" fmla="*/ 5399688 h 6320028"/>
              <a:gd name="connsiteX1" fmla="*/ 6883399 w 6883399"/>
              <a:gd name="connsiteY1" fmla="*/ 6320028 h 6320028"/>
              <a:gd name="connsiteX2" fmla="*/ 6298990 w 6883399"/>
              <a:gd name="connsiteY2" fmla="*/ 6320028 h 6320028"/>
              <a:gd name="connsiteX3" fmla="*/ 5663945 w 6883399"/>
              <a:gd name="connsiteY3" fmla="*/ 5041075 h 6320028"/>
              <a:gd name="connsiteX4" fmla="*/ 5767705 w 6883399"/>
              <a:gd name="connsiteY4" fmla="*/ 5237099 h 6320028"/>
              <a:gd name="connsiteX5" fmla="*/ 5191482 w 6883399"/>
              <a:gd name="connsiteY5" fmla="*/ 6320028 h 6320028"/>
              <a:gd name="connsiteX6" fmla="*/ 4638295 w 6883399"/>
              <a:gd name="connsiteY6" fmla="*/ 6320028 h 6320028"/>
              <a:gd name="connsiteX7" fmla="*/ 6713791 w 6883399"/>
              <a:gd name="connsiteY7" fmla="*/ 3864293 h 6320028"/>
              <a:gd name="connsiteX8" fmla="*/ 6883399 w 6883399"/>
              <a:gd name="connsiteY8" fmla="*/ 3934361 h 6320028"/>
              <a:gd name="connsiteX9" fmla="*/ 6883399 w 6883399"/>
              <a:gd name="connsiteY9" fmla="*/ 4929256 h 6320028"/>
              <a:gd name="connsiteX10" fmla="*/ 6875080 w 6883399"/>
              <a:gd name="connsiteY10" fmla="*/ 4948746 h 6320028"/>
              <a:gd name="connsiteX11" fmla="*/ 6540499 w 6883399"/>
              <a:gd name="connsiteY11" fmla="*/ 5237099 h 6320028"/>
              <a:gd name="connsiteX12" fmla="*/ 5872247 w 6883399"/>
              <a:gd name="connsiteY12" fmla="*/ 6320028 h 6320028"/>
              <a:gd name="connsiteX13" fmla="*/ 5433843 w 6883399"/>
              <a:gd name="connsiteY13" fmla="*/ 6320028 h 6320028"/>
              <a:gd name="connsiteX14" fmla="*/ 5871463 w 6883399"/>
              <a:gd name="connsiteY14" fmla="*/ 5548440 h 6320028"/>
              <a:gd name="connsiteX15" fmla="*/ 6217538 w 6883399"/>
              <a:gd name="connsiteY15" fmla="*/ 5260023 h 6320028"/>
              <a:gd name="connsiteX16" fmla="*/ 5906134 w 6883399"/>
              <a:gd name="connsiteY16" fmla="*/ 3541268 h 6320028"/>
              <a:gd name="connsiteX17" fmla="*/ 6586664 w 6883399"/>
              <a:gd name="connsiteY17" fmla="*/ 3818001 h 6320028"/>
              <a:gd name="connsiteX18" fmla="*/ 6102286 w 6883399"/>
              <a:gd name="connsiteY18" fmla="*/ 4729353 h 6320028"/>
              <a:gd name="connsiteX19" fmla="*/ 5836855 w 6883399"/>
              <a:gd name="connsiteY19" fmla="*/ 4775581 h 6320028"/>
              <a:gd name="connsiteX20" fmla="*/ 5906134 w 6883399"/>
              <a:gd name="connsiteY20" fmla="*/ 4244975 h 6320028"/>
              <a:gd name="connsiteX21" fmla="*/ 5836855 w 6883399"/>
              <a:gd name="connsiteY21" fmla="*/ 4141280 h 6320028"/>
              <a:gd name="connsiteX22" fmla="*/ 4014405 w 6883399"/>
              <a:gd name="connsiteY22" fmla="*/ 0 h 6320028"/>
              <a:gd name="connsiteX23" fmla="*/ 6686247 w 6883399"/>
              <a:gd name="connsiteY23" fmla="*/ 1042527 h 6320028"/>
              <a:gd name="connsiteX24" fmla="*/ 6883399 w 6883399"/>
              <a:gd name="connsiteY24" fmla="*/ 1240652 h 6320028"/>
              <a:gd name="connsiteX25" fmla="*/ 6883399 w 6883399"/>
              <a:gd name="connsiteY25" fmla="*/ 1621955 h 6320028"/>
              <a:gd name="connsiteX26" fmla="*/ 6864449 w 6883399"/>
              <a:gd name="connsiteY26" fmla="*/ 1596907 h 6320028"/>
              <a:gd name="connsiteX27" fmla="*/ 4014405 w 6883399"/>
              <a:gd name="connsiteY27" fmla="*/ 253810 h 6320028"/>
              <a:gd name="connsiteX28" fmla="*/ 276796 w 6883399"/>
              <a:gd name="connsiteY28" fmla="*/ 3841369 h 6320028"/>
              <a:gd name="connsiteX29" fmla="*/ 784415 w 6883399"/>
              <a:gd name="connsiteY29" fmla="*/ 5802249 h 6320028"/>
              <a:gd name="connsiteX30" fmla="*/ 1787968 w 6883399"/>
              <a:gd name="connsiteY30" fmla="*/ 3114612 h 6320028"/>
              <a:gd name="connsiteX31" fmla="*/ 2099436 w 6883399"/>
              <a:gd name="connsiteY31" fmla="*/ 2976181 h 6320028"/>
              <a:gd name="connsiteX32" fmla="*/ 2549270 w 6883399"/>
              <a:gd name="connsiteY32" fmla="*/ 1834134 h 6320028"/>
              <a:gd name="connsiteX33" fmla="*/ 2837814 w 6883399"/>
              <a:gd name="connsiteY33" fmla="*/ 1684147 h 6320028"/>
              <a:gd name="connsiteX34" fmla="*/ 3195319 w 6883399"/>
              <a:gd name="connsiteY34" fmla="*/ 922846 h 6320028"/>
              <a:gd name="connsiteX35" fmla="*/ 3979735 w 6883399"/>
              <a:gd name="connsiteY35" fmla="*/ 1049719 h 6320028"/>
              <a:gd name="connsiteX36" fmla="*/ 5571426 w 6883399"/>
              <a:gd name="connsiteY36" fmla="*/ 1937893 h 6320028"/>
              <a:gd name="connsiteX37" fmla="*/ 6883399 w 6883399"/>
              <a:gd name="connsiteY37" fmla="*/ 2301821 h 6320028"/>
              <a:gd name="connsiteX38" fmla="*/ 6883399 w 6883399"/>
              <a:gd name="connsiteY38" fmla="*/ 2561400 h 6320028"/>
              <a:gd name="connsiteX39" fmla="*/ 5733097 w 6883399"/>
              <a:gd name="connsiteY39" fmla="*/ 2249424 h 6320028"/>
              <a:gd name="connsiteX40" fmla="*/ 3968241 w 6883399"/>
              <a:gd name="connsiteY40" fmla="*/ 1222756 h 6320028"/>
              <a:gd name="connsiteX41" fmla="*/ 3322192 w 6883399"/>
              <a:gd name="connsiteY41" fmla="*/ 1107440 h 6320028"/>
              <a:gd name="connsiteX42" fmla="*/ 3322192 w 6883399"/>
              <a:gd name="connsiteY42" fmla="*/ 1580325 h 6320028"/>
              <a:gd name="connsiteX43" fmla="*/ 3818254 w 6883399"/>
              <a:gd name="connsiteY43" fmla="*/ 2041716 h 6320028"/>
              <a:gd name="connsiteX44" fmla="*/ 3126041 w 6883399"/>
              <a:gd name="connsiteY44" fmla="*/ 1984058 h 6320028"/>
              <a:gd name="connsiteX45" fmla="*/ 3725925 w 6883399"/>
              <a:gd name="connsiteY45" fmla="*/ 2630043 h 6320028"/>
              <a:gd name="connsiteX46" fmla="*/ 6355968 w 6883399"/>
              <a:gd name="connsiteY46" fmla="*/ 3068447 h 6320028"/>
              <a:gd name="connsiteX47" fmla="*/ 6817423 w 6883399"/>
              <a:gd name="connsiteY47" fmla="*/ 3368421 h 6320028"/>
              <a:gd name="connsiteX48" fmla="*/ 5617654 w 6883399"/>
              <a:gd name="connsiteY48" fmla="*/ 3426079 h 6320028"/>
              <a:gd name="connsiteX49" fmla="*/ 5121718 w 6883399"/>
              <a:gd name="connsiteY49" fmla="*/ 5237099 h 6320028"/>
              <a:gd name="connsiteX50" fmla="*/ 3497198 w 6883399"/>
              <a:gd name="connsiteY50" fmla="*/ 6320028 h 6320028"/>
              <a:gd name="connsiteX51" fmla="*/ 2434663 w 6883399"/>
              <a:gd name="connsiteY51" fmla="*/ 6320028 h 6320028"/>
              <a:gd name="connsiteX52" fmla="*/ 2791523 w 6883399"/>
              <a:gd name="connsiteY52" fmla="*/ 5617655 h 6320028"/>
              <a:gd name="connsiteX53" fmla="*/ 2733928 w 6883399"/>
              <a:gd name="connsiteY53" fmla="*/ 5594668 h 6320028"/>
              <a:gd name="connsiteX54" fmla="*/ 1778086 w 6883399"/>
              <a:gd name="connsiteY54" fmla="*/ 6320028 h 6320028"/>
              <a:gd name="connsiteX55" fmla="*/ 1546624 w 6883399"/>
              <a:gd name="connsiteY55" fmla="*/ 6320028 h 6320028"/>
              <a:gd name="connsiteX56" fmla="*/ 2526346 w 6883399"/>
              <a:gd name="connsiteY56" fmla="*/ 4948746 h 6320028"/>
              <a:gd name="connsiteX57" fmla="*/ 2606992 w 6883399"/>
              <a:gd name="connsiteY57" fmla="*/ 4025837 h 6320028"/>
              <a:gd name="connsiteX58" fmla="*/ 2457068 w 6883399"/>
              <a:gd name="connsiteY58" fmla="*/ 3818128 h 6320028"/>
              <a:gd name="connsiteX59" fmla="*/ 2064765 w 6883399"/>
              <a:gd name="connsiteY59" fmla="*/ 5340922 h 6320028"/>
              <a:gd name="connsiteX60" fmla="*/ 1246919 w 6883399"/>
              <a:gd name="connsiteY60" fmla="*/ 6320028 h 6320028"/>
              <a:gd name="connsiteX61" fmla="*/ 1039237 w 6883399"/>
              <a:gd name="connsiteY61" fmla="*/ 6320028 h 6320028"/>
              <a:gd name="connsiteX62" fmla="*/ 1522666 w 6883399"/>
              <a:gd name="connsiteY62" fmla="*/ 5640769 h 6320028"/>
              <a:gd name="connsiteX63" fmla="*/ 2203322 w 6883399"/>
              <a:gd name="connsiteY63" fmla="*/ 3552952 h 6320028"/>
              <a:gd name="connsiteX64" fmla="*/ 2030284 w 6883399"/>
              <a:gd name="connsiteY64" fmla="*/ 3633661 h 6320028"/>
              <a:gd name="connsiteX65" fmla="*/ 1730247 w 6883399"/>
              <a:gd name="connsiteY65" fmla="*/ 4464241 h 6320028"/>
              <a:gd name="connsiteX66" fmla="*/ 1522666 w 6883399"/>
              <a:gd name="connsiteY66" fmla="*/ 4579493 h 6320028"/>
              <a:gd name="connsiteX67" fmla="*/ 834543 w 6883399"/>
              <a:gd name="connsiteY67" fmla="*/ 6218189 h 6320028"/>
              <a:gd name="connsiteX68" fmla="*/ 790048 w 6883399"/>
              <a:gd name="connsiteY68" fmla="*/ 6320028 h 6320028"/>
              <a:gd name="connsiteX69" fmla="*/ 775774 w 6883399"/>
              <a:gd name="connsiteY69" fmla="*/ 6320028 h 6320028"/>
              <a:gd name="connsiteX70" fmla="*/ 644767 w 6883399"/>
              <a:gd name="connsiteY70" fmla="*/ 6124593 h 6320028"/>
              <a:gd name="connsiteX71" fmla="*/ 0 w 6883399"/>
              <a:gd name="connsiteY71" fmla="*/ 3841369 h 6320028"/>
              <a:gd name="connsiteX72" fmla="*/ 4014405 w 6883399"/>
              <a:gd name="connsiteY72" fmla="*/ 0 h 632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83399" h="6320028">
                <a:moveTo>
                  <a:pt x="6883399" y="5399688"/>
                </a:moveTo>
                <a:lnTo>
                  <a:pt x="6883399" y="6320028"/>
                </a:lnTo>
                <a:lnTo>
                  <a:pt x="6298990" y="6320028"/>
                </a:lnTo>
                <a:close/>
                <a:moveTo>
                  <a:pt x="5663945" y="5041075"/>
                </a:moveTo>
                <a:lnTo>
                  <a:pt x="5767705" y="5237099"/>
                </a:lnTo>
                <a:lnTo>
                  <a:pt x="5191482" y="6320028"/>
                </a:lnTo>
                <a:lnTo>
                  <a:pt x="4638295" y="6320028"/>
                </a:lnTo>
                <a:close/>
                <a:moveTo>
                  <a:pt x="6713791" y="3864293"/>
                </a:moveTo>
                <a:lnTo>
                  <a:pt x="6883399" y="3934361"/>
                </a:lnTo>
                <a:lnTo>
                  <a:pt x="6883399" y="4929256"/>
                </a:lnTo>
                <a:lnTo>
                  <a:pt x="6875080" y="4948746"/>
                </a:lnTo>
                <a:lnTo>
                  <a:pt x="6540499" y="5237099"/>
                </a:lnTo>
                <a:lnTo>
                  <a:pt x="5872247" y="6320028"/>
                </a:lnTo>
                <a:lnTo>
                  <a:pt x="5433843" y="6320028"/>
                </a:lnTo>
                <a:lnTo>
                  <a:pt x="5871463" y="5548440"/>
                </a:lnTo>
                <a:lnTo>
                  <a:pt x="6217538" y="5260023"/>
                </a:lnTo>
                <a:close/>
                <a:moveTo>
                  <a:pt x="5906134" y="3541268"/>
                </a:moveTo>
                <a:lnTo>
                  <a:pt x="6586664" y="3818001"/>
                </a:lnTo>
                <a:lnTo>
                  <a:pt x="6102286" y="4729353"/>
                </a:lnTo>
                <a:lnTo>
                  <a:pt x="5836855" y="4775581"/>
                </a:lnTo>
                <a:lnTo>
                  <a:pt x="5906134" y="4244975"/>
                </a:lnTo>
                <a:lnTo>
                  <a:pt x="5836855" y="4141280"/>
                </a:lnTo>
                <a:close/>
                <a:moveTo>
                  <a:pt x="4014405" y="0"/>
                </a:moveTo>
                <a:cubicBezTo>
                  <a:pt x="5173725" y="0"/>
                  <a:pt x="6061931" y="461423"/>
                  <a:pt x="6686247" y="1042527"/>
                </a:cubicBezTo>
                <a:lnTo>
                  <a:pt x="6883399" y="1240652"/>
                </a:lnTo>
                <a:lnTo>
                  <a:pt x="6883399" y="1621955"/>
                </a:lnTo>
                <a:lnTo>
                  <a:pt x="6864449" y="1596907"/>
                </a:lnTo>
                <a:cubicBezTo>
                  <a:pt x="6229135" y="818309"/>
                  <a:pt x="5199602" y="253810"/>
                  <a:pt x="4014405" y="253810"/>
                </a:cubicBezTo>
                <a:cubicBezTo>
                  <a:pt x="1753425" y="253810"/>
                  <a:pt x="276796" y="2110994"/>
                  <a:pt x="276796" y="3841369"/>
                </a:cubicBezTo>
                <a:cubicBezTo>
                  <a:pt x="276796" y="4833303"/>
                  <a:pt x="519113" y="5329365"/>
                  <a:pt x="784415" y="5802249"/>
                </a:cubicBezTo>
                <a:cubicBezTo>
                  <a:pt x="1118933" y="4902518"/>
                  <a:pt x="1787968" y="3114612"/>
                  <a:pt x="1787968" y="3114612"/>
                </a:cubicBezTo>
                <a:cubicBezTo>
                  <a:pt x="1787968" y="3114612"/>
                  <a:pt x="2099436" y="2953004"/>
                  <a:pt x="2099436" y="2976181"/>
                </a:cubicBezTo>
                <a:lnTo>
                  <a:pt x="2549270" y="1834134"/>
                </a:lnTo>
                <a:lnTo>
                  <a:pt x="2837814" y="1684147"/>
                </a:lnTo>
                <a:lnTo>
                  <a:pt x="3195319" y="922846"/>
                </a:lnTo>
                <a:lnTo>
                  <a:pt x="3979735" y="1049719"/>
                </a:lnTo>
                <a:lnTo>
                  <a:pt x="5571426" y="1937893"/>
                </a:lnTo>
                <a:lnTo>
                  <a:pt x="6883399" y="2301821"/>
                </a:lnTo>
                <a:lnTo>
                  <a:pt x="6883399" y="2561400"/>
                </a:lnTo>
                <a:lnTo>
                  <a:pt x="5733097" y="2249424"/>
                </a:lnTo>
                <a:lnTo>
                  <a:pt x="3968241" y="1222756"/>
                </a:lnTo>
                <a:lnTo>
                  <a:pt x="3322192" y="1107440"/>
                </a:lnTo>
                <a:lnTo>
                  <a:pt x="3322192" y="1580325"/>
                </a:lnTo>
                <a:lnTo>
                  <a:pt x="3818254" y="2041716"/>
                </a:lnTo>
                <a:lnTo>
                  <a:pt x="3126041" y="1984058"/>
                </a:lnTo>
                <a:cubicBezTo>
                  <a:pt x="3126041" y="1984058"/>
                  <a:pt x="3149218" y="2018729"/>
                  <a:pt x="3725925" y="2630043"/>
                </a:cubicBezTo>
                <a:lnTo>
                  <a:pt x="6355968" y="3068447"/>
                </a:lnTo>
                <a:lnTo>
                  <a:pt x="6817423" y="3368421"/>
                </a:lnTo>
                <a:lnTo>
                  <a:pt x="5617654" y="3426079"/>
                </a:lnTo>
                <a:lnTo>
                  <a:pt x="5121718" y="5237099"/>
                </a:lnTo>
                <a:lnTo>
                  <a:pt x="3497198" y="6320028"/>
                </a:lnTo>
                <a:lnTo>
                  <a:pt x="2434663" y="6320028"/>
                </a:lnTo>
                <a:lnTo>
                  <a:pt x="2791523" y="5617655"/>
                </a:lnTo>
                <a:lnTo>
                  <a:pt x="2733928" y="5594668"/>
                </a:lnTo>
                <a:lnTo>
                  <a:pt x="1778086" y="6320028"/>
                </a:lnTo>
                <a:lnTo>
                  <a:pt x="1546624" y="6320028"/>
                </a:lnTo>
                <a:lnTo>
                  <a:pt x="2526346" y="4948746"/>
                </a:lnTo>
                <a:cubicBezTo>
                  <a:pt x="2572511" y="4556443"/>
                  <a:pt x="2549270" y="4729353"/>
                  <a:pt x="2606992" y="4025837"/>
                </a:cubicBezTo>
                <a:lnTo>
                  <a:pt x="2457068" y="3818128"/>
                </a:lnTo>
                <a:lnTo>
                  <a:pt x="2064765" y="5340922"/>
                </a:lnTo>
                <a:lnTo>
                  <a:pt x="1246919" y="6320028"/>
                </a:lnTo>
                <a:lnTo>
                  <a:pt x="1039237" y="6320028"/>
                </a:lnTo>
                <a:lnTo>
                  <a:pt x="1522666" y="5640769"/>
                </a:lnTo>
                <a:lnTo>
                  <a:pt x="2203322" y="3552952"/>
                </a:lnTo>
                <a:lnTo>
                  <a:pt x="2030284" y="3633661"/>
                </a:lnTo>
                <a:lnTo>
                  <a:pt x="1730247" y="4464241"/>
                </a:lnTo>
                <a:lnTo>
                  <a:pt x="1522666" y="4579493"/>
                </a:lnTo>
                <a:cubicBezTo>
                  <a:pt x="1522666" y="4579493"/>
                  <a:pt x="1096944" y="5613719"/>
                  <a:pt x="834543" y="6218189"/>
                </a:cubicBezTo>
                <a:lnTo>
                  <a:pt x="790048" y="6320028"/>
                </a:lnTo>
                <a:lnTo>
                  <a:pt x="775774" y="6320028"/>
                </a:lnTo>
                <a:lnTo>
                  <a:pt x="644767" y="6124593"/>
                </a:lnTo>
                <a:cubicBezTo>
                  <a:pt x="318053" y="5615161"/>
                  <a:pt x="0" y="4931339"/>
                  <a:pt x="0" y="3841369"/>
                </a:cubicBezTo>
                <a:cubicBezTo>
                  <a:pt x="0" y="1972564"/>
                  <a:pt x="1603501" y="0"/>
                  <a:pt x="4014405" y="0"/>
                </a:cubicBezTo>
                <a:close/>
              </a:path>
            </a:pathLst>
          </a:custGeom>
          <a:solidFill>
            <a:schemeClr val="tx1">
              <a:alpha val="22000"/>
            </a:schemeClr>
          </a:solidFill>
          <a:ln w="6350"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859F9316-6EC5-0DDD-B36E-8A39771BF882}"/>
              </a:ext>
            </a:extLst>
          </p:cNvPr>
          <p:cNvSpPr txBox="1"/>
          <p:nvPr userDrawn="1"/>
        </p:nvSpPr>
        <p:spPr>
          <a:xfrm>
            <a:off x="11368921" y="6562247"/>
            <a:ext cx="371168" cy="107722"/>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bg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a:ln>
                <a:noFill/>
              </a:ln>
              <a:solidFill>
                <a:schemeClr val="bg2"/>
              </a:solidFill>
              <a:effectLst/>
              <a:latin typeface="+mn-lt"/>
              <a:ea typeface="+mn-ea"/>
              <a:cs typeface="+mn-cs"/>
            </a:endParaRPr>
          </a:p>
        </p:txBody>
      </p:sp>
      <p:sp>
        <p:nvSpPr>
          <p:cNvPr id="9" name="Freeform 5">
            <a:extLst>
              <a:ext uri="{FF2B5EF4-FFF2-40B4-BE49-F238E27FC236}">
                <a16:creationId xmlns:a16="http://schemas.microsoft.com/office/drawing/2014/main" id="{030D27A6-4617-C88C-2A7B-BCE1964BF35B}"/>
              </a:ext>
            </a:extLst>
          </p:cNvPr>
          <p:cNvSpPr/>
          <p:nvPr userDrawn="1"/>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bg1"/>
          </a:solidFill>
          <a:ln w="4048" cap="flat">
            <a:noFill/>
            <a:prstDash val="solid"/>
            <a:miter/>
          </a:ln>
        </p:spPr>
        <p:txBody>
          <a:bodyPr rtlCol="0" anchor="ctr"/>
          <a:lstStyle/>
          <a:p>
            <a:endParaRPr lang="en-US">
              <a:solidFill>
                <a:schemeClr val="bg2"/>
              </a:solidFill>
            </a:endParaRPr>
          </a:p>
        </p:txBody>
      </p:sp>
    </p:spTree>
    <p:extLst>
      <p:ext uri="{BB962C8B-B14F-4D97-AF65-F5344CB8AC3E}">
        <p14:creationId xmlns:p14="http://schemas.microsoft.com/office/powerpoint/2010/main" val="125055920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losing ">
    <p:bg>
      <p:bgPr>
        <a:solidFill>
          <a:schemeClr val="tx1"/>
        </a:solidFill>
        <a:effectLst/>
      </p:bgPr>
    </p:bg>
    <p:spTree>
      <p:nvGrpSpPr>
        <p:cNvPr id="1" name=""/>
        <p:cNvGrpSpPr/>
        <p:nvPr/>
      </p:nvGrpSpPr>
      <p:grpSpPr>
        <a:xfrm>
          <a:off x="0" y="0"/>
          <a:ext cx="0" cy="0"/>
          <a:chOff x="0" y="0"/>
          <a:chExt cx="0" cy="0"/>
        </a:xfrm>
      </p:grpSpPr>
      <p:sp>
        <p:nvSpPr>
          <p:cNvPr id="7" name="Freeform 19">
            <a:extLst>
              <a:ext uri="{FF2B5EF4-FFF2-40B4-BE49-F238E27FC236}">
                <a16:creationId xmlns:a16="http://schemas.microsoft.com/office/drawing/2014/main" id="{B83A9B76-1C16-F4DF-59DA-204CFED1AF90}"/>
              </a:ext>
            </a:extLst>
          </p:cNvPr>
          <p:cNvSpPr/>
          <p:nvPr userDrawn="1"/>
        </p:nvSpPr>
        <p:spPr>
          <a:xfrm>
            <a:off x="5652191" y="853440"/>
            <a:ext cx="6539810" cy="6004560"/>
          </a:xfrm>
          <a:custGeom>
            <a:avLst/>
            <a:gdLst>
              <a:gd name="connsiteX0" fmla="*/ 6883399 w 6883399"/>
              <a:gd name="connsiteY0" fmla="*/ 5399688 h 6320028"/>
              <a:gd name="connsiteX1" fmla="*/ 6883399 w 6883399"/>
              <a:gd name="connsiteY1" fmla="*/ 6320028 h 6320028"/>
              <a:gd name="connsiteX2" fmla="*/ 6298990 w 6883399"/>
              <a:gd name="connsiteY2" fmla="*/ 6320028 h 6320028"/>
              <a:gd name="connsiteX3" fmla="*/ 5663945 w 6883399"/>
              <a:gd name="connsiteY3" fmla="*/ 5041075 h 6320028"/>
              <a:gd name="connsiteX4" fmla="*/ 5767705 w 6883399"/>
              <a:gd name="connsiteY4" fmla="*/ 5237099 h 6320028"/>
              <a:gd name="connsiteX5" fmla="*/ 5191482 w 6883399"/>
              <a:gd name="connsiteY5" fmla="*/ 6320028 h 6320028"/>
              <a:gd name="connsiteX6" fmla="*/ 4638295 w 6883399"/>
              <a:gd name="connsiteY6" fmla="*/ 6320028 h 6320028"/>
              <a:gd name="connsiteX7" fmla="*/ 6713791 w 6883399"/>
              <a:gd name="connsiteY7" fmla="*/ 3864293 h 6320028"/>
              <a:gd name="connsiteX8" fmla="*/ 6883399 w 6883399"/>
              <a:gd name="connsiteY8" fmla="*/ 3934361 h 6320028"/>
              <a:gd name="connsiteX9" fmla="*/ 6883399 w 6883399"/>
              <a:gd name="connsiteY9" fmla="*/ 4929256 h 6320028"/>
              <a:gd name="connsiteX10" fmla="*/ 6875080 w 6883399"/>
              <a:gd name="connsiteY10" fmla="*/ 4948746 h 6320028"/>
              <a:gd name="connsiteX11" fmla="*/ 6540499 w 6883399"/>
              <a:gd name="connsiteY11" fmla="*/ 5237099 h 6320028"/>
              <a:gd name="connsiteX12" fmla="*/ 5872247 w 6883399"/>
              <a:gd name="connsiteY12" fmla="*/ 6320028 h 6320028"/>
              <a:gd name="connsiteX13" fmla="*/ 5433843 w 6883399"/>
              <a:gd name="connsiteY13" fmla="*/ 6320028 h 6320028"/>
              <a:gd name="connsiteX14" fmla="*/ 5871463 w 6883399"/>
              <a:gd name="connsiteY14" fmla="*/ 5548440 h 6320028"/>
              <a:gd name="connsiteX15" fmla="*/ 6217538 w 6883399"/>
              <a:gd name="connsiteY15" fmla="*/ 5260023 h 6320028"/>
              <a:gd name="connsiteX16" fmla="*/ 5906134 w 6883399"/>
              <a:gd name="connsiteY16" fmla="*/ 3541268 h 6320028"/>
              <a:gd name="connsiteX17" fmla="*/ 6586664 w 6883399"/>
              <a:gd name="connsiteY17" fmla="*/ 3818001 h 6320028"/>
              <a:gd name="connsiteX18" fmla="*/ 6102286 w 6883399"/>
              <a:gd name="connsiteY18" fmla="*/ 4729353 h 6320028"/>
              <a:gd name="connsiteX19" fmla="*/ 5836855 w 6883399"/>
              <a:gd name="connsiteY19" fmla="*/ 4775581 h 6320028"/>
              <a:gd name="connsiteX20" fmla="*/ 5906134 w 6883399"/>
              <a:gd name="connsiteY20" fmla="*/ 4244975 h 6320028"/>
              <a:gd name="connsiteX21" fmla="*/ 5836855 w 6883399"/>
              <a:gd name="connsiteY21" fmla="*/ 4141280 h 6320028"/>
              <a:gd name="connsiteX22" fmla="*/ 4014405 w 6883399"/>
              <a:gd name="connsiteY22" fmla="*/ 0 h 6320028"/>
              <a:gd name="connsiteX23" fmla="*/ 6686247 w 6883399"/>
              <a:gd name="connsiteY23" fmla="*/ 1042527 h 6320028"/>
              <a:gd name="connsiteX24" fmla="*/ 6883399 w 6883399"/>
              <a:gd name="connsiteY24" fmla="*/ 1240652 h 6320028"/>
              <a:gd name="connsiteX25" fmla="*/ 6883399 w 6883399"/>
              <a:gd name="connsiteY25" fmla="*/ 1621955 h 6320028"/>
              <a:gd name="connsiteX26" fmla="*/ 6864449 w 6883399"/>
              <a:gd name="connsiteY26" fmla="*/ 1596907 h 6320028"/>
              <a:gd name="connsiteX27" fmla="*/ 4014405 w 6883399"/>
              <a:gd name="connsiteY27" fmla="*/ 253810 h 6320028"/>
              <a:gd name="connsiteX28" fmla="*/ 276796 w 6883399"/>
              <a:gd name="connsiteY28" fmla="*/ 3841369 h 6320028"/>
              <a:gd name="connsiteX29" fmla="*/ 784415 w 6883399"/>
              <a:gd name="connsiteY29" fmla="*/ 5802249 h 6320028"/>
              <a:gd name="connsiteX30" fmla="*/ 1787968 w 6883399"/>
              <a:gd name="connsiteY30" fmla="*/ 3114612 h 6320028"/>
              <a:gd name="connsiteX31" fmla="*/ 2099436 w 6883399"/>
              <a:gd name="connsiteY31" fmla="*/ 2976181 h 6320028"/>
              <a:gd name="connsiteX32" fmla="*/ 2549270 w 6883399"/>
              <a:gd name="connsiteY32" fmla="*/ 1834134 h 6320028"/>
              <a:gd name="connsiteX33" fmla="*/ 2837814 w 6883399"/>
              <a:gd name="connsiteY33" fmla="*/ 1684147 h 6320028"/>
              <a:gd name="connsiteX34" fmla="*/ 3195319 w 6883399"/>
              <a:gd name="connsiteY34" fmla="*/ 922846 h 6320028"/>
              <a:gd name="connsiteX35" fmla="*/ 3979735 w 6883399"/>
              <a:gd name="connsiteY35" fmla="*/ 1049719 h 6320028"/>
              <a:gd name="connsiteX36" fmla="*/ 5571426 w 6883399"/>
              <a:gd name="connsiteY36" fmla="*/ 1937893 h 6320028"/>
              <a:gd name="connsiteX37" fmla="*/ 6883399 w 6883399"/>
              <a:gd name="connsiteY37" fmla="*/ 2301821 h 6320028"/>
              <a:gd name="connsiteX38" fmla="*/ 6883399 w 6883399"/>
              <a:gd name="connsiteY38" fmla="*/ 2561400 h 6320028"/>
              <a:gd name="connsiteX39" fmla="*/ 5733097 w 6883399"/>
              <a:gd name="connsiteY39" fmla="*/ 2249424 h 6320028"/>
              <a:gd name="connsiteX40" fmla="*/ 3968241 w 6883399"/>
              <a:gd name="connsiteY40" fmla="*/ 1222756 h 6320028"/>
              <a:gd name="connsiteX41" fmla="*/ 3322192 w 6883399"/>
              <a:gd name="connsiteY41" fmla="*/ 1107440 h 6320028"/>
              <a:gd name="connsiteX42" fmla="*/ 3322192 w 6883399"/>
              <a:gd name="connsiteY42" fmla="*/ 1580325 h 6320028"/>
              <a:gd name="connsiteX43" fmla="*/ 3818254 w 6883399"/>
              <a:gd name="connsiteY43" fmla="*/ 2041716 h 6320028"/>
              <a:gd name="connsiteX44" fmla="*/ 3126041 w 6883399"/>
              <a:gd name="connsiteY44" fmla="*/ 1984058 h 6320028"/>
              <a:gd name="connsiteX45" fmla="*/ 3725925 w 6883399"/>
              <a:gd name="connsiteY45" fmla="*/ 2630043 h 6320028"/>
              <a:gd name="connsiteX46" fmla="*/ 6355968 w 6883399"/>
              <a:gd name="connsiteY46" fmla="*/ 3068447 h 6320028"/>
              <a:gd name="connsiteX47" fmla="*/ 6817423 w 6883399"/>
              <a:gd name="connsiteY47" fmla="*/ 3368421 h 6320028"/>
              <a:gd name="connsiteX48" fmla="*/ 5617654 w 6883399"/>
              <a:gd name="connsiteY48" fmla="*/ 3426079 h 6320028"/>
              <a:gd name="connsiteX49" fmla="*/ 5121718 w 6883399"/>
              <a:gd name="connsiteY49" fmla="*/ 5237099 h 6320028"/>
              <a:gd name="connsiteX50" fmla="*/ 3497198 w 6883399"/>
              <a:gd name="connsiteY50" fmla="*/ 6320028 h 6320028"/>
              <a:gd name="connsiteX51" fmla="*/ 2434663 w 6883399"/>
              <a:gd name="connsiteY51" fmla="*/ 6320028 h 6320028"/>
              <a:gd name="connsiteX52" fmla="*/ 2791523 w 6883399"/>
              <a:gd name="connsiteY52" fmla="*/ 5617655 h 6320028"/>
              <a:gd name="connsiteX53" fmla="*/ 2733928 w 6883399"/>
              <a:gd name="connsiteY53" fmla="*/ 5594668 h 6320028"/>
              <a:gd name="connsiteX54" fmla="*/ 1778086 w 6883399"/>
              <a:gd name="connsiteY54" fmla="*/ 6320028 h 6320028"/>
              <a:gd name="connsiteX55" fmla="*/ 1546624 w 6883399"/>
              <a:gd name="connsiteY55" fmla="*/ 6320028 h 6320028"/>
              <a:gd name="connsiteX56" fmla="*/ 2526346 w 6883399"/>
              <a:gd name="connsiteY56" fmla="*/ 4948746 h 6320028"/>
              <a:gd name="connsiteX57" fmla="*/ 2606992 w 6883399"/>
              <a:gd name="connsiteY57" fmla="*/ 4025837 h 6320028"/>
              <a:gd name="connsiteX58" fmla="*/ 2457068 w 6883399"/>
              <a:gd name="connsiteY58" fmla="*/ 3818128 h 6320028"/>
              <a:gd name="connsiteX59" fmla="*/ 2064765 w 6883399"/>
              <a:gd name="connsiteY59" fmla="*/ 5340922 h 6320028"/>
              <a:gd name="connsiteX60" fmla="*/ 1246919 w 6883399"/>
              <a:gd name="connsiteY60" fmla="*/ 6320028 h 6320028"/>
              <a:gd name="connsiteX61" fmla="*/ 1039237 w 6883399"/>
              <a:gd name="connsiteY61" fmla="*/ 6320028 h 6320028"/>
              <a:gd name="connsiteX62" fmla="*/ 1522666 w 6883399"/>
              <a:gd name="connsiteY62" fmla="*/ 5640769 h 6320028"/>
              <a:gd name="connsiteX63" fmla="*/ 2203322 w 6883399"/>
              <a:gd name="connsiteY63" fmla="*/ 3552952 h 6320028"/>
              <a:gd name="connsiteX64" fmla="*/ 2030284 w 6883399"/>
              <a:gd name="connsiteY64" fmla="*/ 3633661 h 6320028"/>
              <a:gd name="connsiteX65" fmla="*/ 1730247 w 6883399"/>
              <a:gd name="connsiteY65" fmla="*/ 4464241 h 6320028"/>
              <a:gd name="connsiteX66" fmla="*/ 1522666 w 6883399"/>
              <a:gd name="connsiteY66" fmla="*/ 4579493 h 6320028"/>
              <a:gd name="connsiteX67" fmla="*/ 834543 w 6883399"/>
              <a:gd name="connsiteY67" fmla="*/ 6218189 h 6320028"/>
              <a:gd name="connsiteX68" fmla="*/ 790048 w 6883399"/>
              <a:gd name="connsiteY68" fmla="*/ 6320028 h 6320028"/>
              <a:gd name="connsiteX69" fmla="*/ 775774 w 6883399"/>
              <a:gd name="connsiteY69" fmla="*/ 6320028 h 6320028"/>
              <a:gd name="connsiteX70" fmla="*/ 644767 w 6883399"/>
              <a:gd name="connsiteY70" fmla="*/ 6124593 h 6320028"/>
              <a:gd name="connsiteX71" fmla="*/ 0 w 6883399"/>
              <a:gd name="connsiteY71" fmla="*/ 3841369 h 6320028"/>
              <a:gd name="connsiteX72" fmla="*/ 4014405 w 6883399"/>
              <a:gd name="connsiteY72" fmla="*/ 0 h 632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83399" h="6320028">
                <a:moveTo>
                  <a:pt x="6883399" y="5399688"/>
                </a:moveTo>
                <a:lnTo>
                  <a:pt x="6883399" y="6320028"/>
                </a:lnTo>
                <a:lnTo>
                  <a:pt x="6298990" y="6320028"/>
                </a:lnTo>
                <a:close/>
                <a:moveTo>
                  <a:pt x="5663945" y="5041075"/>
                </a:moveTo>
                <a:lnTo>
                  <a:pt x="5767705" y="5237099"/>
                </a:lnTo>
                <a:lnTo>
                  <a:pt x="5191482" y="6320028"/>
                </a:lnTo>
                <a:lnTo>
                  <a:pt x="4638295" y="6320028"/>
                </a:lnTo>
                <a:close/>
                <a:moveTo>
                  <a:pt x="6713791" y="3864293"/>
                </a:moveTo>
                <a:lnTo>
                  <a:pt x="6883399" y="3934361"/>
                </a:lnTo>
                <a:lnTo>
                  <a:pt x="6883399" y="4929256"/>
                </a:lnTo>
                <a:lnTo>
                  <a:pt x="6875080" y="4948746"/>
                </a:lnTo>
                <a:lnTo>
                  <a:pt x="6540499" y="5237099"/>
                </a:lnTo>
                <a:lnTo>
                  <a:pt x="5872247" y="6320028"/>
                </a:lnTo>
                <a:lnTo>
                  <a:pt x="5433843" y="6320028"/>
                </a:lnTo>
                <a:lnTo>
                  <a:pt x="5871463" y="5548440"/>
                </a:lnTo>
                <a:lnTo>
                  <a:pt x="6217538" y="5260023"/>
                </a:lnTo>
                <a:close/>
                <a:moveTo>
                  <a:pt x="5906134" y="3541268"/>
                </a:moveTo>
                <a:lnTo>
                  <a:pt x="6586664" y="3818001"/>
                </a:lnTo>
                <a:lnTo>
                  <a:pt x="6102286" y="4729353"/>
                </a:lnTo>
                <a:lnTo>
                  <a:pt x="5836855" y="4775581"/>
                </a:lnTo>
                <a:lnTo>
                  <a:pt x="5906134" y="4244975"/>
                </a:lnTo>
                <a:lnTo>
                  <a:pt x="5836855" y="4141280"/>
                </a:lnTo>
                <a:close/>
                <a:moveTo>
                  <a:pt x="4014405" y="0"/>
                </a:moveTo>
                <a:cubicBezTo>
                  <a:pt x="5173725" y="0"/>
                  <a:pt x="6061931" y="461423"/>
                  <a:pt x="6686247" y="1042527"/>
                </a:cubicBezTo>
                <a:lnTo>
                  <a:pt x="6883399" y="1240652"/>
                </a:lnTo>
                <a:lnTo>
                  <a:pt x="6883399" y="1621955"/>
                </a:lnTo>
                <a:lnTo>
                  <a:pt x="6864449" y="1596907"/>
                </a:lnTo>
                <a:cubicBezTo>
                  <a:pt x="6229135" y="818309"/>
                  <a:pt x="5199602" y="253810"/>
                  <a:pt x="4014405" y="253810"/>
                </a:cubicBezTo>
                <a:cubicBezTo>
                  <a:pt x="1753425" y="253810"/>
                  <a:pt x="276796" y="2110994"/>
                  <a:pt x="276796" y="3841369"/>
                </a:cubicBezTo>
                <a:cubicBezTo>
                  <a:pt x="276796" y="4833303"/>
                  <a:pt x="519113" y="5329365"/>
                  <a:pt x="784415" y="5802249"/>
                </a:cubicBezTo>
                <a:cubicBezTo>
                  <a:pt x="1118933" y="4902518"/>
                  <a:pt x="1787968" y="3114612"/>
                  <a:pt x="1787968" y="3114612"/>
                </a:cubicBezTo>
                <a:cubicBezTo>
                  <a:pt x="1787968" y="3114612"/>
                  <a:pt x="2099436" y="2953004"/>
                  <a:pt x="2099436" y="2976181"/>
                </a:cubicBezTo>
                <a:lnTo>
                  <a:pt x="2549270" y="1834134"/>
                </a:lnTo>
                <a:lnTo>
                  <a:pt x="2837814" y="1684147"/>
                </a:lnTo>
                <a:lnTo>
                  <a:pt x="3195319" y="922846"/>
                </a:lnTo>
                <a:lnTo>
                  <a:pt x="3979735" y="1049719"/>
                </a:lnTo>
                <a:lnTo>
                  <a:pt x="5571426" y="1937893"/>
                </a:lnTo>
                <a:lnTo>
                  <a:pt x="6883399" y="2301821"/>
                </a:lnTo>
                <a:lnTo>
                  <a:pt x="6883399" y="2561400"/>
                </a:lnTo>
                <a:lnTo>
                  <a:pt x="5733097" y="2249424"/>
                </a:lnTo>
                <a:lnTo>
                  <a:pt x="3968241" y="1222756"/>
                </a:lnTo>
                <a:lnTo>
                  <a:pt x="3322192" y="1107440"/>
                </a:lnTo>
                <a:lnTo>
                  <a:pt x="3322192" y="1580325"/>
                </a:lnTo>
                <a:lnTo>
                  <a:pt x="3818254" y="2041716"/>
                </a:lnTo>
                <a:lnTo>
                  <a:pt x="3126041" y="1984058"/>
                </a:lnTo>
                <a:cubicBezTo>
                  <a:pt x="3126041" y="1984058"/>
                  <a:pt x="3149218" y="2018729"/>
                  <a:pt x="3725925" y="2630043"/>
                </a:cubicBezTo>
                <a:lnTo>
                  <a:pt x="6355968" y="3068447"/>
                </a:lnTo>
                <a:lnTo>
                  <a:pt x="6817423" y="3368421"/>
                </a:lnTo>
                <a:lnTo>
                  <a:pt x="5617654" y="3426079"/>
                </a:lnTo>
                <a:lnTo>
                  <a:pt x="5121718" y="5237099"/>
                </a:lnTo>
                <a:lnTo>
                  <a:pt x="3497198" y="6320028"/>
                </a:lnTo>
                <a:lnTo>
                  <a:pt x="2434663" y="6320028"/>
                </a:lnTo>
                <a:lnTo>
                  <a:pt x="2791523" y="5617655"/>
                </a:lnTo>
                <a:lnTo>
                  <a:pt x="2733928" y="5594668"/>
                </a:lnTo>
                <a:lnTo>
                  <a:pt x="1778086" y="6320028"/>
                </a:lnTo>
                <a:lnTo>
                  <a:pt x="1546624" y="6320028"/>
                </a:lnTo>
                <a:lnTo>
                  <a:pt x="2526346" y="4948746"/>
                </a:lnTo>
                <a:cubicBezTo>
                  <a:pt x="2572511" y="4556443"/>
                  <a:pt x="2549270" y="4729353"/>
                  <a:pt x="2606992" y="4025837"/>
                </a:cubicBezTo>
                <a:lnTo>
                  <a:pt x="2457068" y="3818128"/>
                </a:lnTo>
                <a:lnTo>
                  <a:pt x="2064765" y="5340922"/>
                </a:lnTo>
                <a:lnTo>
                  <a:pt x="1246919" y="6320028"/>
                </a:lnTo>
                <a:lnTo>
                  <a:pt x="1039237" y="6320028"/>
                </a:lnTo>
                <a:lnTo>
                  <a:pt x="1522666" y="5640769"/>
                </a:lnTo>
                <a:lnTo>
                  <a:pt x="2203322" y="3552952"/>
                </a:lnTo>
                <a:lnTo>
                  <a:pt x="2030284" y="3633661"/>
                </a:lnTo>
                <a:lnTo>
                  <a:pt x="1730247" y="4464241"/>
                </a:lnTo>
                <a:lnTo>
                  <a:pt x="1522666" y="4579493"/>
                </a:lnTo>
                <a:cubicBezTo>
                  <a:pt x="1522666" y="4579493"/>
                  <a:pt x="1096944" y="5613719"/>
                  <a:pt x="834543" y="6218189"/>
                </a:cubicBezTo>
                <a:lnTo>
                  <a:pt x="790048" y="6320028"/>
                </a:lnTo>
                <a:lnTo>
                  <a:pt x="775774" y="6320028"/>
                </a:lnTo>
                <a:lnTo>
                  <a:pt x="644767" y="6124593"/>
                </a:lnTo>
                <a:cubicBezTo>
                  <a:pt x="318053" y="5615161"/>
                  <a:pt x="0" y="4931339"/>
                  <a:pt x="0" y="3841369"/>
                </a:cubicBezTo>
                <a:cubicBezTo>
                  <a:pt x="0" y="1972564"/>
                  <a:pt x="1603501" y="0"/>
                  <a:pt x="4014405" y="0"/>
                </a:cubicBezTo>
                <a:close/>
              </a:path>
            </a:pathLst>
          </a:custGeom>
          <a:solidFill>
            <a:srgbClr val="00315E"/>
          </a:solidFill>
          <a:ln w="6350" cap="flat">
            <a:noFill/>
            <a:prstDash val="solid"/>
            <a:miter/>
          </a:ln>
        </p:spPr>
        <p:txBody>
          <a:bodyPr rtlCol="0" anchor="ctr"/>
          <a:lstStyle/>
          <a:p>
            <a:endParaRPr lang="en-US"/>
          </a:p>
        </p:txBody>
      </p:sp>
      <p:sp>
        <p:nvSpPr>
          <p:cNvPr id="2" name="Freeform 19">
            <a:extLst>
              <a:ext uri="{FF2B5EF4-FFF2-40B4-BE49-F238E27FC236}">
                <a16:creationId xmlns:a16="http://schemas.microsoft.com/office/drawing/2014/main" id="{B01A089F-F8E9-1218-DCEB-8E11D7C5006D}"/>
              </a:ext>
            </a:extLst>
          </p:cNvPr>
          <p:cNvSpPr/>
          <p:nvPr/>
        </p:nvSpPr>
        <p:spPr>
          <a:xfrm>
            <a:off x="5652191" y="853440"/>
            <a:ext cx="6539810" cy="6004560"/>
          </a:xfrm>
          <a:custGeom>
            <a:avLst/>
            <a:gdLst>
              <a:gd name="connsiteX0" fmla="*/ 6883399 w 6883399"/>
              <a:gd name="connsiteY0" fmla="*/ 5399688 h 6320028"/>
              <a:gd name="connsiteX1" fmla="*/ 6883399 w 6883399"/>
              <a:gd name="connsiteY1" fmla="*/ 6320028 h 6320028"/>
              <a:gd name="connsiteX2" fmla="*/ 6298990 w 6883399"/>
              <a:gd name="connsiteY2" fmla="*/ 6320028 h 6320028"/>
              <a:gd name="connsiteX3" fmla="*/ 5663945 w 6883399"/>
              <a:gd name="connsiteY3" fmla="*/ 5041075 h 6320028"/>
              <a:gd name="connsiteX4" fmla="*/ 5767705 w 6883399"/>
              <a:gd name="connsiteY4" fmla="*/ 5237099 h 6320028"/>
              <a:gd name="connsiteX5" fmla="*/ 5191482 w 6883399"/>
              <a:gd name="connsiteY5" fmla="*/ 6320028 h 6320028"/>
              <a:gd name="connsiteX6" fmla="*/ 4638295 w 6883399"/>
              <a:gd name="connsiteY6" fmla="*/ 6320028 h 6320028"/>
              <a:gd name="connsiteX7" fmla="*/ 6713791 w 6883399"/>
              <a:gd name="connsiteY7" fmla="*/ 3864293 h 6320028"/>
              <a:gd name="connsiteX8" fmla="*/ 6883399 w 6883399"/>
              <a:gd name="connsiteY8" fmla="*/ 3934361 h 6320028"/>
              <a:gd name="connsiteX9" fmla="*/ 6883399 w 6883399"/>
              <a:gd name="connsiteY9" fmla="*/ 4929256 h 6320028"/>
              <a:gd name="connsiteX10" fmla="*/ 6875080 w 6883399"/>
              <a:gd name="connsiteY10" fmla="*/ 4948746 h 6320028"/>
              <a:gd name="connsiteX11" fmla="*/ 6540499 w 6883399"/>
              <a:gd name="connsiteY11" fmla="*/ 5237099 h 6320028"/>
              <a:gd name="connsiteX12" fmla="*/ 5872247 w 6883399"/>
              <a:gd name="connsiteY12" fmla="*/ 6320028 h 6320028"/>
              <a:gd name="connsiteX13" fmla="*/ 5433843 w 6883399"/>
              <a:gd name="connsiteY13" fmla="*/ 6320028 h 6320028"/>
              <a:gd name="connsiteX14" fmla="*/ 5871463 w 6883399"/>
              <a:gd name="connsiteY14" fmla="*/ 5548440 h 6320028"/>
              <a:gd name="connsiteX15" fmla="*/ 6217538 w 6883399"/>
              <a:gd name="connsiteY15" fmla="*/ 5260023 h 6320028"/>
              <a:gd name="connsiteX16" fmla="*/ 5906134 w 6883399"/>
              <a:gd name="connsiteY16" fmla="*/ 3541268 h 6320028"/>
              <a:gd name="connsiteX17" fmla="*/ 6586664 w 6883399"/>
              <a:gd name="connsiteY17" fmla="*/ 3818001 h 6320028"/>
              <a:gd name="connsiteX18" fmla="*/ 6102286 w 6883399"/>
              <a:gd name="connsiteY18" fmla="*/ 4729353 h 6320028"/>
              <a:gd name="connsiteX19" fmla="*/ 5836855 w 6883399"/>
              <a:gd name="connsiteY19" fmla="*/ 4775581 h 6320028"/>
              <a:gd name="connsiteX20" fmla="*/ 5906134 w 6883399"/>
              <a:gd name="connsiteY20" fmla="*/ 4244975 h 6320028"/>
              <a:gd name="connsiteX21" fmla="*/ 5836855 w 6883399"/>
              <a:gd name="connsiteY21" fmla="*/ 4141280 h 6320028"/>
              <a:gd name="connsiteX22" fmla="*/ 4014405 w 6883399"/>
              <a:gd name="connsiteY22" fmla="*/ 0 h 6320028"/>
              <a:gd name="connsiteX23" fmla="*/ 6686247 w 6883399"/>
              <a:gd name="connsiteY23" fmla="*/ 1042527 h 6320028"/>
              <a:gd name="connsiteX24" fmla="*/ 6883399 w 6883399"/>
              <a:gd name="connsiteY24" fmla="*/ 1240652 h 6320028"/>
              <a:gd name="connsiteX25" fmla="*/ 6883399 w 6883399"/>
              <a:gd name="connsiteY25" fmla="*/ 1621955 h 6320028"/>
              <a:gd name="connsiteX26" fmla="*/ 6864449 w 6883399"/>
              <a:gd name="connsiteY26" fmla="*/ 1596907 h 6320028"/>
              <a:gd name="connsiteX27" fmla="*/ 4014405 w 6883399"/>
              <a:gd name="connsiteY27" fmla="*/ 253810 h 6320028"/>
              <a:gd name="connsiteX28" fmla="*/ 276796 w 6883399"/>
              <a:gd name="connsiteY28" fmla="*/ 3841369 h 6320028"/>
              <a:gd name="connsiteX29" fmla="*/ 784415 w 6883399"/>
              <a:gd name="connsiteY29" fmla="*/ 5802249 h 6320028"/>
              <a:gd name="connsiteX30" fmla="*/ 1787968 w 6883399"/>
              <a:gd name="connsiteY30" fmla="*/ 3114612 h 6320028"/>
              <a:gd name="connsiteX31" fmla="*/ 2099436 w 6883399"/>
              <a:gd name="connsiteY31" fmla="*/ 2976181 h 6320028"/>
              <a:gd name="connsiteX32" fmla="*/ 2549270 w 6883399"/>
              <a:gd name="connsiteY32" fmla="*/ 1834134 h 6320028"/>
              <a:gd name="connsiteX33" fmla="*/ 2837814 w 6883399"/>
              <a:gd name="connsiteY33" fmla="*/ 1684147 h 6320028"/>
              <a:gd name="connsiteX34" fmla="*/ 3195319 w 6883399"/>
              <a:gd name="connsiteY34" fmla="*/ 922846 h 6320028"/>
              <a:gd name="connsiteX35" fmla="*/ 3979735 w 6883399"/>
              <a:gd name="connsiteY35" fmla="*/ 1049719 h 6320028"/>
              <a:gd name="connsiteX36" fmla="*/ 5571426 w 6883399"/>
              <a:gd name="connsiteY36" fmla="*/ 1937893 h 6320028"/>
              <a:gd name="connsiteX37" fmla="*/ 6883399 w 6883399"/>
              <a:gd name="connsiteY37" fmla="*/ 2301821 h 6320028"/>
              <a:gd name="connsiteX38" fmla="*/ 6883399 w 6883399"/>
              <a:gd name="connsiteY38" fmla="*/ 2561400 h 6320028"/>
              <a:gd name="connsiteX39" fmla="*/ 5733097 w 6883399"/>
              <a:gd name="connsiteY39" fmla="*/ 2249424 h 6320028"/>
              <a:gd name="connsiteX40" fmla="*/ 3968241 w 6883399"/>
              <a:gd name="connsiteY40" fmla="*/ 1222756 h 6320028"/>
              <a:gd name="connsiteX41" fmla="*/ 3322192 w 6883399"/>
              <a:gd name="connsiteY41" fmla="*/ 1107440 h 6320028"/>
              <a:gd name="connsiteX42" fmla="*/ 3322192 w 6883399"/>
              <a:gd name="connsiteY42" fmla="*/ 1580325 h 6320028"/>
              <a:gd name="connsiteX43" fmla="*/ 3818254 w 6883399"/>
              <a:gd name="connsiteY43" fmla="*/ 2041716 h 6320028"/>
              <a:gd name="connsiteX44" fmla="*/ 3126041 w 6883399"/>
              <a:gd name="connsiteY44" fmla="*/ 1984058 h 6320028"/>
              <a:gd name="connsiteX45" fmla="*/ 3725925 w 6883399"/>
              <a:gd name="connsiteY45" fmla="*/ 2630043 h 6320028"/>
              <a:gd name="connsiteX46" fmla="*/ 6355968 w 6883399"/>
              <a:gd name="connsiteY46" fmla="*/ 3068447 h 6320028"/>
              <a:gd name="connsiteX47" fmla="*/ 6817423 w 6883399"/>
              <a:gd name="connsiteY47" fmla="*/ 3368421 h 6320028"/>
              <a:gd name="connsiteX48" fmla="*/ 5617654 w 6883399"/>
              <a:gd name="connsiteY48" fmla="*/ 3426079 h 6320028"/>
              <a:gd name="connsiteX49" fmla="*/ 5121718 w 6883399"/>
              <a:gd name="connsiteY49" fmla="*/ 5237099 h 6320028"/>
              <a:gd name="connsiteX50" fmla="*/ 3497198 w 6883399"/>
              <a:gd name="connsiteY50" fmla="*/ 6320028 h 6320028"/>
              <a:gd name="connsiteX51" fmla="*/ 2434663 w 6883399"/>
              <a:gd name="connsiteY51" fmla="*/ 6320028 h 6320028"/>
              <a:gd name="connsiteX52" fmla="*/ 2791523 w 6883399"/>
              <a:gd name="connsiteY52" fmla="*/ 5617655 h 6320028"/>
              <a:gd name="connsiteX53" fmla="*/ 2733928 w 6883399"/>
              <a:gd name="connsiteY53" fmla="*/ 5594668 h 6320028"/>
              <a:gd name="connsiteX54" fmla="*/ 1778086 w 6883399"/>
              <a:gd name="connsiteY54" fmla="*/ 6320028 h 6320028"/>
              <a:gd name="connsiteX55" fmla="*/ 1546624 w 6883399"/>
              <a:gd name="connsiteY55" fmla="*/ 6320028 h 6320028"/>
              <a:gd name="connsiteX56" fmla="*/ 2526346 w 6883399"/>
              <a:gd name="connsiteY56" fmla="*/ 4948746 h 6320028"/>
              <a:gd name="connsiteX57" fmla="*/ 2606992 w 6883399"/>
              <a:gd name="connsiteY57" fmla="*/ 4025837 h 6320028"/>
              <a:gd name="connsiteX58" fmla="*/ 2457068 w 6883399"/>
              <a:gd name="connsiteY58" fmla="*/ 3818128 h 6320028"/>
              <a:gd name="connsiteX59" fmla="*/ 2064765 w 6883399"/>
              <a:gd name="connsiteY59" fmla="*/ 5340922 h 6320028"/>
              <a:gd name="connsiteX60" fmla="*/ 1246919 w 6883399"/>
              <a:gd name="connsiteY60" fmla="*/ 6320028 h 6320028"/>
              <a:gd name="connsiteX61" fmla="*/ 1039237 w 6883399"/>
              <a:gd name="connsiteY61" fmla="*/ 6320028 h 6320028"/>
              <a:gd name="connsiteX62" fmla="*/ 1522666 w 6883399"/>
              <a:gd name="connsiteY62" fmla="*/ 5640769 h 6320028"/>
              <a:gd name="connsiteX63" fmla="*/ 2203322 w 6883399"/>
              <a:gd name="connsiteY63" fmla="*/ 3552952 h 6320028"/>
              <a:gd name="connsiteX64" fmla="*/ 2030284 w 6883399"/>
              <a:gd name="connsiteY64" fmla="*/ 3633661 h 6320028"/>
              <a:gd name="connsiteX65" fmla="*/ 1730247 w 6883399"/>
              <a:gd name="connsiteY65" fmla="*/ 4464241 h 6320028"/>
              <a:gd name="connsiteX66" fmla="*/ 1522666 w 6883399"/>
              <a:gd name="connsiteY66" fmla="*/ 4579493 h 6320028"/>
              <a:gd name="connsiteX67" fmla="*/ 834543 w 6883399"/>
              <a:gd name="connsiteY67" fmla="*/ 6218189 h 6320028"/>
              <a:gd name="connsiteX68" fmla="*/ 790048 w 6883399"/>
              <a:gd name="connsiteY68" fmla="*/ 6320028 h 6320028"/>
              <a:gd name="connsiteX69" fmla="*/ 775774 w 6883399"/>
              <a:gd name="connsiteY69" fmla="*/ 6320028 h 6320028"/>
              <a:gd name="connsiteX70" fmla="*/ 644767 w 6883399"/>
              <a:gd name="connsiteY70" fmla="*/ 6124593 h 6320028"/>
              <a:gd name="connsiteX71" fmla="*/ 0 w 6883399"/>
              <a:gd name="connsiteY71" fmla="*/ 3841369 h 6320028"/>
              <a:gd name="connsiteX72" fmla="*/ 4014405 w 6883399"/>
              <a:gd name="connsiteY72" fmla="*/ 0 h 632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883399" h="6320028">
                <a:moveTo>
                  <a:pt x="6883399" y="5399688"/>
                </a:moveTo>
                <a:lnTo>
                  <a:pt x="6883399" y="6320028"/>
                </a:lnTo>
                <a:lnTo>
                  <a:pt x="6298990" y="6320028"/>
                </a:lnTo>
                <a:close/>
                <a:moveTo>
                  <a:pt x="5663945" y="5041075"/>
                </a:moveTo>
                <a:lnTo>
                  <a:pt x="5767705" y="5237099"/>
                </a:lnTo>
                <a:lnTo>
                  <a:pt x="5191482" y="6320028"/>
                </a:lnTo>
                <a:lnTo>
                  <a:pt x="4638295" y="6320028"/>
                </a:lnTo>
                <a:close/>
                <a:moveTo>
                  <a:pt x="6713791" y="3864293"/>
                </a:moveTo>
                <a:lnTo>
                  <a:pt x="6883399" y="3934361"/>
                </a:lnTo>
                <a:lnTo>
                  <a:pt x="6883399" y="4929256"/>
                </a:lnTo>
                <a:lnTo>
                  <a:pt x="6875080" y="4948746"/>
                </a:lnTo>
                <a:lnTo>
                  <a:pt x="6540499" y="5237099"/>
                </a:lnTo>
                <a:lnTo>
                  <a:pt x="5872247" y="6320028"/>
                </a:lnTo>
                <a:lnTo>
                  <a:pt x="5433843" y="6320028"/>
                </a:lnTo>
                <a:lnTo>
                  <a:pt x="5871463" y="5548440"/>
                </a:lnTo>
                <a:lnTo>
                  <a:pt x="6217538" y="5260023"/>
                </a:lnTo>
                <a:close/>
                <a:moveTo>
                  <a:pt x="5906134" y="3541268"/>
                </a:moveTo>
                <a:lnTo>
                  <a:pt x="6586664" y="3818001"/>
                </a:lnTo>
                <a:lnTo>
                  <a:pt x="6102286" y="4729353"/>
                </a:lnTo>
                <a:lnTo>
                  <a:pt x="5836855" y="4775581"/>
                </a:lnTo>
                <a:lnTo>
                  <a:pt x="5906134" y="4244975"/>
                </a:lnTo>
                <a:lnTo>
                  <a:pt x="5836855" y="4141280"/>
                </a:lnTo>
                <a:close/>
                <a:moveTo>
                  <a:pt x="4014405" y="0"/>
                </a:moveTo>
                <a:cubicBezTo>
                  <a:pt x="5173725" y="0"/>
                  <a:pt x="6061931" y="461423"/>
                  <a:pt x="6686247" y="1042527"/>
                </a:cubicBezTo>
                <a:lnTo>
                  <a:pt x="6883399" y="1240652"/>
                </a:lnTo>
                <a:lnTo>
                  <a:pt x="6883399" y="1621955"/>
                </a:lnTo>
                <a:lnTo>
                  <a:pt x="6864449" y="1596907"/>
                </a:lnTo>
                <a:cubicBezTo>
                  <a:pt x="6229135" y="818309"/>
                  <a:pt x="5199602" y="253810"/>
                  <a:pt x="4014405" y="253810"/>
                </a:cubicBezTo>
                <a:cubicBezTo>
                  <a:pt x="1753425" y="253810"/>
                  <a:pt x="276796" y="2110994"/>
                  <a:pt x="276796" y="3841369"/>
                </a:cubicBezTo>
                <a:cubicBezTo>
                  <a:pt x="276796" y="4833303"/>
                  <a:pt x="519113" y="5329365"/>
                  <a:pt x="784415" y="5802249"/>
                </a:cubicBezTo>
                <a:cubicBezTo>
                  <a:pt x="1118933" y="4902518"/>
                  <a:pt x="1787968" y="3114612"/>
                  <a:pt x="1787968" y="3114612"/>
                </a:cubicBezTo>
                <a:cubicBezTo>
                  <a:pt x="1787968" y="3114612"/>
                  <a:pt x="2099436" y="2953004"/>
                  <a:pt x="2099436" y="2976181"/>
                </a:cubicBezTo>
                <a:lnTo>
                  <a:pt x="2549270" y="1834134"/>
                </a:lnTo>
                <a:lnTo>
                  <a:pt x="2837814" y="1684147"/>
                </a:lnTo>
                <a:lnTo>
                  <a:pt x="3195319" y="922846"/>
                </a:lnTo>
                <a:lnTo>
                  <a:pt x="3979735" y="1049719"/>
                </a:lnTo>
                <a:lnTo>
                  <a:pt x="5571426" y="1937893"/>
                </a:lnTo>
                <a:lnTo>
                  <a:pt x="6883399" y="2301821"/>
                </a:lnTo>
                <a:lnTo>
                  <a:pt x="6883399" y="2561400"/>
                </a:lnTo>
                <a:lnTo>
                  <a:pt x="5733097" y="2249424"/>
                </a:lnTo>
                <a:lnTo>
                  <a:pt x="3968241" y="1222756"/>
                </a:lnTo>
                <a:lnTo>
                  <a:pt x="3322192" y="1107440"/>
                </a:lnTo>
                <a:lnTo>
                  <a:pt x="3322192" y="1580325"/>
                </a:lnTo>
                <a:lnTo>
                  <a:pt x="3818254" y="2041716"/>
                </a:lnTo>
                <a:lnTo>
                  <a:pt x="3126041" y="1984058"/>
                </a:lnTo>
                <a:cubicBezTo>
                  <a:pt x="3126041" y="1984058"/>
                  <a:pt x="3149218" y="2018729"/>
                  <a:pt x="3725925" y="2630043"/>
                </a:cubicBezTo>
                <a:lnTo>
                  <a:pt x="6355968" y="3068447"/>
                </a:lnTo>
                <a:lnTo>
                  <a:pt x="6817423" y="3368421"/>
                </a:lnTo>
                <a:lnTo>
                  <a:pt x="5617654" y="3426079"/>
                </a:lnTo>
                <a:lnTo>
                  <a:pt x="5121718" y="5237099"/>
                </a:lnTo>
                <a:lnTo>
                  <a:pt x="3497198" y="6320028"/>
                </a:lnTo>
                <a:lnTo>
                  <a:pt x="2434663" y="6320028"/>
                </a:lnTo>
                <a:lnTo>
                  <a:pt x="2791523" y="5617655"/>
                </a:lnTo>
                <a:lnTo>
                  <a:pt x="2733928" y="5594668"/>
                </a:lnTo>
                <a:lnTo>
                  <a:pt x="1778086" y="6320028"/>
                </a:lnTo>
                <a:lnTo>
                  <a:pt x="1546624" y="6320028"/>
                </a:lnTo>
                <a:lnTo>
                  <a:pt x="2526346" y="4948746"/>
                </a:lnTo>
                <a:cubicBezTo>
                  <a:pt x="2572511" y="4556443"/>
                  <a:pt x="2549270" y="4729353"/>
                  <a:pt x="2606992" y="4025837"/>
                </a:cubicBezTo>
                <a:lnTo>
                  <a:pt x="2457068" y="3818128"/>
                </a:lnTo>
                <a:lnTo>
                  <a:pt x="2064765" y="5340922"/>
                </a:lnTo>
                <a:lnTo>
                  <a:pt x="1246919" y="6320028"/>
                </a:lnTo>
                <a:lnTo>
                  <a:pt x="1039237" y="6320028"/>
                </a:lnTo>
                <a:lnTo>
                  <a:pt x="1522666" y="5640769"/>
                </a:lnTo>
                <a:lnTo>
                  <a:pt x="2203322" y="3552952"/>
                </a:lnTo>
                <a:lnTo>
                  <a:pt x="2030284" y="3633661"/>
                </a:lnTo>
                <a:lnTo>
                  <a:pt x="1730247" y="4464241"/>
                </a:lnTo>
                <a:lnTo>
                  <a:pt x="1522666" y="4579493"/>
                </a:lnTo>
                <a:cubicBezTo>
                  <a:pt x="1522666" y="4579493"/>
                  <a:pt x="1096944" y="5613719"/>
                  <a:pt x="834543" y="6218189"/>
                </a:cubicBezTo>
                <a:lnTo>
                  <a:pt x="790048" y="6320028"/>
                </a:lnTo>
                <a:lnTo>
                  <a:pt x="775774" y="6320028"/>
                </a:lnTo>
                <a:lnTo>
                  <a:pt x="644767" y="6124593"/>
                </a:lnTo>
                <a:cubicBezTo>
                  <a:pt x="318053" y="5615161"/>
                  <a:pt x="0" y="4931339"/>
                  <a:pt x="0" y="3841369"/>
                </a:cubicBezTo>
                <a:cubicBezTo>
                  <a:pt x="0" y="1972564"/>
                  <a:pt x="1603501" y="0"/>
                  <a:pt x="4014405" y="0"/>
                </a:cubicBezTo>
                <a:close/>
              </a:path>
            </a:pathLst>
          </a:custGeom>
          <a:solidFill>
            <a:srgbClr val="00315E"/>
          </a:solidFill>
          <a:ln w="6350" cap="flat">
            <a:noFill/>
            <a:prstDash val="solid"/>
            <a:miter/>
          </a:ln>
        </p:spPr>
        <p:txBody>
          <a:bodyPr rtlCol="0" anchor="ctr"/>
          <a:lstStyle/>
          <a:p>
            <a:endParaRPr lang="en-US"/>
          </a:p>
        </p:txBody>
      </p:sp>
      <p:grpSp>
        <p:nvGrpSpPr>
          <p:cNvPr id="4" name="Graphic 1164">
            <a:extLst>
              <a:ext uri="{FF2B5EF4-FFF2-40B4-BE49-F238E27FC236}">
                <a16:creationId xmlns:a16="http://schemas.microsoft.com/office/drawing/2014/main" id="{0B00E121-C6CE-65D1-E2F1-8185273DE9F1}"/>
              </a:ext>
            </a:extLst>
          </p:cNvPr>
          <p:cNvGrpSpPr/>
          <p:nvPr/>
        </p:nvGrpSpPr>
        <p:grpSpPr>
          <a:xfrm>
            <a:off x="1785938" y="457200"/>
            <a:ext cx="1919234" cy="440944"/>
            <a:chOff x="5082170" y="602010"/>
            <a:chExt cx="2868072" cy="658939"/>
          </a:xfrm>
          <a:solidFill>
            <a:srgbClr val="FFFFFF"/>
          </a:solidFill>
        </p:grpSpPr>
        <p:sp>
          <p:nvSpPr>
            <p:cNvPr id="5" name="Freeform 5">
              <a:extLst>
                <a:ext uri="{FF2B5EF4-FFF2-40B4-BE49-F238E27FC236}">
                  <a16:creationId xmlns:a16="http://schemas.microsoft.com/office/drawing/2014/main" id="{9008C2B3-844E-58B0-2B8F-C6F03DA0024E}"/>
                </a:ext>
              </a:extLst>
            </p:cNvPr>
            <p:cNvSpPr/>
            <p:nvPr/>
          </p:nvSpPr>
          <p:spPr>
            <a:xfrm>
              <a:off x="5082170" y="602010"/>
              <a:ext cx="659796" cy="658939"/>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rgbClr val="FFFFFF"/>
            </a:solidFill>
            <a:ln w="9525" cap="flat">
              <a:noFill/>
              <a:prstDash val="solid"/>
              <a:miter/>
            </a:ln>
          </p:spPr>
          <p:txBody>
            <a:bodyPr rtlCol="0" anchor="ctr"/>
            <a:lstStyle/>
            <a:p>
              <a:endParaRPr lang="en-US"/>
            </a:p>
          </p:txBody>
        </p:sp>
        <p:sp>
          <p:nvSpPr>
            <p:cNvPr id="6" name="Freeform 7">
              <a:extLst>
                <a:ext uri="{FF2B5EF4-FFF2-40B4-BE49-F238E27FC236}">
                  <a16:creationId xmlns:a16="http://schemas.microsoft.com/office/drawing/2014/main" id="{9A81B2B8-A233-89C2-59C1-6AB3463D0062}"/>
                </a:ext>
              </a:extLst>
            </p:cNvPr>
            <p:cNvSpPr/>
            <p:nvPr/>
          </p:nvSpPr>
          <p:spPr>
            <a:xfrm>
              <a:off x="5917417" y="807559"/>
              <a:ext cx="2032825" cy="342900"/>
            </a:xfrm>
            <a:custGeom>
              <a:avLst/>
              <a:gdLst>
                <a:gd name="connsiteX0" fmla="*/ 1916144 w 2032825"/>
                <a:gd name="connsiteY0" fmla="*/ 336137 h 342900"/>
                <a:gd name="connsiteX1" fmla="*/ 1916144 w 2032825"/>
                <a:gd name="connsiteY1" fmla="*/ 321755 h 342900"/>
                <a:gd name="connsiteX2" fmla="*/ 1919002 w 2032825"/>
                <a:gd name="connsiteY2" fmla="*/ 321755 h 342900"/>
                <a:gd name="connsiteX3" fmla="*/ 1936337 w 2032825"/>
                <a:gd name="connsiteY3" fmla="*/ 316992 h 342900"/>
                <a:gd name="connsiteX4" fmla="*/ 1942528 w 2032825"/>
                <a:gd name="connsiteY4" fmla="*/ 292989 h 342900"/>
                <a:gd name="connsiteX5" fmla="*/ 1942528 w 2032825"/>
                <a:gd name="connsiteY5" fmla="*/ 56674 h 342900"/>
                <a:gd name="connsiteX6" fmla="*/ 1935290 w 2032825"/>
                <a:gd name="connsiteY6" fmla="*/ 27908 h 342900"/>
                <a:gd name="connsiteX7" fmla="*/ 1917573 w 2032825"/>
                <a:gd name="connsiteY7" fmla="*/ 21622 h 342900"/>
                <a:gd name="connsiteX8" fmla="*/ 1908905 w 2032825"/>
                <a:gd name="connsiteY8" fmla="*/ 21622 h 342900"/>
                <a:gd name="connsiteX9" fmla="*/ 1908905 w 2032825"/>
                <a:gd name="connsiteY9" fmla="*/ 7239 h 342900"/>
                <a:gd name="connsiteX10" fmla="*/ 2001107 w 2032825"/>
                <a:gd name="connsiteY10" fmla="*/ 0 h 342900"/>
                <a:gd name="connsiteX11" fmla="*/ 2001107 w 2032825"/>
                <a:gd name="connsiteY11" fmla="*/ 292989 h 342900"/>
                <a:gd name="connsiteX12" fmla="*/ 2007394 w 2032825"/>
                <a:gd name="connsiteY12" fmla="*/ 316992 h 342900"/>
                <a:gd name="connsiteX13" fmla="*/ 2029016 w 2032825"/>
                <a:gd name="connsiteY13" fmla="*/ 321755 h 342900"/>
                <a:gd name="connsiteX14" fmla="*/ 2032826 w 2032825"/>
                <a:gd name="connsiteY14" fmla="*/ 321755 h 342900"/>
                <a:gd name="connsiteX15" fmla="*/ 2032826 w 2032825"/>
                <a:gd name="connsiteY15" fmla="*/ 336137 h 342900"/>
                <a:gd name="connsiteX16" fmla="*/ 1916144 w 2032825"/>
                <a:gd name="connsiteY16" fmla="*/ 336137 h 342900"/>
                <a:gd name="connsiteX17" fmla="*/ 1624679 w 2032825"/>
                <a:gd name="connsiteY17" fmla="*/ 75914 h 342900"/>
                <a:gd name="connsiteX18" fmla="*/ 1588199 w 2032825"/>
                <a:gd name="connsiteY18" fmla="*/ 39433 h 342900"/>
                <a:gd name="connsiteX19" fmla="*/ 1624679 w 2032825"/>
                <a:gd name="connsiteY19" fmla="*/ 3429 h 342900"/>
                <a:gd name="connsiteX20" fmla="*/ 1661160 w 2032825"/>
                <a:gd name="connsiteY20" fmla="*/ 39433 h 342900"/>
                <a:gd name="connsiteX21" fmla="*/ 1624679 w 2032825"/>
                <a:gd name="connsiteY21" fmla="*/ 75914 h 342900"/>
                <a:gd name="connsiteX22" fmla="*/ 1827848 w 2032825"/>
                <a:gd name="connsiteY22" fmla="*/ 336137 h 342900"/>
                <a:gd name="connsiteX23" fmla="*/ 1826895 w 2032825"/>
                <a:gd name="connsiteY23" fmla="*/ 299657 h 342900"/>
                <a:gd name="connsiteX24" fmla="*/ 1762030 w 2032825"/>
                <a:gd name="connsiteY24" fmla="*/ 342900 h 342900"/>
                <a:gd name="connsiteX25" fmla="*/ 1695736 w 2032825"/>
                <a:gd name="connsiteY25" fmla="*/ 284798 h 342900"/>
                <a:gd name="connsiteX26" fmla="*/ 1822514 w 2032825"/>
                <a:gd name="connsiteY26" fmla="*/ 199358 h 342900"/>
                <a:gd name="connsiteX27" fmla="*/ 1822514 w 2032825"/>
                <a:gd name="connsiteY27" fmla="*/ 161449 h 342900"/>
                <a:gd name="connsiteX28" fmla="*/ 1777365 w 2032825"/>
                <a:gd name="connsiteY28" fmla="*/ 120110 h 342900"/>
                <a:gd name="connsiteX29" fmla="*/ 1731740 w 2032825"/>
                <a:gd name="connsiteY29" fmla="*/ 142208 h 342900"/>
                <a:gd name="connsiteX30" fmla="*/ 1731740 w 2032825"/>
                <a:gd name="connsiteY30" fmla="*/ 143161 h 342900"/>
                <a:gd name="connsiteX31" fmla="*/ 1745647 w 2032825"/>
                <a:gd name="connsiteY31" fmla="*/ 137350 h 342900"/>
                <a:gd name="connsiteX32" fmla="*/ 1774031 w 2032825"/>
                <a:gd name="connsiteY32" fmla="*/ 163735 h 342900"/>
                <a:gd name="connsiteX33" fmla="*/ 1741837 w 2032825"/>
                <a:gd name="connsiteY33" fmla="*/ 191071 h 342900"/>
                <a:gd name="connsiteX34" fmla="*/ 1708214 w 2032825"/>
                <a:gd name="connsiteY34" fmla="*/ 157448 h 342900"/>
                <a:gd name="connsiteX35" fmla="*/ 1792796 w 2032825"/>
                <a:gd name="connsiteY35" fmla="*/ 104108 h 342900"/>
                <a:gd name="connsiteX36" fmla="*/ 1881188 w 2032825"/>
                <a:gd name="connsiteY36" fmla="*/ 181927 h 342900"/>
                <a:gd name="connsiteX37" fmla="*/ 1881188 w 2032825"/>
                <a:gd name="connsiteY37" fmla="*/ 292418 h 342900"/>
                <a:gd name="connsiteX38" fmla="*/ 1887474 w 2032825"/>
                <a:gd name="connsiteY38" fmla="*/ 316897 h 342900"/>
                <a:gd name="connsiteX39" fmla="*/ 1903762 w 2032825"/>
                <a:gd name="connsiteY39" fmla="*/ 321659 h 342900"/>
                <a:gd name="connsiteX40" fmla="*/ 1908524 w 2032825"/>
                <a:gd name="connsiteY40" fmla="*/ 321659 h 342900"/>
                <a:gd name="connsiteX41" fmla="*/ 1908524 w 2032825"/>
                <a:gd name="connsiteY41" fmla="*/ 336042 h 342900"/>
                <a:gd name="connsiteX42" fmla="*/ 1827848 w 2032825"/>
                <a:gd name="connsiteY42" fmla="*/ 336137 h 342900"/>
                <a:gd name="connsiteX43" fmla="*/ 1566577 w 2032825"/>
                <a:gd name="connsiteY43" fmla="*/ 336137 h 342900"/>
                <a:gd name="connsiteX44" fmla="*/ 1566577 w 2032825"/>
                <a:gd name="connsiteY44" fmla="*/ 321755 h 342900"/>
                <a:gd name="connsiteX45" fmla="*/ 1573816 w 2032825"/>
                <a:gd name="connsiteY45" fmla="*/ 321755 h 342900"/>
                <a:gd name="connsiteX46" fmla="*/ 1592485 w 2032825"/>
                <a:gd name="connsiteY46" fmla="*/ 315087 h 342900"/>
                <a:gd name="connsiteX47" fmla="*/ 1596771 w 2032825"/>
                <a:gd name="connsiteY47" fmla="*/ 280988 h 342900"/>
                <a:gd name="connsiteX48" fmla="*/ 1596771 w 2032825"/>
                <a:gd name="connsiteY48" fmla="*/ 160401 h 342900"/>
                <a:gd name="connsiteX49" fmla="*/ 1589532 w 2032825"/>
                <a:gd name="connsiteY49" fmla="*/ 130683 h 342900"/>
                <a:gd name="connsiteX50" fmla="*/ 1566958 w 2032825"/>
                <a:gd name="connsiteY50" fmla="*/ 125921 h 342900"/>
                <a:gd name="connsiteX51" fmla="*/ 1562195 w 2032825"/>
                <a:gd name="connsiteY51" fmla="*/ 125921 h 342900"/>
                <a:gd name="connsiteX52" fmla="*/ 1562195 w 2032825"/>
                <a:gd name="connsiteY52" fmla="*/ 111062 h 342900"/>
                <a:gd name="connsiteX53" fmla="*/ 1655826 w 2032825"/>
                <a:gd name="connsiteY53" fmla="*/ 111062 h 342900"/>
                <a:gd name="connsiteX54" fmla="*/ 1655826 w 2032825"/>
                <a:gd name="connsiteY54" fmla="*/ 281083 h 342900"/>
                <a:gd name="connsiteX55" fmla="*/ 1660112 w 2032825"/>
                <a:gd name="connsiteY55" fmla="*/ 315182 h 342900"/>
                <a:gd name="connsiteX56" fmla="*/ 1678400 w 2032825"/>
                <a:gd name="connsiteY56" fmla="*/ 321850 h 342900"/>
                <a:gd name="connsiteX57" fmla="*/ 1687544 w 2032825"/>
                <a:gd name="connsiteY57" fmla="*/ 321850 h 342900"/>
                <a:gd name="connsiteX58" fmla="*/ 1687544 w 2032825"/>
                <a:gd name="connsiteY58" fmla="*/ 336233 h 342900"/>
                <a:gd name="connsiteX59" fmla="*/ 1566577 w 2032825"/>
                <a:gd name="connsiteY59" fmla="*/ 336233 h 342900"/>
                <a:gd name="connsiteX60" fmla="*/ 1554099 w 2032825"/>
                <a:gd name="connsiteY60" fmla="*/ 314516 h 342900"/>
                <a:gd name="connsiteX61" fmla="*/ 1498854 w 2032825"/>
                <a:gd name="connsiteY61" fmla="*/ 342900 h 342900"/>
                <a:gd name="connsiteX62" fmla="*/ 1442180 w 2032825"/>
                <a:gd name="connsiteY62" fmla="*/ 280035 h 342900"/>
                <a:gd name="connsiteX63" fmla="*/ 1442180 w 2032825"/>
                <a:gd name="connsiteY63" fmla="*/ 125921 h 342900"/>
                <a:gd name="connsiteX64" fmla="*/ 1401794 w 2032825"/>
                <a:gd name="connsiteY64" fmla="*/ 125921 h 342900"/>
                <a:gd name="connsiteX65" fmla="*/ 1401794 w 2032825"/>
                <a:gd name="connsiteY65" fmla="*/ 111062 h 342900"/>
                <a:gd name="connsiteX66" fmla="*/ 1405604 w 2032825"/>
                <a:gd name="connsiteY66" fmla="*/ 111062 h 342900"/>
                <a:gd name="connsiteX67" fmla="*/ 1485805 w 2032825"/>
                <a:gd name="connsiteY67" fmla="*/ 7334 h 342900"/>
                <a:gd name="connsiteX68" fmla="*/ 1500664 w 2032825"/>
                <a:gd name="connsiteY68" fmla="*/ 7334 h 342900"/>
                <a:gd name="connsiteX69" fmla="*/ 1500664 w 2032825"/>
                <a:gd name="connsiteY69" fmla="*/ 111062 h 342900"/>
                <a:gd name="connsiteX70" fmla="*/ 1545812 w 2032825"/>
                <a:gd name="connsiteY70" fmla="*/ 111062 h 342900"/>
                <a:gd name="connsiteX71" fmla="*/ 1545812 w 2032825"/>
                <a:gd name="connsiteY71" fmla="*/ 125921 h 342900"/>
                <a:gd name="connsiteX72" fmla="*/ 1501616 w 2032825"/>
                <a:gd name="connsiteY72" fmla="*/ 125921 h 342900"/>
                <a:gd name="connsiteX73" fmla="*/ 1501616 w 2032825"/>
                <a:gd name="connsiteY73" fmla="*/ 287274 h 342900"/>
                <a:gd name="connsiteX74" fmla="*/ 1520381 w 2032825"/>
                <a:gd name="connsiteY74" fmla="*/ 317564 h 342900"/>
                <a:gd name="connsiteX75" fmla="*/ 1535716 w 2032825"/>
                <a:gd name="connsiteY75" fmla="*/ 308896 h 342900"/>
                <a:gd name="connsiteX76" fmla="*/ 1544384 w 2032825"/>
                <a:gd name="connsiteY76" fmla="*/ 252698 h 342900"/>
                <a:gd name="connsiteX77" fmla="*/ 1562100 w 2032825"/>
                <a:gd name="connsiteY77" fmla="*/ 252698 h 342900"/>
                <a:gd name="connsiteX78" fmla="*/ 1554099 w 2032825"/>
                <a:gd name="connsiteY78" fmla="*/ 314516 h 342900"/>
                <a:gd name="connsiteX79" fmla="*/ 1324070 w 2032825"/>
                <a:gd name="connsiteY79" fmla="*/ 336137 h 342900"/>
                <a:gd name="connsiteX80" fmla="*/ 1324070 w 2032825"/>
                <a:gd name="connsiteY80" fmla="*/ 168497 h 342900"/>
                <a:gd name="connsiteX81" fmla="*/ 1295210 w 2032825"/>
                <a:gd name="connsiteY81" fmla="*/ 132969 h 342900"/>
                <a:gd name="connsiteX82" fmla="*/ 1268349 w 2032825"/>
                <a:gd name="connsiteY82" fmla="*/ 149733 h 342900"/>
                <a:gd name="connsiteX83" fmla="*/ 1258729 w 2032825"/>
                <a:gd name="connsiteY83" fmla="*/ 198215 h 342900"/>
                <a:gd name="connsiteX84" fmla="*/ 1258729 w 2032825"/>
                <a:gd name="connsiteY84" fmla="*/ 281273 h 342900"/>
                <a:gd name="connsiteX85" fmla="*/ 1262063 w 2032825"/>
                <a:gd name="connsiteY85" fmla="*/ 314896 h 342900"/>
                <a:gd name="connsiteX86" fmla="*/ 1283684 w 2032825"/>
                <a:gd name="connsiteY86" fmla="*/ 321564 h 342900"/>
                <a:gd name="connsiteX87" fmla="*/ 1290447 w 2032825"/>
                <a:gd name="connsiteY87" fmla="*/ 321564 h 342900"/>
                <a:gd name="connsiteX88" fmla="*/ 1290447 w 2032825"/>
                <a:gd name="connsiteY88" fmla="*/ 335947 h 342900"/>
                <a:gd name="connsiteX89" fmla="*/ 1167956 w 2032825"/>
                <a:gd name="connsiteY89" fmla="*/ 335947 h 342900"/>
                <a:gd name="connsiteX90" fmla="*/ 1167956 w 2032825"/>
                <a:gd name="connsiteY90" fmla="*/ 321564 h 342900"/>
                <a:gd name="connsiteX91" fmla="*/ 1175195 w 2032825"/>
                <a:gd name="connsiteY91" fmla="*/ 321564 h 342900"/>
                <a:gd name="connsiteX92" fmla="*/ 1196340 w 2032825"/>
                <a:gd name="connsiteY92" fmla="*/ 314896 h 342900"/>
                <a:gd name="connsiteX93" fmla="*/ 1199674 w 2032825"/>
                <a:gd name="connsiteY93" fmla="*/ 281273 h 342900"/>
                <a:gd name="connsiteX94" fmla="*/ 1199674 w 2032825"/>
                <a:gd name="connsiteY94" fmla="*/ 165544 h 342900"/>
                <a:gd name="connsiteX95" fmla="*/ 1195864 w 2032825"/>
                <a:gd name="connsiteY95" fmla="*/ 131921 h 342900"/>
                <a:gd name="connsiteX96" fmla="*/ 1177195 w 2032825"/>
                <a:gd name="connsiteY96" fmla="*/ 125158 h 342900"/>
                <a:gd name="connsiteX97" fmla="*/ 1168051 w 2032825"/>
                <a:gd name="connsiteY97" fmla="*/ 125158 h 342900"/>
                <a:gd name="connsiteX98" fmla="*/ 1168051 w 2032825"/>
                <a:gd name="connsiteY98" fmla="*/ 110776 h 342900"/>
                <a:gd name="connsiteX99" fmla="*/ 1253585 w 2032825"/>
                <a:gd name="connsiteY99" fmla="*/ 110776 h 342900"/>
                <a:gd name="connsiteX100" fmla="*/ 1254538 w 2032825"/>
                <a:gd name="connsiteY100" fmla="*/ 145828 h 342900"/>
                <a:gd name="connsiteX101" fmla="*/ 1255014 w 2032825"/>
                <a:gd name="connsiteY101" fmla="*/ 145828 h 342900"/>
                <a:gd name="connsiteX102" fmla="*/ 1318451 w 2032825"/>
                <a:gd name="connsiteY102" fmla="*/ 104013 h 342900"/>
                <a:gd name="connsiteX103" fmla="*/ 1382840 w 2032825"/>
                <a:gd name="connsiteY103" fmla="*/ 179356 h 342900"/>
                <a:gd name="connsiteX104" fmla="*/ 1382840 w 2032825"/>
                <a:gd name="connsiteY104" fmla="*/ 281654 h 342900"/>
                <a:gd name="connsiteX105" fmla="*/ 1386650 w 2032825"/>
                <a:gd name="connsiteY105" fmla="*/ 314801 h 342900"/>
                <a:gd name="connsiteX106" fmla="*/ 1405414 w 2032825"/>
                <a:gd name="connsiteY106" fmla="*/ 321469 h 342900"/>
                <a:gd name="connsiteX107" fmla="*/ 1414558 w 2032825"/>
                <a:gd name="connsiteY107" fmla="*/ 321469 h 342900"/>
                <a:gd name="connsiteX108" fmla="*/ 1414558 w 2032825"/>
                <a:gd name="connsiteY108" fmla="*/ 335852 h 342900"/>
                <a:gd name="connsiteX109" fmla="*/ 1324070 w 2032825"/>
                <a:gd name="connsiteY109" fmla="*/ 335852 h 342900"/>
                <a:gd name="connsiteX110" fmla="*/ 1014317 w 2032825"/>
                <a:gd name="connsiteY110" fmla="*/ 216122 h 342900"/>
                <a:gd name="connsiteX111" fmla="*/ 1017651 w 2032825"/>
                <a:gd name="connsiteY111" fmla="*/ 266986 h 342900"/>
                <a:gd name="connsiteX112" fmla="*/ 1066133 w 2032825"/>
                <a:gd name="connsiteY112" fmla="*/ 323183 h 342900"/>
                <a:gd name="connsiteX113" fmla="*/ 1131951 w 2032825"/>
                <a:gd name="connsiteY113" fmla="*/ 259271 h 342900"/>
                <a:gd name="connsiteX114" fmla="*/ 1150620 w 2032825"/>
                <a:gd name="connsiteY114" fmla="*/ 259271 h 342900"/>
                <a:gd name="connsiteX115" fmla="*/ 1057942 w 2032825"/>
                <a:gd name="connsiteY115" fmla="*/ 342805 h 342900"/>
                <a:gd name="connsiteX116" fmla="*/ 950405 w 2032825"/>
                <a:gd name="connsiteY116" fmla="*/ 223266 h 342900"/>
                <a:gd name="connsiteX117" fmla="*/ 1056037 w 2032825"/>
                <a:gd name="connsiteY117" fmla="*/ 104204 h 342900"/>
                <a:gd name="connsiteX118" fmla="*/ 1153478 w 2032825"/>
                <a:gd name="connsiteY118" fmla="*/ 216122 h 342900"/>
                <a:gd name="connsiteX119" fmla="*/ 1014317 w 2032825"/>
                <a:gd name="connsiteY119" fmla="*/ 216122 h 342900"/>
                <a:gd name="connsiteX120" fmla="*/ 855345 w 2032825"/>
                <a:gd name="connsiteY120" fmla="*/ 336137 h 342900"/>
                <a:gd name="connsiteX121" fmla="*/ 854393 w 2032825"/>
                <a:gd name="connsiteY121" fmla="*/ 301085 h 342900"/>
                <a:gd name="connsiteX122" fmla="*/ 791432 w 2032825"/>
                <a:gd name="connsiteY122" fmla="*/ 342900 h 342900"/>
                <a:gd name="connsiteX123" fmla="*/ 701612 w 2032825"/>
                <a:gd name="connsiteY123" fmla="*/ 223361 h 342900"/>
                <a:gd name="connsiteX124" fmla="*/ 799052 w 2032825"/>
                <a:gd name="connsiteY124" fmla="*/ 104299 h 342900"/>
                <a:gd name="connsiteX125" fmla="*/ 848963 w 2032825"/>
                <a:gd name="connsiteY125" fmla="*/ 126873 h 342900"/>
                <a:gd name="connsiteX126" fmla="*/ 848963 w 2032825"/>
                <a:gd name="connsiteY126" fmla="*/ 56769 h 342900"/>
                <a:gd name="connsiteX127" fmla="*/ 841724 w 2032825"/>
                <a:gd name="connsiteY127" fmla="*/ 28004 h 342900"/>
                <a:gd name="connsiteX128" fmla="*/ 819626 w 2032825"/>
                <a:gd name="connsiteY128" fmla="*/ 21717 h 342900"/>
                <a:gd name="connsiteX129" fmla="*/ 815340 w 2032825"/>
                <a:gd name="connsiteY129" fmla="*/ 21717 h 342900"/>
                <a:gd name="connsiteX130" fmla="*/ 815340 w 2032825"/>
                <a:gd name="connsiteY130" fmla="*/ 7334 h 342900"/>
                <a:gd name="connsiteX131" fmla="*/ 907542 w 2032825"/>
                <a:gd name="connsiteY131" fmla="*/ 95 h 342900"/>
                <a:gd name="connsiteX132" fmla="*/ 907542 w 2032825"/>
                <a:gd name="connsiteY132" fmla="*/ 293084 h 342900"/>
                <a:gd name="connsiteX133" fmla="*/ 913829 w 2032825"/>
                <a:gd name="connsiteY133" fmla="*/ 317087 h 342900"/>
                <a:gd name="connsiteX134" fmla="*/ 934974 w 2032825"/>
                <a:gd name="connsiteY134" fmla="*/ 321850 h 342900"/>
                <a:gd name="connsiteX135" fmla="*/ 941261 w 2032825"/>
                <a:gd name="connsiteY135" fmla="*/ 321850 h 342900"/>
                <a:gd name="connsiteX136" fmla="*/ 941261 w 2032825"/>
                <a:gd name="connsiteY136" fmla="*/ 336233 h 342900"/>
                <a:gd name="connsiteX137" fmla="*/ 855345 w 2032825"/>
                <a:gd name="connsiteY137" fmla="*/ 336233 h 342900"/>
                <a:gd name="connsiteX138" fmla="*/ 605695 w 2032825"/>
                <a:gd name="connsiteY138" fmla="*/ 336137 h 342900"/>
                <a:gd name="connsiteX139" fmla="*/ 604742 w 2032825"/>
                <a:gd name="connsiteY139" fmla="*/ 301085 h 342900"/>
                <a:gd name="connsiteX140" fmla="*/ 604266 w 2032825"/>
                <a:gd name="connsiteY140" fmla="*/ 301085 h 342900"/>
                <a:gd name="connsiteX141" fmla="*/ 541401 w 2032825"/>
                <a:gd name="connsiteY141" fmla="*/ 342900 h 342900"/>
                <a:gd name="connsiteX142" fmla="*/ 475107 w 2032825"/>
                <a:gd name="connsiteY142" fmla="*/ 269367 h 342900"/>
                <a:gd name="connsiteX143" fmla="*/ 475107 w 2032825"/>
                <a:gd name="connsiteY143" fmla="*/ 172402 h 342900"/>
                <a:gd name="connsiteX144" fmla="*/ 472250 w 2032825"/>
                <a:gd name="connsiteY144" fmla="*/ 130683 h 342900"/>
                <a:gd name="connsiteX145" fmla="*/ 455962 w 2032825"/>
                <a:gd name="connsiteY145" fmla="*/ 125349 h 342900"/>
                <a:gd name="connsiteX146" fmla="*/ 452628 w 2032825"/>
                <a:gd name="connsiteY146" fmla="*/ 125349 h 342900"/>
                <a:gd name="connsiteX147" fmla="*/ 452628 w 2032825"/>
                <a:gd name="connsiteY147" fmla="*/ 110966 h 342900"/>
                <a:gd name="connsiteX148" fmla="*/ 534257 w 2032825"/>
                <a:gd name="connsiteY148" fmla="*/ 110966 h 342900"/>
                <a:gd name="connsiteX149" fmla="*/ 534257 w 2032825"/>
                <a:gd name="connsiteY149" fmla="*/ 275654 h 342900"/>
                <a:gd name="connsiteX150" fmla="*/ 563499 w 2032825"/>
                <a:gd name="connsiteY150" fmla="*/ 312611 h 342900"/>
                <a:gd name="connsiteX151" fmla="*/ 597599 w 2032825"/>
                <a:gd name="connsiteY151" fmla="*/ 278987 h 342900"/>
                <a:gd name="connsiteX152" fmla="*/ 600456 w 2032825"/>
                <a:gd name="connsiteY152" fmla="*/ 242983 h 342900"/>
                <a:gd name="connsiteX153" fmla="*/ 600456 w 2032825"/>
                <a:gd name="connsiteY153" fmla="*/ 172402 h 342900"/>
                <a:gd name="connsiteX154" fmla="*/ 596646 w 2032825"/>
                <a:gd name="connsiteY154" fmla="*/ 131540 h 342900"/>
                <a:gd name="connsiteX155" fmla="*/ 572643 w 2032825"/>
                <a:gd name="connsiteY155" fmla="*/ 125254 h 342900"/>
                <a:gd name="connsiteX156" fmla="*/ 567880 w 2032825"/>
                <a:gd name="connsiteY156" fmla="*/ 125254 h 342900"/>
                <a:gd name="connsiteX157" fmla="*/ 567880 w 2032825"/>
                <a:gd name="connsiteY157" fmla="*/ 110871 h 342900"/>
                <a:gd name="connsiteX158" fmla="*/ 659130 w 2032825"/>
                <a:gd name="connsiteY158" fmla="*/ 110871 h 342900"/>
                <a:gd name="connsiteX159" fmla="*/ 659130 w 2032825"/>
                <a:gd name="connsiteY159" fmla="*/ 281845 h 342900"/>
                <a:gd name="connsiteX160" fmla="*/ 664369 w 2032825"/>
                <a:gd name="connsiteY160" fmla="*/ 314992 h 342900"/>
                <a:gd name="connsiteX161" fmla="*/ 682180 w 2032825"/>
                <a:gd name="connsiteY161" fmla="*/ 321659 h 342900"/>
                <a:gd name="connsiteX162" fmla="*/ 690848 w 2032825"/>
                <a:gd name="connsiteY162" fmla="*/ 321659 h 342900"/>
                <a:gd name="connsiteX163" fmla="*/ 690848 w 2032825"/>
                <a:gd name="connsiteY163" fmla="*/ 336042 h 342900"/>
                <a:gd name="connsiteX164" fmla="*/ 605695 w 2032825"/>
                <a:gd name="connsiteY164" fmla="*/ 336042 h 342900"/>
                <a:gd name="connsiteX165" fmla="*/ 411671 w 2032825"/>
                <a:gd name="connsiteY165" fmla="*/ 160877 h 342900"/>
                <a:gd name="connsiteX166" fmla="*/ 384810 w 2032825"/>
                <a:gd name="connsiteY166" fmla="*/ 139256 h 342900"/>
                <a:gd name="connsiteX167" fmla="*/ 387191 w 2032825"/>
                <a:gd name="connsiteY167" fmla="*/ 126778 h 342900"/>
                <a:gd name="connsiteX168" fmla="*/ 386715 w 2032825"/>
                <a:gd name="connsiteY168" fmla="*/ 126778 h 342900"/>
                <a:gd name="connsiteX169" fmla="*/ 358426 w 2032825"/>
                <a:gd name="connsiteY169" fmla="*/ 247269 h 342900"/>
                <a:gd name="connsiteX170" fmla="*/ 358426 w 2032825"/>
                <a:gd name="connsiteY170" fmla="*/ 281845 h 342900"/>
                <a:gd name="connsiteX171" fmla="*/ 362712 w 2032825"/>
                <a:gd name="connsiteY171" fmla="*/ 314992 h 342900"/>
                <a:gd name="connsiteX172" fmla="*/ 384334 w 2032825"/>
                <a:gd name="connsiteY172" fmla="*/ 321659 h 342900"/>
                <a:gd name="connsiteX173" fmla="*/ 405955 w 2032825"/>
                <a:gd name="connsiteY173" fmla="*/ 321659 h 342900"/>
                <a:gd name="connsiteX174" fmla="*/ 405955 w 2032825"/>
                <a:gd name="connsiteY174" fmla="*/ 336042 h 342900"/>
                <a:gd name="connsiteX175" fmla="*/ 254127 w 2032825"/>
                <a:gd name="connsiteY175" fmla="*/ 336042 h 342900"/>
                <a:gd name="connsiteX176" fmla="*/ 254127 w 2032825"/>
                <a:gd name="connsiteY176" fmla="*/ 321659 h 342900"/>
                <a:gd name="connsiteX177" fmla="*/ 268510 w 2032825"/>
                <a:gd name="connsiteY177" fmla="*/ 321659 h 342900"/>
                <a:gd name="connsiteX178" fmla="*/ 295370 w 2032825"/>
                <a:gd name="connsiteY178" fmla="*/ 312992 h 342900"/>
                <a:gd name="connsiteX179" fmla="*/ 299657 w 2032825"/>
                <a:gd name="connsiteY179" fmla="*/ 281273 h 342900"/>
                <a:gd name="connsiteX180" fmla="*/ 299657 w 2032825"/>
                <a:gd name="connsiteY180" fmla="*/ 193358 h 342900"/>
                <a:gd name="connsiteX181" fmla="*/ 295370 w 2032825"/>
                <a:gd name="connsiteY181" fmla="*/ 135255 h 342900"/>
                <a:gd name="connsiteX182" fmla="*/ 272796 w 2032825"/>
                <a:gd name="connsiteY182" fmla="*/ 125158 h 342900"/>
                <a:gd name="connsiteX183" fmla="*/ 267557 w 2032825"/>
                <a:gd name="connsiteY183" fmla="*/ 125158 h 342900"/>
                <a:gd name="connsiteX184" fmla="*/ 267557 w 2032825"/>
                <a:gd name="connsiteY184" fmla="*/ 110776 h 342900"/>
                <a:gd name="connsiteX185" fmla="*/ 349187 w 2032825"/>
                <a:gd name="connsiteY185" fmla="*/ 110776 h 342900"/>
                <a:gd name="connsiteX186" fmla="*/ 351568 w 2032825"/>
                <a:gd name="connsiteY186" fmla="*/ 168402 h 342900"/>
                <a:gd name="connsiteX187" fmla="*/ 352044 w 2032825"/>
                <a:gd name="connsiteY187" fmla="*/ 168402 h 342900"/>
                <a:gd name="connsiteX188" fmla="*/ 408242 w 2032825"/>
                <a:gd name="connsiteY188" fmla="*/ 104013 h 342900"/>
                <a:gd name="connsiteX189" fmla="*/ 440912 w 2032825"/>
                <a:gd name="connsiteY189" fmla="*/ 132302 h 342900"/>
                <a:gd name="connsiteX190" fmla="*/ 411671 w 2032825"/>
                <a:gd name="connsiteY190" fmla="*/ 160877 h 342900"/>
                <a:gd name="connsiteX191" fmla="*/ 131636 w 2032825"/>
                <a:gd name="connsiteY191" fmla="*/ 193548 h 342900"/>
                <a:gd name="connsiteX192" fmla="*/ 108585 w 2032825"/>
                <a:gd name="connsiteY192" fmla="*/ 193548 h 342900"/>
                <a:gd name="connsiteX193" fmla="*/ 108585 w 2032825"/>
                <a:gd name="connsiteY193" fmla="*/ 291560 h 342900"/>
                <a:gd name="connsiteX194" fmla="*/ 114300 w 2032825"/>
                <a:gd name="connsiteY194" fmla="*/ 315087 h 342900"/>
                <a:gd name="connsiteX195" fmla="*/ 140208 w 2032825"/>
                <a:gd name="connsiteY195" fmla="*/ 321755 h 342900"/>
                <a:gd name="connsiteX196" fmla="*/ 152209 w 2032825"/>
                <a:gd name="connsiteY196" fmla="*/ 321755 h 342900"/>
                <a:gd name="connsiteX197" fmla="*/ 152209 w 2032825"/>
                <a:gd name="connsiteY197" fmla="*/ 336137 h 342900"/>
                <a:gd name="connsiteX198" fmla="*/ 0 w 2032825"/>
                <a:gd name="connsiteY198" fmla="*/ 336137 h 342900"/>
                <a:gd name="connsiteX199" fmla="*/ 0 w 2032825"/>
                <a:gd name="connsiteY199" fmla="*/ 321755 h 342900"/>
                <a:gd name="connsiteX200" fmla="*/ 13430 w 2032825"/>
                <a:gd name="connsiteY200" fmla="*/ 321755 h 342900"/>
                <a:gd name="connsiteX201" fmla="*/ 39338 w 2032825"/>
                <a:gd name="connsiteY201" fmla="*/ 316040 h 342900"/>
                <a:gd name="connsiteX202" fmla="*/ 46577 w 2032825"/>
                <a:gd name="connsiteY202" fmla="*/ 291560 h 342900"/>
                <a:gd name="connsiteX203" fmla="*/ 46577 w 2032825"/>
                <a:gd name="connsiteY203" fmla="*/ 54769 h 342900"/>
                <a:gd name="connsiteX204" fmla="*/ 36481 w 2032825"/>
                <a:gd name="connsiteY204" fmla="*/ 24956 h 342900"/>
                <a:gd name="connsiteX205" fmla="*/ 10097 w 2032825"/>
                <a:gd name="connsiteY205" fmla="*/ 21622 h 342900"/>
                <a:gd name="connsiteX206" fmla="*/ 0 w 2032825"/>
                <a:gd name="connsiteY206" fmla="*/ 21622 h 342900"/>
                <a:gd name="connsiteX207" fmla="*/ 0 w 2032825"/>
                <a:gd name="connsiteY207" fmla="*/ 7239 h 342900"/>
                <a:gd name="connsiteX208" fmla="*/ 131540 w 2032825"/>
                <a:gd name="connsiteY208" fmla="*/ 7239 h 342900"/>
                <a:gd name="connsiteX209" fmla="*/ 256889 w 2032825"/>
                <a:gd name="connsiteY209" fmla="*/ 100870 h 342900"/>
                <a:gd name="connsiteX210" fmla="*/ 131636 w 2032825"/>
                <a:gd name="connsiteY210" fmla="*/ 193548 h 342900"/>
                <a:gd name="connsiteX211" fmla="*/ 1822514 w 2032825"/>
                <a:gd name="connsiteY211" fmla="*/ 213741 h 342900"/>
                <a:gd name="connsiteX212" fmla="*/ 1756219 w 2032825"/>
                <a:gd name="connsiteY212" fmla="*/ 276606 h 342900"/>
                <a:gd name="connsiteX213" fmla="*/ 1783556 w 2032825"/>
                <a:gd name="connsiteY213" fmla="*/ 314992 h 342900"/>
                <a:gd name="connsiteX214" fmla="*/ 1815275 w 2032825"/>
                <a:gd name="connsiteY214" fmla="*/ 294323 h 342900"/>
                <a:gd name="connsiteX215" fmla="*/ 1822514 w 2032825"/>
                <a:gd name="connsiteY215" fmla="*/ 249650 h 342900"/>
                <a:gd name="connsiteX216" fmla="*/ 1822514 w 2032825"/>
                <a:gd name="connsiteY216" fmla="*/ 213741 h 342900"/>
                <a:gd name="connsiteX217" fmla="*/ 1055656 w 2032825"/>
                <a:gd name="connsiteY217" fmla="*/ 116681 h 342900"/>
                <a:gd name="connsiteX218" fmla="*/ 1014794 w 2032825"/>
                <a:gd name="connsiteY218" fmla="*/ 200692 h 342900"/>
                <a:gd name="connsiteX219" fmla="*/ 1093565 w 2032825"/>
                <a:gd name="connsiteY219" fmla="*/ 200692 h 342900"/>
                <a:gd name="connsiteX220" fmla="*/ 1055656 w 2032825"/>
                <a:gd name="connsiteY220" fmla="*/ 116681 h 342900"/>
                <a:gd name="connsiteX221" fmla="*/ 849154 w 2032825"/>
                <a:gd name="connsiteY221" fmla="*/ 198311 h 342900"/>
                <a:gd name="connsiteX222" fmla="*/ 809339 w 2032825"/>
                <a:gd name="connsiteY222" fmla="*/ 122968 h 342900"/>
                <a:gd name="connsiteX223" fmla="*/ 768096 w 2032825"/>
                <a:gd name="connsiteY223" fmla="*/ 223361 h 342900"/>
                <a:gd name="connsiteX224" fmla="*/ 807911 w 2032825"/>
                <a:gd name="connsiteY224" fmla="*/ 316992 h 342900"/>
                <a:gd name="connsiteX225" fmla="*/ 840105 w 2032825"/>
                <a:gd name="connsiteY225" fmla="*/ 294418 h 342900"/>
                <a:gd name="connsiteX226" fmla="*/ 849249 w 2032825"/>
                <a:gd name="connsiteY226" fmla="*/ 244983 h 342900"/>
                <a:gd name="connsiteX227" fmla="*/ 849249 w 2032825"/>
                <a:gd name="connsiteY227" fmla="*/ 198311 h 342900"/>
                <a:gd name="connsiteX228" fmla="*/ 131636 w 2032825"/>
                <a:gd name="connsiteY228" fmla="*/ 21622 h 342900"/>
                <a:gd name="connsiteX229" fmla="*/ 108585 w 2032825"/>
                <a:gd name="connsiteY229" fmla="*/ 21622 h 342900"/>
                <a:gd name="connsiteX230" fmla="*/ 108585 w 2032825"/>
                <a:gd name="connsiteY230" fmla="*/ 177737 h 342900"/>
                <a:gd name="connsiteX231" fmla="*/ 131636 w 2032825"/>
                <a:gd name="connsiteY231" fmla="*/ 177737 h 342900"/>
                <a:gd name="connsiteX232" fmla="*/ 194500 w 2032825"/>
                <a:gd name="connsiteY232" fmla="*/ 100870 h 342900"/>
                <a:gd name="connsiteX233" fmla="*/ 131636 w 2032825"/>
                <a:gd name="connsiteY233" fmla="*/ 2162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2032825" h="342900">
                  <a:moveTo>
                    <a:pt x="1916144" y="336137"/>
                  </a:moveTo>
                  <a:lnTo>
                    <a:pt x="1916144" y="321755"/>
                  </a:lnTo>
                  <a:lnTo>
                    <a:pt x="1919002" y="321755"/>
                  </a:lnTo>
                  <a:cubicBezTo>
                    <a:pt x="1925288" y="321755"/>
                    <a:pt x="1931956" y="320326"/>
                    <a:pt x="1936337" y="316992"/>
                  </a:cubicBezTo>
                  <a:cubicBezTo>
                    <a:pt x="1940147" y="313658"/>
                    <a:pt x="1942528" y="310229"/>
                    <a:pt x="1942528" y="292989"/>
                  </a:cubicBezTo>
                  <a:lnTo>
                    <a:pt x="1942528" y="56674"/>
                  </a:lnTo>
                  <a:cubicBezTo>
                    <a:pt x="1942528" y="49911"/>
                    <a:pt x="1942528" y="35052"/>
                    <a:pt x="1935290" y="27908"/>
                  </a:cubicBezTo>
                  <a:cubicBezTo>
                    <a:pt x="1931003" y="23622"/>
                    <a:pt x="1922812" y="21622"/>
                    <a:pt x="1917573" y="21622"/>
                  </a:cubicBezTo>
                  <a:lnTo>
                    <a:pt x="1908905" y="21622"/>
                  </a:lnTo>
                  <a:lnTo>
                    <a:pt x="1908905" y="7239"/>
                  </a:lnTo>
                  <a:lnTo>
                    <a:pt x="2001107" y="0"/>
                  </a:lnTo>
                  <a:lnTo>
                    <a:pt x="2001107" y="292989"/>
                  </a:lnTo>
                  <a:cubicBezTo>
                    <a:pt x="2001107" y="308800"/>
                    <a:pt x="2003489" y="313658"/>
                    <a:pt x="2007394" y="316992"/>
                  </a:cubicBezTo>
                  <a:cubicBezTo>
                    <a:pt x="2011680" y="320326"/>
                    <a:pt x="2019872" y="321755"/>
                    <a:pt x="2029016" y="321755"/>
                  </a:cubicBezTo>
                  <a:lnTo>
                    <a:pt x="2032826" y="321755"/>
                  </a:lnTo>
                  <a:lnTo>
                    <a:pt x="2032826" y="336137"/>
                  </a:lnTo>
                  <a:lnTo>
                    <a:pt x="1916144" y="336137"/>
                  </a:lnTo>
                  <a:close/>
                  <a:moveTo>
                    <a:pt x="1624679" y="75914"/>
                  </a:moveTo>
                  <a:cubicBezTo>
                    <a:pt x="1604486" y="75914"/>
                    <a:pt x="1588199" y="59627"/>
                    <a:pt x="1588199" y="39433"/>
                  </a:cubicBezTo>
                  <a:cubicBezTo>
                    <a:pt x="1588199" y="19241"/>
                    <a:pt x="1604486" y="3429"/>
                    <a:pt x="1624679" y="3429"/>
                  </a:cubicBezTo>
                  <a:cubicBezTo>
                    <a:pt x="1644872" y="3429"/>
                    <a:pt x="1661160" y="19241"/>
                    <a:pt x="1661160" y="39433"/>
                  </a:cubicBezTo>
                  <a:cubicBezTo>
                    <a:pt x="1661160" y="59531"/>
                    <a:pt x="1644872" y="75914"/>
                    <a:pt x="1624679" y="75914"/>
                  </a:cubicBezTo>
                  <a:close/>
                  <a:moveTo>
                    <a:pt x="1827848" y="336137"/>
                  </a:moveTo>
                  <a:cubicBezTo>
                    <a:pt x="1828324" y="336137"/>
                    <a:pt x="1827371" y="299657"/>
                    <a:pt x="1826895" y="299657"/>
                  </a:cubicBezTo>
                  <a:cubicBezTo>
                    <a:pt x="1823085" y="318421"/>
                    <a:pt x="1794224" y="342900"/>
                    <a:pt x="1762030" y="342900"/>
                  </a:cubicBezTo>
                  <a:cubicBezTo>
                    <a:pt x="1711643" y="342900"/>
                    <a:pt x="1695736" y="307372"/>
                    <a:pt x="1695736" y="284798"/>
                  </a:cubicBezTo>
                  <a:cubicBezTo>
                    <a:pt x="1695736" y="231553"/>
                    <a:pt x="1749076" y="213741"/>
                    <a:pt x="1822514" y="199358"/>
                  </a:cubicBezTo>
                  <a:lnTo>
                    <a:pt x="1822514" y="161449"/>
                  </a:lnTo>
                  <a:cubicBezTo>
                    <a:pt x="1822514" y="135541"/>
                    <a:pt x="1811465" y="120110"/>
                    <a:pt x="1777365" y="120110"/>
                  </a:cubicBezTo>
                  <a:cubicBezTo>
                    <a:pt x="1754315" y="120110"/>
                    <a:pt x="1734598" y="134017"/>
                    <a:pt x="1731740" y="142208"/>
                  </a:cubicBezTo>
                  <a:cubicBezTo>
                    <a:pt x="1731740" y="142685"/>
                    <a:pt x="1731740" y="142685"/>
                    <a:pt x="1731740" y="143161"/>
                  </a:cubicBezTo>
                  <a:cubicBezTo>
                    <a:pt x="1734598" y="138875"/>
                    <a:pt x="1740884" y="137350"/>
                    <a:pt x="1745647" y="137350"/>
                  </a:cubicBezTo>
                  <a:cubicBezTo>
                    <a:pt x="1762506" y="137350"/>
                    <a:pt x="1774031" y="146971"/>
                    <a:pt x="1774031" y="163735"/>
                  </a:cubicBezTo>
                  <a:cubicBezTo>
                    <a:pt x="1774031" y="176689"/>
                    <a:pt x="1760601" y="191071"/>
                    <a:pt x="1741837" y="191071"/>
                  </a:cubicBezTo>
                  <a:cubicBezTo>
                    <a:pt x="1726502" y="191071"/>
                    <a:pt x="1708214" y="180975"/>
                    <a:pt x="1708214" y="157448"/>
                  </a:cubicBezTo>
                  <a:cubicBezTo>
                    <a:pt x="1708214" y="125730"/>
                    <a:pt x="1745171" y="104108"/>
                    <a:pt x="1792796" y="104108"/>
                  </a:cubicBezTo>
                  <a:cubicBezTo>
                    <a:pt x="1835086" y="104108"/>
                    <a:pt x="1881188" y="116110"/>
                    <a:pt x="1881188" y="181927"/>
                  </a:cubicBezTo>
                  <a:lnTo>
                    <a:pt x="1881188" y="292418"/>
                  </a:lnTo>
                  <a:cubicBezTo>
                    <a:pt x="1881188" y="308705"/>
                    <a:pt x="1883569" y="314039"/>
                    <a:pt x="1887474" y="316897"/>
                  </a:cubicBezTo>
                  <a:cubicBezTo>
                    <a:pt x="1891760" y="320231"/>
                    <a:pt x="1897571" y="321659"/>
                    <a:pt x="1903762" y="321659"/>
                  </a:cubicBezTo>
                  <a:lnTo>
                    <a:pt x="1908524" y="321659"/>
                  </a:lnTo>
                  <a:lnTo>
                    <a:pt x="1908524" y="336042"/>
                  </a:lnTo>
                  <a:cubicBezTo>
                    <a:pt x="1908524" y="336137"/>
                    <a:pt x="1828324" y="336137"/>
                    <a:pt x="1827848" y="336137"/>
                  </a:cubicBezTo>
                  <a:close/>
                  <a:moveTo>
                    <a:pt x="1566577" y="336137"/>
                  </a:moveTo>
                  <a:lnTo>
                    <a:pt x="1566577" y="321755"/>
                  </a:lnTo>
                  <a:lnTo>
                    <a:pt x="1573816" y="321755"/>
                  </a:lnTo>
                  <a:cubicBezTo>
                    <a:pt x="1580483" y="321755"/>
                    <a:pt x="1588199" y="321278"/>
                    <a:pt x="1592485" y="315087"/>
                  </a:cubicBezTo>
                  <a:cubicBezTo>
                    <a:pt x="1596771" y="308800"/>
                    <a:pt x="1596771" y="295846"/>
                    <a:pt x="1596771" y="280988"/>
                  </a:cubicBezTo>
                  <a:lnTo>
                    <a:pt x="1596771" y="160401"/>
                  </a:lnTo>
                  <a:cubicBezTo>
                    <a:pt x="1596771" y="150781"/>
                    <a:pt x="1597724" y="137350"/>
                    <a:pt x="1589532" y="130683"/>
                  </a:cubicBezTo>
                  <a:cubicBezTo>
                    <a:pt x="1584769" y="126397"/>
                    <a:pt x="1575626" y="125921"/>
                    <a:pt x="1566958" y="125921"/>
                  </a:cubicBezTo>
                  <a:lnTo>
                    <a:pt x="1562195" y="125921"/>
                  </a:lnTo>
                  <a:lnTo>
                    <a:pt x="1562195" y="111062"/>
                  </a:lnTo>
                  <a:lnTo>
                    <a:pt x="1655826" y="111062"/>
                  </a:lnTo>
                  <a:lnTo>
                    <a:pt x="1655826" y="281083"/>
                  </a:lnTo>
                  <a:cubicBezTo>
                    <a:pt x="1655826" y="295942"/>
                    <a:pt x="1655350" y="308896"/>
                    <a:pt x="1660112" y="315182"/>
                  </a:cubicBezTo>
                  <a:cubicBezTo>
                    <a:pt x="1664399" y="321469"/>
                    <a:pt x="1671638" y="321850"/>
                    <a:pt x="1678400" y="321850"/>
                  </a:cubicBezTo>
                  <a:lnTo>
                    <a:pt x="1687544" y="321850"/>
                  </a:lnTo>
                  <a:lnTo>
                    <a:pt x="1687544" y="336233"/>
                  </a:lnTo>
                  <a:lnTo>
                    <a:pt x="1566577" y="336233"/>
                  </a:lnTo>
                  <a:close/>
                  <a:moveTo>
                    <a:pt x="1554099" y="314516"/>
                  </a:moveTo>
                  <a:cubicBezTo>
                    <a:pt x="1544479" y="334709"/>
                    <a:pt x="1526286" y="342900"/>
                    <a:pt x="1498854" y="342900"/>
                  </a:cubicBezTo>
                  <a:cubicBezTo>
                    <a:pt x="1450372" y="342900"/>
                    <a:pt x="1442180" y="307848"/>
                    <a:pt x="1442180" y="280035"/>
                  </a:cubicBezTo>
                  <a:lnTo>
                    <a:pt x="1442180" y="125921"/>
                  </a:lnTo>
                  <a:lnTo>
                    <a:pt x="1401794" y="125921"/>
                  </a:lnTo>
                  <a:lnTo>
                    <a:pt x="1401794" y="111062"/>
                  </a:lnTo>
                  <a:lnTo>
                    <a:pt x="1405604" y="111062"/>
                  </a:lnTo>
                  <a:cubicBezTo>
                    <a:pt x="1457992" y="111062"/>
                    <a:pt x="1485805" y="41434"/>
                    <a:pt x="1485805" y="7334"/>
                  </a:cubicBezTo>
                  <a:lnTo>
                    <a:pt x="1500664" y="7334"/>
                  </a:lnTo>
                  <a:lnTo>
                    <a:pt x="1500664" y="111062"/>
                  </a:lnTo>
                  <a:lnTo>
                    <a:pt x="1545812" y="111062"/>
                  </a:lnTo>
                  <a:lnTo>
                    <a:pt x="1545812" y="125921"/>
                  </a:lnTo>
                  <a:lnTo>
                    <a:pt x="1501616" y="125921"/>
                  </a:lnTo>
                  <a:lnTo>
                    <a:pt x="1501616" y="287274"/>
                  </a:lnTo>
                  <a:cubicBezTo>
                    <a:pt x="1501616" y="302609"/>
                    <a:pt x="1503521" y="317564"/>
                    <a:pt x="1520381" y="317564"/>
                  </a:cubicBezTo>
                  <a:cubicBezTo>
                    <a:pt x="1527619" y="317564"/>
                    <a:pt x="1532382" y="314230"/>
                    <a:pt x="1535716" y="308896"/>
                  </a:cubicBezTo>
                  <a:cubicBezTo>
                    <a:pt x="1544860" y="295942"/>
                    <a:pt x="1544384" y="270034"/>
                    <a:pt x="1544384" y="252698"/>
                  </a:cubicBezTo>
                  <a:lnTo>
                    <a:pt x="1562100" y="252698"/>
                  </a:lnTo>
                  <a:cubicBezTo>
                    <a:pt x="1562291" y="278987"/>
                    <a:pt x="1560385" y="301085"/>
                    <a:pt x="1554099" y="314516"/>
                  </a:cubicBezTo>
                  <a:close/>
                  <a:moveTo>
                    <a:pt x="1324070" y="336137"/>
                  </a:moveTo>
                  <a:lnTo>
                    <a:pt x="1324070" y="168497"/>
                  </a:lnTo>
                  <a:cubicBezTo>
                    <a:pt x="1324070" y="135350"/>
                    <a:pt x="1308259" y="132969"/>
                    <a:pt x="1295210" y="132969"/>
                  </a:cubicBezTo>
                  <a:cubicBezTo>
                    <a:pt x="1286066" y="132969"/>
                    <a:pt x="1275493" y="138208"/>
                    <a:pt x="1268349" y="149733"/>
                  </a:cubicBezTo>
                  <a:cubicBezTo>
                    <a:pt x="1262063" y="160306"/>
                    <a:pt x="1258729" y="179451"/>
                    <a:pt x="1258729" y="198215"/>
                  </a:cubicBezTo>
                  <a:lnTo>
                    <a:pt x="1258729" y="281273"/>
                  </a:lnTo>
                  <a:cubicBezTo>
                    <a:pt x="1258729" y="300514"/>
                    <a:pt x="1257776" y="310134"/>
                    <a:pt x="1262063" y="314896"/>
                  </a:cubicBezTo>
                  <a:cubicBezTo>
                    <a:pt x="1265873" y="319183"/>
                    <a:pt x="1271207" y="321564"/>
                    <a:pt x="1283684" y="321564"/>
                  </a:cubicBezTo>
                  <a:cubicBezTo>
                    <a:pt x="1283684" y="321564"/>
                    <a:pt x="1286542" y="321564"/>
                    <a:pt x="1290447" y="321564"/>
                  </a:cubicBezTo>
                  <a:lnTo>
                    <a:pt x="1290447" y="335947"/>
                  </a:lnTo>
                  <a:lnTo>
                    <a:pt x="1167956" y="335947"/>
                  </a:lnTo>
                  <a:lnTo>
                    <a:pt x="1167956" y="321564"/>
                  </a:lnTo>
                  <a:lnTo>
                    <a:pt x="1175195" y="321564"/>
                  </a:lnTo>
                  <a:cubicBezTo>
                    <a:pt x="1185767" y="321564"/>
                    <a:pt x="1192530" y="319183"/>
                    <a:pt x="1196340" y="314896"/>
                  </a:cubicBezTo>
                  <a:cubicBezTo>
                    <a:pt x="1200626" y="310134"/>
                    <a:pt x="1199674" y="300514"/>
                    <a:pt x="1199674" y="281273"/>
                  </a:cubicBezTo>
                  <a:lnTo>
                    <a:pt x="1199674" y="165544"/>
                  </a:lnTo>
                  <a:cubicBezTo>
                    <a:pt x="1199674" y="150686"/>
                    <a:pt x="1200150" y="138113"/>
                    <a:pt x="1195864" y="131921"/>
                  </a:cubicBezTo>
                  <a:cubicBezTo>
                    <a:pt x="1191101" y="125635"/>
                    <a:pt x="1183862" y="125158"/>
                    <a:pt x="1177195" y="125158"/>
                  </a:cubicBezTo>
                  <a:lnTo>
                    <a:pt x="1168051" y="125158"/>
                  </a:lnTo>
                  <a:lnTo>
                    <a:pt x="1168051" y="110776"/>
                  </a:lnTo>
                  <a:lnTo>
                    <a:pt x="1253585" y="110776"/>
                  </a:lnTo>
                  <a:lnTo>
                    <a:pt x="1254538" y="145828"/>
                  </a:lnTo>
                  <a:lnTo>
                    <a:pt x="1255014" y="145828"/>
                  </a:lnTo>
                  <a:cubicBezTo>
                    <a:pt x="1263206" y="124682"/>
                    <a:pt x="1283780" y="104013"/>
                    <a:pt x="1318451" y="104013"/>
                  </a:cubicBezTo>
                  <a:cubicBezTo>
                    <a:pt x="1370362" y="104013"/>
                    <a:pt x="1382840" y="132302"/>
                    <a:pt x="1382840" y="179356"/>
                  </a:cubicBezTo>
                  <a:lnTo>
                    <a:pt x="1382840" y="281654"/>
                  </a:lnTo>
                  <a:cubicBezTo>
                    <a:pt x="1382840" y="300419"/>
                    <a:pt x="1382363" y="308515"/>
                    <a:pt x="1386650" y="314801"/>
                  </a:cubicBezTo>
                  <a:cubicBezTo>
                    <a:pt x="1390936" y="321088"/>
                    <a:pt x="1399127" y="321469"/>
                    <a:pt x="1405414" y="321469"/>
                  </a:cubicBezTo>
                  <a:lnTo>
                    <a:pt x="1414558" y="321469"/>
                  </a:lnTo>
                  <a:lnTo>
                    <a:pt x="1414558" y="335852"/>
                  </a:lnTo>
                  <a:lnTo>
                    <a:pt x="1324070" y="335852"/>
                  </a:lnTo>
                  <a:close/>
                  <a:moveTo>
                    <a:pt x="1014317" y="216122"/>
                  </a:moveTo>
                  <a:cubicBezTo>
                    <a:pt x="1014317" y="216122"/>
                    <a:pt x="1012888" y="239649"/>
                    <a:pt x="1017651" y="266986"/>
                  </a:cubicBezTo>
                  <a:cubicBezTo>
                    <a:pt x="1022413" y="294323"/>
                    <a:pt x="1033939" y="323183"/>
                    <a:pt x="1066133" y="323183"/>
                  </a:cubicBezTo>
                  <a:cubicBezTo>
                    <a:pt x="1110806" y="323183"/>
                    <a:pt x="1131951" y="283845"/>
                    <a:pt x="1131951" y="259271"/>
                  </a:cubicBezTo>
                  <a:lnTo>
                    <a:pt x="1150620" y="259271"/>
                  </a:lnTo>
                  <a:cubicBezTo>
                    <a:pt x="1150620" y="291465"/>
                    <a:pt x="1119378" y="342805"/>
                    <a:pt x="1057942" y="342805"/>
                  </a:cubicBezTo>
                  <a:cubicBezTo>
                    <a:pt x="985933" y="342805"/>
                    <a:pt x="950405" y="291941"/>
                    <a:pt x="950405" y="223266"/>
                  </a:cubicBezTo>
                  <a:cubicBezTo>
                    <a:pt x="950405" y="152210"/>
                    <a:pt x="996982" y="104204"/>
                    <a:pt x="1056037" y="104204"/>
                  </a:cubicBezTo>
                  <a:cubicBezTo>
                    <a:pt x="1126141" y="104204"/>
                    <a:pt x="1153478" y="155067"/>
                    <a:pt x="1153478" y="216122"/>
                  </a:cubicBezTo>
                  <a:lnTo>
                    <a:pt x="1014317" y="216122"/>
                  </a:lnTo>
                  <a:close/>
                  <a:moveTo>
                    <a:pt x="855345" y="336137"/>
                  </a:moveTo>
                  <a:lnTo>
                    <a:pt x="854393" y="301085"/>
                  </a:lnTo>
                  <a:cubicBezTo>
                    <a:pt x="850106" y="315944"/>
                    <a:pt x="828484" y="342900"/>
                    <a:pt x="791432" y="342900"/>
                  </a:cubicBezTo>
                  <a:cubicBezTo>
                    <a:pt x="720376" y="342900"/>
                    <a:pt x="701612" y="278035"/>
                    <a:pt x="701612" y="223361"/>
                  </a:cubicBezTo>
                  <a:cubicBezTo>
                    <a:pt x="701612" y="169069"/>
                    <a:pt x="734282" y="104299"/>
                    <a:pt x="799052" y="104299"/>
                  </a:cubicBezTo>
                  <a:cubicBezTo>
                    <a:pt x="831247" y="104299"/>
                    <a:pt x="844201" y="117253"/>
                    <a:pt x="848963" y="126873"/>
                  </a:cubicBezTo>
                  <a:lnTo>
                    <a:pt x="848963" y="56769"/>
                  </a:lnTo>
                  <a:cubicBezTo>
                    <a:pt x="848963" y="44291"/>
                    <a:pt x="848963" y="35147"/>
                    <a:pt x="841724" y="28004"/>
                  </a:cubicBezTo>
                  <a:cubicBezTo>
                    <a:pt x="837438" y="23717"/>
                    <a:pt x="830675" y="21717"/>
                    <a:pt x="819626" y="21717"/>
                  </a:cubicBezTo>
                  <a:cubicBezTo>
                    <a:pt x="819626" y="21717"/>
                    <a:pt x="818198" y="21717"/>
                    <a:pt x="815340" y="21717"/>
                  </a:cubicBezTo>
                  <a:lnTo>
                    <a:pt x="815340" y="7334"/>
                  </a:lnTo>
                  <a:lnTo>
                    <a:pt x="907542" y="95"/>
                  </a:lnTo>
                  <a:lnTo>
                    <a:pt x="907542" y="293084"/>
                  </a:lnTo>
                  <a:cubicBezTo>
                    <a:pt x="907542" y="308896"/>
                    <a:pt x="909923" y="313754"/>
                    <a:pt x="913829" y="317087"/>
                  </a:cubicBezTo>
                  <a:cubicBezTo>
                    <a:pt x="918210" y="320421"/>
                    <a:pt x="926306" y="321850"/>
                    <a:pt x="934974" y="321850"/>
                  </a:cubicBezTo>
                  <a:lnTo>
                    <a:pt x="941261" y="321850"/>
                  </a:lnTo>
                  <a:lnTo>
                    <a:pt x="941261" y="336233"/>
                  </a:lnTo>
                  <a:lnTo>
                    <a:pt x="855345" y="336233"/>
                  </a:lnTo>
                  <a:close/>
                  <a:moveTo>
                    <a:pt x="605695" y="336137"/>
                  </a:moveTo>
                  <a:lnTo>
                    <a:pt x="604742" y="301085"/>
                  </a:lnTo>
                  <a:cubicBezTo>
                    <a:pt x="604742" y="301085"/>
                    <a:pt x="604266" y="302514"/>
                    <a:pt x="604266" y="301085"/>
                  </a:cubicBezTo>
                  <a:cubicBezTo>
                    <a:pt x="598551" y="319373"/>
                    <a:pt x="573976" y="342900"/>
                    <a:pt x="541401" y="342900"/>
                  </a:cubicBezTo>
                  <a:cubicBezTo>
                    <a:pt x="487109" y="342900"/>
                    <a:pt x="475107" y="311182"/>
                    <a:pt x="475107" y="269367"/>
                  </a:cubicBezTo>
                  <a:lnTo>
                    <a:pt x="475107" y="172402"/>
                  </a:lnTo>
                  <a:cubicBezTo>
                    <a:pt x="475107" y="144113"/>
                    <a:pt x="474155" y="133541"/>
                    <a:pt x="472250" y="130683"/>
                  </a:cubicBezTo>
                  <a:cubicBezTo>
                    <a:pt x="470821" y="128302"/>
                    <a:pt x="468440" y="125349"/>
                    <a:pt x="455962" y="125349"/>
                  </a:cubicBezTo>
                  <a:cubicBezTo>
                    <a:pt x="455962" y="125349"/>
                    <a:pt x="455962" y="125349"/>
                    <a:pt x="452628" y="125349"/>
                  </a:cubicBezTo>
                  <a:lnTo>
                    <a:pt x="452628" y="110966"/>
                  </a:lnTo>
                  <a:lnTo>
                    <a:pt x="534257" y="110966"/>
                  </a:lnTo>
                  <a:lnTo>
                    <a:pt x="534257" y="275654"/>
                  </a:lnTo>
                  <a:cubicBezTo>
                    <a:pt x="534257" y="311658"/>
                    <a:pt x="553974" y="312611"/>
                    <a:pt x="563499" y="312611"/>
                  </a:cubicBezTo>
                  <a:cubicBezTo>
                    <a:pt x="579787" y="312611"/>
                    <a:pt x="592836" y="298228"/>
                    <a:pt x="597599" y="278987"/>
                  </a:cubicBezTo>
                  <a:cubicBezTo>
                    <a:pt x="600456" y="267938"/>
                    <a:pt x="600456" y="255461"/>
                    <a:pt x="600456" y="242983"/>
                  </a:cubicBezTo>
                  <a:lnTo>
                    <a:pt x="600456" y="172402"/>
                  </a:lnTo>
                  <a:cubicBezTo>
                    <a:pt x="600456" y="152686"/>
                    <a:pt x="600932" y="136398"/>
                    <a:pt x="596646" y="131540"/>
                  </a:cubicBezTo>
                  <a:cubicBezTo>
                    <a:pt x="592836" y="127254"/>
                    <a:pt x="587502" y="125254"/>
                    <a:pt x="572643" y="125254"/>
                  </a:cubicBezTo>
                  <a:cubicBezTo>
                    <a:pt x="572643" y="125254"/>
                    <a:pt x="571214" y="125254"/>
                    <a:pt x="567880" y="125254"/>
                  </a:cubicBezTo>
                  <a:lnTo>
                    <a:pt x="567880" y="110871"/>
                  </a:lnTo>
                  <a:lnTo>
                    <a:pt x="659130" y="110871"/>
                  </a:lnTo>
                  <a:lnTo>
                    <a:pt x="659130" y="281845"/>
                  </a:lnTo>
                  <a:cubicBezTo>
                    <a:pt x="659130" y="296704"/>
                    <a:pt x="660083" y="308705"/>
                    <a:pt x="664369" y="314992"/>
                  </a:cubicBezTo>
                  <a:cubicBezTo>
                    <a:pt x="668655" y="321278"/>
                    <a:pt x="675418" y="321659"/>
                    <a:pt x="682180" y="321659"/>
                  </a:cubicBezTo>
                  <a:cubicBezTo>
                    <a:pt x="682180" y="321659"/>
                    <a:pt x="688372" y="321659"/>
                    <a:pt x="690848" y="321659"/>
                  </a:cubicBezTo>
                  <a:cubicBezTo>
                    <a:pt x="690848" y="326041"/>
                    <a:pt x="690848" y="336042"/>
                    <a:pt x="690848" y="336042"/>
                  </a:cubicBezTo>
                  <a:lnTo>
                    <a:pt x="605695" y="336042"/>
                  </a:lnTo>
                  <a:close/>
                  <a:moveTo>
                    <a:pt x="411671" y="160877"/>
                  </a:moveTo>
                  <a:cubicBezTo>
                    <a:pt x="394907" y="160877"/>
                    <a:pt x="384810" y="148876"/>
                    <a:pt x="384810" y="139256"/>
                  </a:cubicBezTo>
                  <a:cubicBezTo>
                    <a:pt x="384810" y="135922"/>
                    <a:pt x="384810" y="132017"/>
                    <a:pt x="387191" y="126778"/>
                  </a:cubicBezTo>
                  <a:lnTo>
                    <a:pt x="386715" y="126778"/>
                  </a:lnTo>
                  <a:cubicBezTo>
                    <a:pt x="363665" y="146018"/>
                    <a:pt x="358426" y="218980"/>
                    <a:pt x="358426" y="247269"/>
                  </a:cubicBezTo>
                  <a:lnTo>
                    <a:pt x="358426" y="281845"/>
                  </a:lnTo>
                  <a:cubicBezTo>
                    <a:pt x="358426" y="296704"/>
                    <a:pt x="358426" y="308705"/>
                    <a:pt x="362712" y="314992"/>
                  </a:cubicBezTo>
                  <a:cubicBezTo>
                    <a:pt x="366998" y="321278"/>
                    <a:pt x="378047" y="321659"/>
                    <a:pt x="384334" y="321659"/>
                  </a:cubicBezTo>
                  <a:cubicBezTo>
                    <a:pt x="384334" y="321659"/>
                    <a:pt x="403574" y="321659"/>
                    <a:pt x="405955" y="321659"/>
                  </a:cubicBezTo>
                  <a:cubicBezTo>
                    <a:pt x="405955" y="326041"/>
                    <a:pt x="405955" y="336042"/>
                    <a:pt x="405955" y="336042"/>
                  </a:cubicBezTo>
                  <a:lnTo>
                    <a:pt x="254127" y="336042"/>
                  </a:lnTo>
                  <a:lnTo>
                    <a:pt x="254127" y="321659"/>
                  </a:lnTo>
                  <a:cubicBezTo>
                    <a:pt x="258890" y="321659"/>
                    <a:pt x="268510" y="321659"/>
                    <a:pt x="268510" y="321659"/>
                  </a:cubicBezTo>
                  <a:cubicBezTo>
                    <a:pt x="283845" y="321659"/>
                    <a:pt x="291560" y="319278"/>
                    <a:pt x="295370" y="312992"/>
                  </a:cubicBezTo>
                  <a:cubicBezTo>
                    <a:pt x="300704" y="304324"/>
                    <a:pt x="299657" y="281273"/>
                    <a:pt x="299657" y="281273"/>
                  </a:cubicBezTo>
                  <a:lnTo>
                    <a:pt x="299657" y="193358"/>
                  </a:lnTo>
                  <a:cubicBezTo>
                    <a:pt x="299657" y="164592"/>
                    <a:pt x="298704" y="142970"/>
                    <a:pt x="295370" y="135255"/>
                  </a:cubicBezTo>
                  <a:cubicBezTo>
                    <a:pt x="291560" y="127064"/>
                    <a:pt x="285750" y="125158"/>
                    <a:pt x="272796" y="125158"/>
                  </a:cubicBezTo>
                  <a:lnTo>
                    <a:pt x="267557" y="125158"/>
                  </a:lnTo>
                  <a:lnTo>
                    <a:pt x="267557" y="110776"/>
                  </a:lnTo>
                  <a:lnTo>
                    <a:pt x="349187" y="110776"/>
                  </a:lnTo>
                  <a:lnTo>
                    <a:pt x="351568" y="168402"/>
                  </a:lnTo>
                  <a:lnTo>
                    <a:pt x="352044" y="168402"/>
                  </a:lnTo>
                  <a:cubicBezTo>
                    <a:pt x="354425" y="140589"/>
                    <a:pt x="370808" y="104013"/>
                    <a:pt x="408242" y="104013"/>
                  </a:cubicBezTo>
                  <a:cubicBezTo>
                    <a:pt x="428434" y="104013"/>
                    <a:pt x="440912" y="113633"/>
                    <a:pt x="440912" y="132302"/>
                  </a:cubicBezTo>
                  <a:cubicBezTo>
                    <a:pt x="440912" y="146971"/>
                    <a:pt x="430340" y="161354"/>
                    <a:pt x="411671" y="160877"/>
                  </a:cubicBezTo>
                  <a:close/>
                  <a:moveTo>
                    <a:pt x="131636" y="193548"/>
                  </a:moveTo>
                  <a:lnTo>
                    <a:pt x="108585" y="193548"/>
                  </a:lnTo>
                  <a:lnTo>
                    <a:pt x="108585" y="291560"/>
                  </a:lnTo>
                  <a:cubicBezTo>
                    <a:pt x="108585" y="301657"/>
                    <a:pt x="109538" y="309848"/>
                    <a:pt x="114300" y="315087"/>
                  </a:cubicBezTo>
                  <a:cubicBezTo>
                    <a:pt x="118682" y="319373"/>
                    <a:pt x="126301" y="321755"/>
                    <a:pt x="140208" y="321755"/>
                  </a:cubicBezTo>
                  <a:lnTo>
                    <a:pt x="152209" y="321755"/>
                  </a:lnTo>
                  <a:lnTo>
                    <a:pt x="152209" y="336137"/>
                  </a:lnTo>
                  <a:lnTo>
                    <a:pt x="0" y="336137"/>
                  </a:lnTo>
                  <a:lnTo>
                    <a:pt x="0" y="321755"/>
                  </a:lnTo>
                  <a:cubicBezTo>
                    <a:pt x="6763" y="321755"/>
                    <a:pt x="13430" y="321755"/>
                    <a:pt x="13430" y="321755"/>
                  </a:cubicBezTo>
                  <a:cubicBezTo>
                    <a:pt x="24956" y="321755"/>
                    <a:pt x="34576" y="319850"/>
                    <a:pt x="39338" y="316040"/>
                  </a:cubicBezTo>
                  <a:cubicBezTo>
                    <a:pt x="44101" y="311658"/>
                    <a:pt x="46577" y="304514"/>
                    <a:pt x="46577" y="291560"/>
                  </a:cubicBezTo>
                  <a:lnTo>
                    <a:pt x="46577" y="54769"/>
                  </a:lnTo>
                  <a:cubicBezTo>
                    <a:pt x="46577" y="39433"/>
                    <a:pt x="44196" y="28861"/>
                    <a:pt x="36481" y="24956"/>
                  </a:cubicBezTo>
                  <a:cubicBezTo>
                    <a:pt x="31718" y="22098"/>
                    <a:pt x="22574" y="21622"/>
                    <a:pt x="10097" y="21622"/>
                  </a:cubicBezTo>
                  <a:lnTo>
                    <a:pt x="0" y="21622"/>
                  </a:lnTo>
                  <a:lnTo>
                    <a:pt x="0" y="7239"/>
                  </a:lnTo>
                  <a:lnTo>
                    <a:pt x="131540" y="7239"/>
                  </a:lnTo>
                  <a:cubicBezTo>
                    <a:pt x="198787" y="7239"/>
                    <a:pt x="256889" y="31242"/>
                    <a:pt x="256889" y="100870"/>
                  </a:cubicBezTo>
                  <a:cubicBezTo>
                    <a:pt x="256984" y="167164"/>
                    <a:pt x="199834" y="193548"/>
                    <a:pt x="131636" y="193548"/>
                  </a:cubicBezTo>
                  <a:close/>
                  <a:moveTo>
                    <a:pt x="1822514" y="213741"/>
                  </a:moveTo>
                  <a:cubicBezTo>
                    <a:pt x="1779746" y="221933"/>
                    <a:pt x="1756219" y="232981"/>
                    <a:pt x="1756219" y="276606"/>
                  </a:cubicBezTo>
                  <a:cubicBezTo>
                    <a:pt x="1756219" y="302038"/>
                    <a:pt x="1769174" y="314992"/>
                    <a:pt x="1783556" y="314992"/>
                  </a:cubicBezTo>
                  <a:cubicBezTo>
                    <a:pt x="1803749" y="314992"/>
                    <a:pt x="1810893" y="302990"/>
                    <a:pt x="1815275" y="294323"/>
                  </a:cubicBezTo>
                  <a:cubicBezTo>
                    <a:pt x="1820037" y="285655"/>
                    <a:pt x="1822514" y="266986"/>
                    <a:pt x="1822514" y="249650"/>
                  </a:cubicBezTo>
                  <a:lnTo>
                    <a:pt x="1822514" y="213741"/>
                  </a:lnTo>
                  <a:close/>
                  <a:moveTo>
                    <a:pt x="1055656" y="116681"/>
                  </a:moveTo>
                  <a:cubicBezTo>
                    <a:pt x="1016318" y="116681"/>
                    <a:pt x="1015746" y="178118"/>
                    <a:pt x="1014794" y="200692"/>
                  </a:cubicBezTo>
                  <a:lnTo>
                    <a:pt x="1093565" y="200692"/>
                  </a:lnTo>
                  <a:cubicBezTo>
                    <a:pt x="1094042" y="176213"/>
                    <a:pt x="1092137" y="116681"/>
                    <a:pt x="1055656" y="116681"/>
                  </a:cubicBezTo>
                  <a:close/>
                  <a:moveTo>
                    <a:pt x="849154" y="198311"/>
                  </a:moveTo>
                  <a:cubicBezTo>
                    <a:pt x="849154" y="170498"/>
                    <a:pt x="845344" y="122968"/>
                    <a:pt x="809339" y="122968"/>
                  </a:cubicBezTo>
                  <a:cubicBezTo>
                    <a:pt x="768572" y="122968"/>
                    <a:pt x="768096" y="191167"/>
                    <a:pt x="768096" y="223361"/>
                  </a:cubicBezTo>
                  <a:cubicBezTo>
                    <a:pt x="768096" y="251174"/>
                    <a:pt x="770001" y="316992"/>
                    <a:pt x="807911" y="316992"/>
                  </a:cubicBezTo>
                  <a:cubicBezTo>
                    <a:pt x="822293" y="316992"/>
                    <a:pt x="834295" y="307848"/>
                    <a:pt x="840105" y="294418"/>
                  </a:cubicBezTo>
                  <a:cubicBezTo>
                    <a:pt x="843915" y="284798"/>
                    <a:pt x="849249" y="270415"/>
                    <a:pt x="849249" y="244983"/>
                  </a:cubicBezTo>
                  <a:lnTo>
                    <a:pt x="849249" y="198311"/>
                  </a:lnTo>
                  <a:close/>
                  <a:moveTo>
                    <a:pt x="131636" y="21622"/>
                  </a:moveTo>
                  <a:lnTo>
                    <a:pt x="108585" y="21622"/>
                  </a:lnTo>
                  <a:lnTo>
                    <a:pt x="108585" y="177737"/>
                  </a:lnTo>
                  <a:lnTo>
                    <a:pt x="131636" y="177737"/>
                  </a:lnTo>
                  <a:cubicBezTo>
                    <a:pt x="184975" y="177737"/>
                    <a:pt x="194500" y="139827"/>
                    <a:pt x="194500" y="100870"/>
                  </a:cubicBezTo>
                  <a:cubicBezTo>
                    <a:pt x="194500" y="61913"/>
                    <a:pt x="184975" y="21622"/>
                    <a:pt x="131636" y="21622"/>
                  </a:cubicBezTo>
                  <a:close/>
                </a:path>
              </a:pathLst>
            </a:custGeom>
            <a:solidFill>
              <a:srgbClr val="FFFFFF"/>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CEF4BEF5-8A67-9F20-E722-0F7B741D0457}"/>
              </a:ext>
            </a:extLst>
          </p:cNvPr>
          <p:cNvSpPr>
            <a:spLocks noGrp="1"/>
          </p:cNvSpPr>
          <p:nvPr>
            <p:ph type="body" sz="quarter" idx="17"/>
          </p:nvPr>
        </p:nvSpPr>
        <p:spPr>
          <a:xfrm>
            <a:off x="1785938" y="2178008"/>
            <a:ext cx="9218611" cy="4475205"/>
          </a:xfrm>
        </p:spPr>
        <p:txBody>
          <a:bodyPr/>
          <a:lstStyle>
            <a:lvl1pPr marL="0" indent="0">
              <a:defRPr sz="8000">
                <a:solidFill>
                  <a:schemeClr val="bg1"/>
                </a:solidFill>
              </a:defRPr>
            </a:lvl1pPr>
            <a:lvl2pPr>
              <a:defRPr sz="2400" b="0">
                <a:solidFill>
                  <a:schemeClr val="accent2"/>
                </a:solidFill>
                <a:latin typeface="+mn-lt"/>
              </a:defRPr>
            </a:lvl2pPr>
            <a:lvl3pPr>
              <a:defRPr sz="1800">
                <a:solidFill>
                  <a:schemeClr val="accent2"/>
                </a:solidFill>
              </a:defRPr>
            </a:lvl3pPr>
            <a:lvl4pPr marL="0" indent="0">
              <a:spcBef>
                <a:spcPts val="600"/>
              </a:spcBef>
              <a:buFont typeface="Calibri" panose="020F0502020204030204" pitchFamily="34" charset="0"/>
              <a:buChar char="​"/>
              <a:defRPr sz="1800">
                <a:solidFill>
                  <a:schemeClr val="accent2"/>
                </a:solidFill>
              </a:defRPr>
            </a:lvl4pPr>
            <a:lvl5pPr marL="0" indent="0">
              <a:buFont typeface="Calibri" panose="020F050202020403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164">
            <a:extLst>
              <a:ext uri="{FF2B5EF4-FFF2-40B4-BE49-F238E27FC236}">
                <a16:creationId xmlns:a16="http://schemas.microsoft.com/office/drawing/2014/main" id="{318B75F2-0AAA-6859-983D-8A755EC75E6A}"/>
              </a:ext>
            </a:extLst>
          </p:cNvPr>
          <p:cNvGrpSpPr/>
          <p:nvPr userDrawn="1"/>
        </p:nvGrpSpPr>
        <p:grpSpPr>
          <a:xfrm>
            <a:off x="1785938" y="457200"/>
            <a:ext cx="1919234" cy="440944"/>
            <a:chOff x="5082170" y="602010"/>
            <a:chExt cx="2868072" cy="658939"/>
          </a:xfrm>
          <a:solidFill>
            <a:srgbClr val="FFFFFF"/>
          </a:solidFill>
        </p:grpSpPr>
        <p:sp>
          <p:nvSpPr>
            <p:cNvPr id="9" name="Freeform 5">
              <a:extLst>
                <a:ext uri="{FF2B5EF4-FFF2-40B4-BE49-F238E27FC236}">
                  <a16:creationId xmlns:a16="http://schemas.microsoft.com/office/drawing/2014/main" id="{ECAFC655-7448-9986-7FD0-6CC83B87AA65}"/>
                </a:ext>
              </a:extLst>
            </p:cNvPr>
            <p:cNvSpPr/>
            <p:nvPr/>
          </p:nvSpPr>
          <p:spPr>
            <a:xfrm>
              <a:off x="5082170" y="602010"/>
              <a:ext cx="659796" cy="658939"/>
            </a:xfrm>
            <a:custGeom>
              <a:avLst/>
              <a:gdLst>
                <a:gd name="connsiteX0" fmla="*/ 508064 w 659796"/>
                <a:gd name="connsiteY0" fmla="*/ 393764 h 658939"/>
                <a:gd name="connsiteX1" fmla="*/ 485966 w 659796"/>
                <a:gd name="connsiteY1" fmla="*/ 397574 h 658939"/>
                <a:gd name="connsiteX2" fmla="*/ 491776 w 659796"/>
                <a:gd name="connsiteY2" fmla="*/ 353378 h 658939"/>
                <a:gd name="connsiteX3" fmla="*/ 485966 w 659796"/>
                <a:gd name="connsiteY3" fmla="*/ 344710 h 658939"/>
                <a:gd name="connsiteX4" fmla="*/ 491776 w 659796"/>
                <a:gd name="connsiteY4" fmla="*/ 294704 h 658939"/>
                <a:gd name="connsiteX5" fmla="*/ 548450 w 659796"/>
                <a:gd name="connsiteY5" fmla="*/ 317754 h 658939"/>
                <a:gd name="connsiteX6" fmla="*/ 508064 w 659796"/>
                <a:gd name="connsiteY6" fmla="*/ 393764 h 658939"/>
                <a:gd name="connsiteX7" fmla="*/ 598361 w 659796"/>
                <a:gd name="connsiteY7" fmla="*/ 526352 h 658939"/>
                <a:gd name="connsiteX8" fmla="*/ 524351 w 659796"/>
                <a:gd name="connsiteY8" fmla="*/ 526352 h 658939"/>
                <a:gd name="connsiteX9" fmla="*/ 594455 w 659796"/>
                <a:gd name="connsiteY9" fmla="*/ 415862 h 658939"/>
                <a:gd name="connsiteX10" fmla="*/ 615601 w 659796"/>
                <a:gd name="connsiteY10" fmla="*/ 343853 h 658939"/>
                <a:gd name="connsiteX11" fmla="*/ 659797 w 659796"/>
                <a:gd name="connsiteY11" fmla="*/ 359188 h 658939"/>
                <a:gd name="connsiteX12" fmla="*/ 598361 w 659796"/>
                <a:gd name="connsiteY12" fmla="*/ 526352 h 658939"/>
                <a:gd name="connsiteX13" fmla="*/ 572453 w 659796"/>
                <a:gd name="connsiteY13" fmla="*/ 412052 h 658939"/>
                <a:gd name="connsiteX14" fmla="*/ 544640 w 659796"/>
                <a:gd name="connsiteY14" fmla="*/ 436055 h 658939"/>
                <a:gd name="connsiteX15" fmla="*/ 488918 w 659796"/>
                <a:gd name="connsiteY15" fmla="*/ 526352 h 658939"/>
                <a:gd name="connsiteX16" fmla="*/ 452438 w 659796"/>
                <a:gd name="connsiteY16" fmla="*/ 526352 h 658939"/>
                <a:gd name="connsiteX17" fmla="*/ 488918 w 659796"/>
                <a:gd name="connsiteY17" fmla="*/ 461963 h 658939"/>
                <a:gd name="connsiteX18" fmla="*/ 517779 w 659796"/>
                <a:gd name="connsiteY18" fmla="*/ 437960 h 658939"/>
                <a:gd name="connsiteX19" fmla="*/ 559118 w 659796"/>
                <a:gd name="connsiteY19" fmla="*/ 321755 h 658939"/>
                <a:gd name="connsiteX20" fmla="*/ 603314 w 659796"/>
                <a:gd name="connsiteY20" fmla="*/ 340043 h 658939"/>
                <a:gd name="connsiteX21" fmla="*/ 572453 w 659796"/>
                <a:gd name="connsiteY21" fmla="*/ 412052 h 658939"/>
                <a:gd name="connsiteX22" fmla="*/ 477393 w 659796"/>
                <a:gd name="connsiteY22" fmla="*/ 187262 h 658939"/>
                <a:gd name="connsiteX23" fmla="*/ 330422 w 659796"/>
                <a:gd name="connsiteY23" fmla="*/ 101727 h 658939"/>
                <a:gd name="connsiteX24" fmla="*/ 276606 w 659796"/>
                <a:gd name="connsiteY24" fmla="*/ 92107 h 658939"/>
                <a:gd name="connsiteX25" fmla="*/ 276606 w 659796"/>
                <a:gd name="connsiteY25" fmla="*/ 131445 h 658939"/>
                <a:gd name="connsiteX26" fmla="*/ 317945 w 659796"/>
                <a:gd name="connsiteY26" fmla="*/ 169831 h 658939"/>
                <a:gd name="connsiteX27" fmla="*/ 260318 w 659796"/>
                <a:gd name="connsiteY27" fmla="*/ 165068 h 658939"/>
                <a:gd name="connsiteX28" fmla="*/ 310229 w 659796"/>
                <a:gd name="connsiteY28" fmla="*/ 218885 h 658939"/>
                <a:gd name="connsiteX29" fmla="*/ 529209 w 659796"/>
                <a:gd name="connsiteY29" fmla="*/ 255365 h 658939"/>
                <a:gd name="connsiteX30" fmla="*/ 567595 w 659796"/>
                <a:gd name="connsiteY30" fmla="*/ 280321 h 658939"/>
                <a:gd name="connsiteX31" fmla="*/ 467678 w 659796"/>
                <a:gd name="connsiteY31" fmla="*/ 285083 h 658939"/>
                <a:gd name="connsiteX32" fmla="*/ 426434 w 659796"/>
                <a:gd name="connsiteY32" fmla="*/ 436055 h 658939"/>
                <a:gd name="connsiteX33" fmla="*/ 290989 w 659796"/>
                <a:gd name="connsiteY33" fmla="*/ 526352 h 658939"/>
                <a:gd name="connsiteX34" fmla="*/ 202597 w 659796"/>
                <a:gd name="connsiteY34" fmla="*/ 526352 h 658939"/>
                <a:gd name="connsiteX35" fmla="*/ 232410 w 659796"/>
                <a:gd name="connsiteY35" fmla="*/ 467773 h 658939"/>
                <a:gd name="connsiteX36" fmla="*/ 227648 w 659796"/>
                <a:gd name="connsiteY36" fmla="*/ 465868 h 658939"/>
                <a:gd name="connsiteX37" fmla="*/ 147923 w 659796"/>
                <a:gd name="connsiteY37" fmla="*/ 526352 h 658939"/>
                <a:gd name="connsiteX38" fmla="*/ 128683 w 659796"/>
                <a:gd name="connsiteY38" fmla="*/ 526352 h 658939"/>
                <a:gd name="connsiteX39" fmla="*/ 210312 w 659796"/>
                <a:gd name="connsiteY39" fmla="*/ 412052 h 658939"/>
                <a:gd name="connsiteX40" fmla="*/ 217075 w 659796"/>
                <a:gd name="connsiteY40" fmla="*/ 335185 h 658939"/>
                <a:gd name="connsiteX41" fmla="*/ 204597 w 659796"/>
                <a:gd name="connsiteY41" fmla="*/ 317849 h 658939"/>
                <a:gd name="connsiteX42" fmla="*/ 171926 w 659796"/>
                <a:gd name="connsiteY42" fmla="*/ 444627 h 658939"/>
                <a:gd name="connsiteX43" fmla="*/ 103727 w 659796"/>
                <a:gd name="connsiteY43" fmla="*/ 526256 h 658939"/>
                <a:gd name="connsiteX44" fmla="*/ 86392 w 659796"/>
                <a:gd name="connsiteY44" fmla="*/ 526256 h 658939"/>
                <a:gd name="connsiteX45" fmla="*/ 126682 w 659796"/>
                <a:gd name="connsiteY45" fmla="*/ 469583 h 658939"/>
                <a:gd name="connsiteX46" fmla="*/ 183356 w 659796"/>
                <a:gd name="connsiteY46" fmla="*/ 295751 h 658939"/>
                <a:gd name="connsiteX47" fmla="*/ 168974 w 659796"/>
                <a:gd name="connsiteY47" fmla="*/ 302514 h 658939"/>
                <a:gd name="connsiteX48" fmla="*/ 144018 w 659796"/>
                <a:gd name="connsiteY48" fmla="*/ 371666 h 658939"/>
                <a:gd name="connsiteX49" fmla="*/ 126778 w 659796"/>
                <a:gd name="connsiteY49" fmla="*/ 381286 h 658939"/>
                <a:gd name="connsiteX50" fmla="*/ 65342 w 659796"/>
                <a:gd name="connsiteY50" fmla="*/ 527304 h 658939"/>
                <a:gd name="connsiteX51" fmla="*/ 0 w 659796"/>
                <a:gd name="connsiteY51" fmla="*/ 319850 h 658939"/>
                <a:gd name="connsiteX52" fmla="*/ 334232 w 659796"/>
                <a:gd name="connsiteY52" fmla="*/ 0 h 658939"/>
                <a:gd name="connsiteX53" fmla="*/ 647319 w 659796"/>
                <a:gd name="connsiteY53" fmla="*/ 233363 h 658939"/>
                <a:gd name="connsiteX54" fmla="*/ 477393 w 659796"/>
                <a:gd name="connsiteY54" fmla="*/ 187262 h 658939"/>
                <a:gd name="connsiteX55" fmla="*/ 432245 w 659796"/>
                <a:gd name="connsiteY55" fmla="*/ 526352 h 658939"/>
                <a:gd name="connsiteX56" fmla="*/ 386143 w 659796"/>
                <a:gd name="connsiteY56" fmla="*/ 526352 h 658939"/>
                <a:gd name="connsiteX57" fmla="*/ 471678 w 659796"/>
                <a:gd name="connsiteY57" fmla="*/ 419767 h 658939"/>
                <a:gd name="connsiteX58" fmla="*/ 480346 w 659796"/>
                <a:gd name="connsiteY58" fmla="*/ 436055 h 658939"/>
                <a:gd name="connsiteX59" fmla="*/ 432245 w 659796"/>
                <a:gd name="connsiteY59" fmla="*/ 526352 h 658939"/>
                <a:gd name="connsiteX60" fmla="*/ 332327 w 659796"/>
                <a:gd name="connsiteY60" fmla="*/ 658940 h 658939"/>
                <a:gd name="connsiteX61" fmla="*/ 78772 w 659796"/>
                <a:gd name="connsiteY61" fmla="*/ 541782 h 658939"/>
                <a:gd name="connsiteX62" fmla="*/ 584930 w 659796"/>
                <a:gd name="connsiteY62" fmla="*/ 541782 h 658939"/>
                <a:gd name="connsiteX63" fmla="*/ 332327 w 659796"/>
                <a:gd name="connsiteY63" fmla="*/ 658940 h 658939"/>
                <a:gd name="connsiteX64" fmla="*/ 334232 w 659796"/>
                <a:gd name="connsiteY64" fmla="*/ 21146 h 658939"/>
                <a:gd name="connsiteX65" fmla="*/ 23051 w 659796"/>
                <a:gd name="connsiteY65" fmla="*/ 319850 h 658939"/>
                <a:gd name="connsiteX66" fmla="*/ 65342 w 659796"/>
                <a:gd name="connsiteY66" fmla="*/ 483108 h 658939"/>
                <a:gd name="connsiteX67" fmla="*/ 148876 w 659796"/>
                <a:gd name="connsiteY67" fmla="*/ 259271 h 658939"/>
                <a:gd name="connsiteX68" fmla="*/ 174784 w 659796"/>
                <a:gd name="connsiteY68" fmla="*/ 247745 h 658939"/>
                <a:gd name="connsiteX69" fmla="*/ 212217 w 659796"/>
                <a:gd name="connsiteY69" fmla="*/ 152686 h 658939"/>
                <a:gd name="connsiteX70" fmla="*/ 236220 w 659796"/>
                <a:gd name="connsiteY70" fmla="*/ 140208 h 658939"/>
                <a:gd name="connsiteX71" fmla="*/ 266033 w 659796"/>
                <a:gd name="connsiteY71" fmla="*/ 76772 h 658939"/>
                <a:gd name="connsiteX72" fmla="*/ 331375 w 659796"/>
                <a:gd name="connsiteY72" fmla="*/ 87344 h 658939"/>
                <a:gd name="connsiteX73" fmla="*/ 463868 w 659796"/>
                <a:gd name="connsiteY73" fmla="*/ 161258 h 658939"/>
                <a:gd name="connsiteX74" fmla="*/ 612743 w 659796"/>
                <a:gd name="connsiteY74" fmla="*/ 202597 h 658939"/>
                <a:gd name="connsiteX75" fmla="*/ 334232 w 659796"/>
                <a:gd name="connsiteY75" fmla="*/ 21146 h 65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9796" h="658939">
                  <a:moveTo>
                    <a:pt x="508064" y="393764"/>
                  </a:moveTo>
                  <a:lnTo>
                    <a:pt x="485966" y="397574"/>
                  </a:lnTo>
                  <a:lnTo>
                    <a:pt x="491776" y="353378"/>
                  </a:lnTo>
                  <a:lnTo>
                    <a:pt x="485966" y="344710"/>
                  </a:lnTo>
                  <a:lnTo>
                    <a:pt x="491776" y="294704"/>
                  </a:lnTo>
                  <a:lnTo>
                    <a:pt x="548450" y="317754"/>
                  </a:lnTo>
                  <a:lnTo>
                    <a:pt x="508064" y="393764"/>
                  </a:lnTo>
                  <a:close/>
                  <a:moveTo>
                    <a:pt x="598361" y="526352"/>
                  </a:moveTo>
                  <a:lnTo>
                    <a:pt x="524351" y="526352"/>
                  </a:lnTo>
                  <a:lnTo>
                    <a:pt x="594455" y="415862"/>
                  </a:lnTo>
                  <a:lnTo>
                    <a:pt x="615601" y="343853"/>
                  </a:lnTo>
                  <a:lnTo>
                    <a:pt x="659797" y="359188"/>
                  </a:lnTo>
                  <a:cubicBezTo>
                    <a:pt x="655987" y="414909"/>
                    <a:pt x="637794" y="471583"/>
                    <a:pt x="598361" y="526352"/>
                  </a:cubicBezTo>
                  <a:close/>
                  <a:moveTo>
                    <a:pt x="572453" y="412052"/>
                  </a:moveTo>
                  <a:lnTo>
                    <a:pt x="544640" y="436055"/>
                  </a:lnTo>
                  <a:lnTo>
                    <a:pt x="488918" y="526352"/>
                  </a:lnTo>
                  <a:lnTo>
                    <a:pt x="452438" y="526352"/>
                  </a:lnTo>
                  <a:lnTo>
                    <a:pt x="488918" y="461963"/>
                  </a:lnTo>
                  <a:lnTo>
                    <a:pt x="517779" y="437960"/>
                  </a:lnTo>
                  <a:lnTo>
                    <a:pt x="559118" y="321755"/>
                  </a:lnTo>
                  <a:lnTo>
                    <a:pt x="603314" y="340043"/>
                  </a:lnTo>
                  <a:lnTo>
                    <a:pt x="572453" y="412052"/>
                  </a:lnTo>
                  <a:close/>
                  <a:moveTo>
                    <a:pt x="477393" y="187262"/>
                  </a:moveTo>
                  <a:lnTo>
                    <a:pt x="330422" y="101727"/>
                  </a:lnTo>
                  <a:lnTo>
                    <a:pt x="276606" y="92107"/>
                  </a:lnTo>
                  <a:lnTo>
                    <a:pt x="276606" y="131445"/>
                  </a:lnTo>
                  <a:lnTo>
                    <a:pt x="317945" y="169831"/>
                  </a:lnTo>
                  <a:lnTo>
                    <a:pt x="260318" y="165068"/>
                  </a:lnTo>
                  <a:cubicBezTo>
                    <a:pt x="260318" y="165068"/>
                    <a:pt x="262223" y="167926"/>
                    <a:pt x="310229" y="218885"/>
                  </a:cubicBezTo>
                  <a:lnTo>
                    <a:pt x="529209" y="255365"/>
                  </a:lnTo>
                  <a:lnTo>
                    <a:pt x="567595" y="280321"/>
                  </a:lnTo>
                  <a:lnTo>
                    <a:pt x="467678" y="285083"/>
                  </a:lnTo>
                  <a:lnTo>
                    <a:pt x="426434" y="436055"/>
                  </a:lnTo>
                  <a:lnTo>
                    <a:pt x="290989" y="526352"/>
                  </a:lnTo>
                  <a:lnTo>
                    <a:pt x="202597" y="526352"/>
                  </a:lnTo>
                  <a:lnTo>
                    <a:pt x="232410" y="467773"/>
                  </a:lnTo>
                  <a:lnTo>
                    <a:pt x="227648" y="465868"/>
                  </a:lnTo>
                  <a:lnTo>
                    <a:pt x="147923" y="526352"/>
                  </a:lnTo>
                  <a:lnTo>
                    <a:pt x="128683" y="526352"/>
                  </a:lnTo>
                  <a:lnTo>
                    <a:pt x="210312" y="412052"/>
                  </a:lnTo>
                  <a:cubicBezTo>
                    <a:pt x="214122" y="379381"/>
                    <a:pt x="212217" y="393764"/>
                    <a:pt x="217075" y="335185"/>
                  </a:cubicBezTo>
                  <a:lnTo>
                    <a:pt x="204597" y="317849"/>
                  </a:lnTo>
                  <a:lnTo>
                    <a:pt x="171926" y="444627"/>
                  </a:lnTo>
                  <a:lnTo>
                    <a:pt x="103727" y="526256"/>
                  </a:lnTo>
                  <a:lnTo>
                    <a:pt x="86392" y="526256"/>
                  </a:lnTo>
                  <a:lnTo>
                    <a:pt x="126682" y="469583"/>
                  </a:lnTo>
                  <a:lnTo>
                    <a:pt x="183356" y="295751"/>
                  </a:lnTo>
                  <a:lnTo>
                    <a:pt x="168974" y="302514"/>
                  </a:lnTo>
                  <a:lnTo>
                    <a:pt x="144018" y="371666"/>
                  </a:lnTo>
                  <a:lnTo>
                    <a:pt x="126778" y="381286"/>
                  </a:lnTo>
                  <a:cubicBezTo>
                    <a:pt x="126778" y="381286"/>
                    <a:pt x="86487" y="479298"/>
                    <a:pt x="65342" y="527304"/>
                  </a:cubicBezTo>
                  <a:cubicBezTo>
                    <a:pt x="34576" y="483108"/>
                    <a:pt x="0" y="423577"/>
                    <a:pt x="0" y="319850"/>
                  </a:cubicBezTo>
                  <a:cubicBezTo>
                    <a:pt x="0" y="164211"/>
                    <a:pt x="133541" y="0"/>
                    <a:pt x="334232" y="0"/>
                  </a:cubicBezTo>
                  <a:cubicBezTo>
                    <a:pt x="527304" y="0"/>
                    <a:pt x="630079" y="153734"/>
                    <a:pt x="647319" y="233363"/>
                  </a:cubicBezTo>
                  <a:lnTo>
                    <a:pt x="477393" y="187262"/>
                  </a:lnTo>
                  <a:close/>
                  <a:moveTo>
                    <a:pt x="432245" y="526352"/>
                  </a:moveTo>
                  <a:lnTo>
                    <a:pt x="386143" y="526352"/>
                  </a:lnTo>
                  <a:lnTo>
                    <a:pt x="471678" y="419767"/>
                  </a:lnTo>
                  <a:lnTo>
                    <a:pt x="480346" y="436055"/>
                  </a:lnTo>
                  <a:lnTo>
                    <a:pt x="432245" y="526352"/>
                  </a:lnTo>
                  <a:close/>
                  <a:moveTo>
                    <a:pt x="332327" y="658940"/>
                  </a:moveTo>
                  <a:cubicBezTo>
                    <a:pt x="250698" y="658940"/>
                    <a:pt x="150781" y="630079"/>
                    <a:pt x="78772" y="541782"/>
                  </a:cubicBezTo>
                  <a:lnTo>
                    <a:pt x="584930" y="541782"/>
                  </a:lnTo>
                  <a:cubicBezTo>
                    <a:pt x="526352" y="617601"/>
                    <a:pt x="425482" y="658940"/>
                    <a:pt x="332327" y="658940"/>
                  </a:cubicBezTo>
                  <a:close/>
                  <a:moveTo>
                    <a:pt x="334232" y="21146"/>
                  </a:moveTo>
                  <a:cubicBezTo>
                    <a:pt x="145923" y="21146"/>
                    <a:pt x="23051" y="175831"/>
                    <a:pt x="23051" y="319850"/>
                  </a:cubicBezTo>
                  <a:cubicBezTo>
                    <a:pt x="23051" y="402431"/>
                    <a:pt x="43244" y="443770"/>
                    <a:pt x="65342" y="483108"/>
                  </a:cubicBezTo>
                  <a:cubicBezTo>
                    <a:pt x="93154" y="408146"/>
                    <a:pt x="148876" y="259271"/>
                    <a:pt x="148876" y="259271"/>
                  </a:cubicBezTo>
                  <a:cubicBezTo>
                    <a:pt x="148876" y="259271"/>
                    <a:pt x="174784" y="245840"/>
                    <a:pt x="174784" y="247745"/>
                  </a:cubicBezTo>
                  <a:lnTo>
                    <a:pt x="212217" y="152686"/>
                  </a:lnTo>
                  <a:lnTo>
                    <a:pt x="236220" y="140208"/>
                  </a:lnTo>
                  <a:lnTo>
                    <a:pt x="266033" y="76772"/>
                  </a:lnTo>
                  <a:lnTo>
                    <a:pt x="331375" y="87344"/>
                  </a:lnTo>
                  <a:lnTo>
                    <a:pt x="463868" y="161258"/>
                  </a:lnTo>
                  <a:lnTo>
                    <a:pt x="612743" y="202597"/>
                  </a:lnTo>
                  <a:cubicBezTo>
                    <a:pt x="574358" y="104680"/>
                    <a:pt x="465868" y="21146"/>
                    <a:pt x="334232" y="21146"/>
                  </a:cubicBezTo>
                  <a:close/>
                </a:path>
              </a:pathLst>
            </a:custGeom>
            <a:solidFill>
              <a:srgbClr val="FFFFFF"/>
            </a:solidFill>
            <a:ln w="9525" cap="flat">
              <a:noFill/>
              <a:prstDash val="solid"/>
              <a:miter/>
            </a:ln>
          </p:spPr>
          <p:txBody>
            <a:bodyPr rtlCol="0" anchor="ctr"/>
            <a:lstStyle/>
            <a:p>
              <a:endParaRPr lang="en-US"/>
            </a:p>
          </p:txBody>
        </p:sp>
        <p:sp>
          <p:nvSpPr>
            <p:cNvPr id="10" name="Freeform 7">
              <a:extLst>
                <a:ext uri="{FF2B5EF4-FFF2-40B4-BE49-F238E27FC236}">
                  <a16:creationId xmlns:a16="http://schemas.microsoft.com/office/drawing/2014/main" id="{04B7433D-92A6-2480-D69E-F37BB919A66B}"/>
                </a:ext>
              </a:extLst>
            </p:cNvPr>
            <p:cNvSpPr/>
            <p:nvPr/>
          </p:nvSpPr>
          <p:spPr>
            <a:xfrm>
              <a:off x="5917417" y="807559"/>
              <a:ext cx="2032825" cy="342900"/>
            </a:xfrm>
            <a:custGeom>
              <a:avLst/>
              <a:gdLst>
                <a:gd name="connsiteX0" fmla="*/ 1916144 w 2032825"/>
                <a:gd name="connsiteY0" fmla="*/ 336137 h 342900"/>
                <a:gd name="connsiteX1" fmla="*/ 1916144 w 2032825"/>
                <a:gd name="connsiteY1" fmla="*/ 321755 h 342900"/>
                <a:gd name="connsiteX2" fmla="*/ 1919002 w 2032825"/>
                <a:gd name="connsiteY2" fmla="*/ 321755 h 342900"/>
                <a:gd name="connsiteX3" fmla="*/ 1936337 w 2032825"/>
                <a:gd name="connsiteY3" fmla="*/ 316992 h 342900"/>
                <a:gd name="connsiteX4" fmla="*/ 1942528 w 2032825"/>
                <a:gd name="connsiteY4" fmla="*/ 292989 h 342900"/>
                <a:gd name="connsiteX5" fmla="*/ 1942528 w 2032825"/>
                <a:gd name="connsiteY5" fmla="*/ 56674 h 342900"/>
                <a:gd name="connsiteX6" fmla="*/ 1935290 w 2032825"/>
                <a:gd name="connsiteY6" fmla="*/ 27908 h 342900"/>
                <a:gd name="connsiteX7" fmla="*/ 1917573 w 2032825"/>
                <a:gd name="connsiteY7" fmla="*/ 21622 h 342900"/>
                <a:gd name="connsiteX8" fmla="*/ 1908905 w 2032825"/>
                <a:gd name="connsiteY8" fmla="*/ 21622 h 342900"/>
                <a:gd name="connsiteX9" fmla="*/ 1908905 w 2032825"/>
                <a:gd name="connsiteY9" fmla="*/ 7239 h 342900"/>
                <a:gd name="connsiteX10" fmla="*/ 2001107 w 2032825"/>
                <a:gd name="connsiteY10" fmla="*/ 0 h 342900"/>
                <a:gd name="connsiteX11" fmla="*/ 2001107 w 2032825"/>
                <a:gd name="connsiteY11" fmla="*/ 292989 h 342900"/>
                <a:gd name="connsiteX12" fmla="*/ 2007394 w 2032825"/>
                <a:gd name="connsiteY12" fmla="*/ 316992 h 342900"/>
                <a:gd name="connsiteX13" fmla="*/ 2029016 w 2032825"/>
                <a:gd name="connsiteY13" fmla="*/ 321755 h 342900"/>
                <a:gd name="connsiteX14" fmla="*/ 2032826 w 2032825"/>
                <a:gd name="connsiteY14" fmla="*/ 321755 h 342900"/>
                <a:gd name="connsiteX15" fmla="*/ 2032826 w 2032825"/>
                <a:gd name="connsiteY15" fmla="*/ 336137 h 342900"/>
                <a:gd name="connsiteX16" fmla="*/ 1916144 w 2032825"/>
                <a:gd name="connsiteY16" fmla="*/ 336137 h 342900"/>
                <a:gd name="connsiteX17" fmla="*/ 1624679 w 2032825"/>
                <a:gd name="connsiteY17" fmla="*/ 75914 h 342900"/>
                <a:gd name="connsiteX18" fmla="*/ 1588199 w 2032825"/>
                <a:gd name="connsiteY18" fmla="*/ 39433 h 342900"/>
                <a:gd name="connsiteX19" fmla="*/ 1624679 w 2032825"/>
                <a:gd name="connsiteY19" fmla="*/ 3429 h 342900"/>
                <a:gd name="connsiteX20" fmla="*/ 1661160 w 2032825"/>
                <a:gd name="connsiteY20" fmla="*/ 39433 h 342900"/>
                <a:gd name="connsiteX21" fmla="*/ 1624679 w 2032825"/>
                <a:gd name="connsiteY21" fmla="*/ 75914 h 342900"/>
                <a:gd name="connsiteX22" fmla="*/ 1827848 w 2032825"/>
                <a:gd name="connsiteY22" fmla="*/ 336137 h 342900"/>
                <a:gd name="connsiteX23" fmla="*/ 1826895 w 2032825"/>
                <a:gd name="connsiteY23" fmla="*/ 299657 h 342900"/>
                <a:gd name="connsiteX24" fmla="*/ 1762030 w 2032825"/>
                <a:gd name="connsiteY24" fmla="*/ 342900 h 342900"/>
                <a:gd name="connsiteX25" fmla="*/ 1695736 w 2032825"/>
                <a:gd name="connsiteY25" fmla="*/ 284798 h 342900"/>
                <a:gd name="connsiteX26" fmla="*/ 1822514 w 2032825"/>
                <a:gd name="connsiteY26" fmla="*/ 199358 h 342900"/>
                <a:gd name="connsiteX27" fmla="*/ 1822514 w 2032825"/>
                <a:gd name="connsiteY27" fmla="*/ 161449 h 342900"/>
                <a:gd name="connsiteX28" fmla="*/ 1777365 w 2032825"/>
                <a:gd name="connsiteY28" fmla="*/ 120110 h 342900"/>
                <a:gd name="connsiteX29" fmla="*/ 1731740 w 2032825"/>
                <a:gd name="connsiteY29" fmla="*/ 142208 h 342900"/>
                <a:gd name="connsiteX30" fmla="*/ 1731740 w 2032825"/>
                <a:gd name="connsiteY30" fmla="*/ 143161 h 342900"/>
                <a:gd name="connsiteX31" fmla="*/ 1745647 w 2032825"/>
                <a:gd name="connsiteY31" fmla="*/ 137350 h 342900"/>
                <a:gd name="connsiteX32" fmla="*/ 1774031 w 2032825"/>
                <a:gd name="connsiteY32" fmla="*/ 163735 h 342900"/>
                <a:gd name="connsiteX33" fmla="*/ 1741837 w 2032825"/>
                <a:gd name="connsiteY33" fmla="*/ 191071 h 342900"/>
                <a:gd name="connsiteX34" fmla="*/ 1708214 w 2032825"/>
                <a:gd name="connsiteY34" fmla="*/ 157448 h 342900"/>
                <a:gd name="connsiteX35" fmla="*/ 1792796 w 2032825"/>
                <a:gd name="connsiteY35" fmla="*/ 104108 h 342900"/>
                <a:gd name="connsiteX36" fmla="*/ 1881188 w 2032825"/>
                <a:gd name="connsiteY36" fmla="*/ 181927 h 342900"/>
                <a:gd name="connsiteX37" fmla="*/ 1881188 w 2032825"/>
                <a:gd name="connsiteY37" fmla="*/ 292418 h 342900"/>
                <a:gd name="connsiteX38" fmla="*/ 1887474 w 2032825"/>
                <a:gd name="connsiteY38" fmla="*/ 316897 h 342900"/>
                <a:gd name="connsiteX39" fmla="*/ 1903762 w 2032825"/>
                <a:gd name="connsiteY39" fmla="*/ 321659 h 342900"/>
                <a:gd name="connsiteX40" fmla="*/ 1908524 w 2032825"/>
                <a:gd name="connsiteY40" fmla="*/ 321659 h 342900"/>
                <a:gd name="connsiteX41" fmla="*/ 1908524 w 2032825"/>
                <a:gd name="connsiteY41" fmla="*/ 336042 h 342900"/>
                <a:gd name="connsiteX42" fmla="*/ 1827848 w 2032825"/>
                <a:gd name="connsiteY42" fmla="*/ 336137 h 342900"/>
                <a:gd name="connsiteX43" fmla="*/ 1566577 w 2032825"/>
                <a:gd name="connsiteY43" fmla="*/ 336137 h 342900"/>
                <a:gd name="connsiteX44" fmla="*/ 1566577 w 2032825"/>
                <a:gd name="connsiteY44" fmla="*/ 321755 h 342900"/>
                <a:gd name="connsiteX45" fmla="*/ 1573816 w 2032825"/>
                <a:gd name="connsiteY45" fmla="*/ 321755 h 342900"/>
                <a:gd name="connsiteX46" fmla="*/ 1592485 w 2032825"/>
                <a:gd name="connsiteY46" fmla="*/ 315087 h 342900"/>
                <a:gd name="connsiteX47" fmla="*/ 1596771 w 2032825"/>
                <a:gd name="connsiteY47" fmla="*/ 280988 h 342900"/>
                <a:gd name="connsiteX48" fmla="*/ 1596771 w 2032825"/>
                <a:gd name="connsiteY48" fmla="*/ 160401 h 342900"/>
                <a:gd name="connsiteX49" fmla="*/ 1589532 w 2032825"/>
                <a:gd name="connsiteY49" fmla="*/ 130683 h 342900"/>
                <a:gd name="connsiteX50" fmla="*/ 1566958 w 2032825"/>
                <a:gd name="connsiteY50" fmla="*/ 125921 h 342900"/>
                <a:gd name="connsiteX51" fmla="*/ 1562195 w 2032825"/>
                <a:gd name="connsiteY51" fmla="*/ 125921 h 342900"/>
                <a:gd name="connsiteX52" fmla="*/ 1562195 w 2032825"/>
                <a:gd name="connsiteY52" fmla="*/ 111062 h 342900"/>
                <a:gd name="connsiteX53" fmla="*/ 1655826 w 2032825"/>
                <a:gd name="connsiteY53" fmla="*/ 111062 h 342900"/>
                <a:gd name="connsiteX54" fmla="*/ 1655826 w 2032825"/>
                <a:gd name="connsiteY54" fmla="*/ 281083 h 342900"/>
                <a:gd name="connsiteX55" fmla="*/ 1660112 w 2032825"/>
                <a:gd name="connsiteY55" fmla="*/ 315182 h 342900"/>
                <a:gd name="connsiteX56" fmla="*/ 1678400 w 2032825"/>
                <a:gd name="connsiteY56" fmla="*/ 321850 h 342900"/>
                <a:gd name="connsiteX57" fmla="*/ 1687544 w 2032825"/>
                <a:gd name="connsiteY57" fmla="*/ 321850 h 342900"/>
                <a:gd name="connsiteX58" fmla="*/ 1687544 w 2032825"/>
                <a:gd name="connsiteY58" fmla="*/ 336233 h 342900"/>
                <a:gd name="connsiteX59" fmla="*/ 1566577 w 2032825"/>
                <a:gd name="connsiteY59" fmla="*/ 336233 h 342900"/>
                <a:gd name="connsiteX60" fmla="*/ 1554099 w 2032825"/>
                <a:gd name="connsiteY60" fmla="*/ 314516 h 342900"/>
                <a:gd name="connsiteX61" fmla="*/ 1498854 w 2032825"/>
                <a:gd name="connsiteY61" fmla="*/ 342900 h 342900"/>
                <a:gd name="connsiteX62" fmla="*/ 1442180 w 2032825"/>
                <a:gd name="connsiteY62" fmla="*/ 280035 h 342900"/>
                <a:gd name="connsiteX63" fmla="*/ 1442180 w 2032825"/>
                <a:gd name="connsiteY63" fmla="*/ 125921 h 342900"/>
                <a:gd name="connsiteX64" fmla="*/ 1401794 w 2032825"/>
                <a:gd name="connsiteY64" fmla="*/ 125921 h 342900"/>
                <a:gd name="connsiteX65" fmla="*/ 1401794 w 2032825"/>
                <a:gd name="connsiteY65" fmla="*/ 111062 h 342900"/>
                <a:gd name="connsiteX66" fmla="*/ 1405604 w 2032825"/>
                <a:gd name="connsiteY66" fmla="*/ 111062 h 342900"/>
                <a:gd name="connsiteX67" fmla="*/ 1485805 w 2032825"/>
                <a:gd name="connsiteY67" fmla="*/ 7334 h 342900"/>
                <a:gd name="connsiteX68" fmla="*/ 1500664 w 2032825"/>
                <a:gd name="connsiteY68" fmla="*/ 7334 h 342900"/>
                <a:gd name="connsiteX69" fmla="*/ 1500664 w 2032825"/>
                <a:gd name="connsiteY69" fmla="*/ 111062 h 342900"/>
                <a:gd name="connsiteX70" fmla="*/ 1545812 w 2032825"/>
                <a:gd name="connsiteY70" fmla="*/ 111062 h 342900"/>
                <a:gd name="connsiteX71" fmla="*/ 1545812 w 2032825"/>
                <a:gd name="connsiteY71" fmla="*/ 125921 h 342900"/>
                <a:gd name="connsiteX72" fmla="*/ 1501616 w 2032825"/>
                <a:gd name="connsiteY72" fmla="*/ 125921 h 342900"/>
                <a:gd name="connsiteX73" fmla="*/ 1501616 w 2032825"/>
                <a:gd name="connsiteY73" fmla="*/ 287274 h 342900"/>
                <a:gd name="connsiteX74" fmla="*/ 1520381 w 2032825"/>
                <a:gd name="connsiteY74" fmla="*/ 317564 h 342900"/>
                <a:gd name="connsiteX75" fmla="*/ 1535716 w 2032825"/>
                <a:gd name="connsiteY75" fmla="*/ 308896 h 342900"/>
                <a:gd name="connsiteX76" fmla="*/ 1544384 w 2032825"/>
                <a:gd name="connsiteY76" fmla="*/ 252698 h 342900"/>
                <a:gd name="connsiteX77" fmla="*/ 1562100 w 2032825"/>
                <a:gd name="connsiteY77" fmla="*/ 252698 h 342900"/>
                <a:gd name="connsiteX78" fmla="*/ 1554099 w 2032825"/>
                <a:gd name="connsiteY78" fmla="*/ 314516 h 342900"/>
                <a:gd name="connsiteX79" fmla="*/ 1324070 w 2032825"/>
                <a:gd name="connsiteY79" fmla="*/ 336137 h 342900"/>
                <a:gd name="connsiteX80" fmla="*/ 1324070 w 2032825"/>
                <a:gd name="connsiteY80" fmla="*/ 168497 h 342900"/>
                <a:gd name="connsiteX81" fmla="*/ 1295210 w 2032825"/>
                <a:gd name="connsiteY81" fmla="*/ 132969 h 342900"/>
                <a:gd name="connsiteX82" fmla="*/ 1268349 w 2032825"/>
                <a:gd name="connsiteY82" fmla="*/ 149733 h 342900"/>
                <a:gd name="connsiteX83" fmla="*/ 1258729 w 2032825"/>
                <a:gd name="connsiteY83" fmla="*/ 198215 h 342900"/>
                <a:gd name="connsiteX84" fmla="*/ 1258729 w 2032825"/>
                <a:gd name="connsiteY84" fmla="*/ 281273 h 342900"/>
                <a:gd name="connsiteX85" fmla="*/ 1262063 w 2032825"/>
                <a:gd name="connsiteY85" fmla="*/ 314896 h 342900"/>
                <a:gd name="connsiteX86" fmla="*/ 1283684 w 2032825"/>
                <a:gd name="connsiteY86" fmla="*/ 321564 h 342900"/>
                <a:gd name="connsiteX87" fmla="*/ 1290447 w 2032825"/>
                <a:gd name="connsiteY87" fmla="*/ 321564 h 342900"/>
                <a:gd name="connsiteX88" fmla="*/ 1290447 w 2032825"/>
                <a:gd name="connsiteY88" fmla="*/ 335947 h 342900"/>
                <a:gd name="connsiteX89" fmla="*/ 1167956 w 2032825"/>
                <a:gd name="connsiteY89" fmla="*/ 335947 h 342900"/>
                <a:gd name="connsiteX90" fmla="*/ 1167956 w 2032825"/>
                <a:gd name="connsiteY90" fmla="*/ 321564 h 342900"/>
                <a:gd name="connsiteX91" fmla="*/ 1175195 w 2032825"/>
                <a:gd name="connsiteY91" fmla="*/ 321564 h 342900"/>
                <a:gd name="connsiteX92" fmla="*/ 1196340 w 2032825"/>
                <a:gd name="connsiteY92" fmla="*/ 314896 h 342900"/>
                <a:gd name="connsiteX93" fmla="*/ 1199674 w 2032825"/>
                <a:gd name="connsiteY93" fmla="*/ 281273 h 342900"/>
                <a:gd name="connsiteX94" fmla="*/ 1199674 w 2032825"/>
                <a:gd name="connsiteY94" fmla="*/ 165544 h 342900"/>
                <a:gd name="connsiteX95" fmla="*/ 1195864 w 2032825"/>
                <a:gd name="connsiteY95" fmla="*/ 131921 h 342900"/>
                <a:gd name="connsiteX96" fmla="*/ 1177195 w 2032825"/>
                <a:gd name="connsiteY96" fmla="*/ 125158 h 342900"/>
                <a:gd name="connsiteX97" fmla="*/ 1168051 w 2032825"/>
                <a:gd name="connsiteY97" fmla="*/ 125158 h 342900"/>
                <a:gd name="connsiteX98" fmla="*/ 1168051 w 2032825"/>
                <a:gd name="connsiteY98" fmla="*/ 110776 h 342900"/>
                <a:gd name="connsiteX99" fmla="*/ 1253585 w 2032825"/>
                <a:gd name="connsiteY99" fmla="*/ 110776 h 342900"/>
                <a:gd name="connsiteX100" fmla="*/ 1254538 w 2032825"/>
                <a:gd name="connsiteY100" fmla="*/ 145828 h 342900"/>
                <a:gd name="connsiteX101" fmla="*/ 1255014 w 2032825"/>
                <a:gd name="connsiteY101" fmla="*/ 145828 h 342900"/>
                <a:gd name="connsiteX102" fmla="*/ 1318451 w 2032825"/>
                <a:gd name="connsiteY102" fmla="*/ 104013 h 342900"/>
                <a:gd name="connsiteX103" fmla="*/ 1382840 w 2032825"/>
                <a:gd name="connsiteY103" fmla="*/ 179356 h 342900"/>
                <a:gd name="connsiteX104" fmla="*/ 1382840 w 2032825"/>
                <a:gd name="connsiteY104" fmla="*/ 281654 h 342900"/>
                <a:gd name="connsiteX105" fmla="*/ 1386650 w 2032825"/>
                <a:gd name="connsiteY105" fmla="*/ 314801 h 342900"/>
                <a:gd name="connsiteX106" fmla="*/ 1405414 w 2032825"/>
                <a:gd name="connsiteY106" fmla="*/ 321469 h 342900"/>
                <a:gd name="connsiteX107" fmla="*/ 1414558 w 2032825"/>
                <a:gd name="connsiteY107" fmla="*/ 321469 h 342900"/>
                <a:gd name="connsiteX108" fmla="*/ 1414558 w 2032825"/>
                <a:gd name="connsiteY108" fmla="*/ 335852 h 342900"/>
                <a:gd name="connsiteX109" fmla="*/ 1324070 w 2032825"/>
                <a:gd name="connsiteY109" fmla="*/ 335852 h 342900"/>
                <a:gd name="connsiteX110" fmla="*/ 1014317 w 2032825"/>
                <a:gd name="connsiteY110" fmla="*/ 216122 h 342900"/>
                <a:gd name="connsiteX111" fmla="*/ 1017651 w 2032825"/>
                <a:gd name="connsiteY111" fmla="*/ 266986 h 342900"/>
                <a:gd name="connsiteX112" fmla="*/ 1066133 w 2032825"/>
                <a:gd name="connsiteY112" fmla="*/ 323183 h 342900"/>
                <a:gd name="connsiteX113" fmla="*/ 1131951 w 2032825"/>
                <a:gd name="connsiteY113" fmla="*/ 259271 h 342900"/>
                <a:gd name="connsiteX114" fmla="*/ 1150620 w 2032825"/>
                <a:gd name="connsiteY114" fmla="*/ 259271 h 342900"/>
                <a:gd name="connsiteX115" fmla="*/ 1057942 w 2032825"/>
                <a:gd name="connsiteY115" fmla="*/ 342805 h 342900"/>
                <a:gd name="connsiteX116" fmla="*/ 950405 w 2032825"/>
                <a:gd name="connsiteY116" fmla="*/ 223266 h 342900"/>
                <a:gd name="connsiteX117" fmla="*/ 1056037 w 2032825"/>
                <a:gd name="connsiteY117" fmla="*/ 104204 h 342900"/>
                <a:gd name="connsiteX118" fmla="*/ 1153478 w 2032825"/>
                <a:gd name="connsiteY118" fmla="*/ 216122 h 342900"/>
                <a:gd name="connsiteX119" fmla="*/ 1014317 w 2032825"/>
                <a:gd name="connsiteY119" fmla="*/ 216122 h 342900"/>
                <a:gd name="connsiteX120" fmla="*/ 855345 w 2032825"/>
                <a:gd name="connsiteY120" fmla="*/ 336137 h 342900"/>
                <a:gd name="connsiteX121" fmla="*/ 854393 w 2032825"/>
                <a:gd name="connsiteY121" fmla="*/ 301085 h 342900"/>
                <a:gd name="connsiteX122" fmla="*/ 791432 w 2032825"/>
                <a:gd name="connsiteY122" fmla="*/ 342900 h 342900"/>
                <a:gd name="connsiteX123" fmla="*/ 701612 w 2032825"/>
                <a:gd name="connsiteY123" fmla="*/ 223361 h 342900"/>
                <a:gd name="connsiteX124" fmla="*/ 799052 w 2032825"/>
                <a:gd name="connsiteY124" fmla="*/ 104299 h 342900"/>
                <a:gd name="connsiteX125" fmla="*/ 848963 w 2032825"/>
                <a:gd name="connsiteY125" fmla="*/ 126873 h 342900"/>
                <a:gd name="connsiteX126" fmla="*/ 848963 w 2032825"/>
                <a:gd name="connsiteY126" fmla="*/ 56769 h 342900"/>
                <a:gd name="connsiteX127" fmla="*/ 841724 w 2032825"/>
                <a:gd name="connsiteY127" fmla="*/ 28004 h 342900"/>
                <a:gd name="connsiteX128" fmla="*/ 819626 w 2032825"/>
                <a:gd name="connsiteY128" fmla="*/ 21717 h 342900"/>
                <a:gd name="connsiteX129" fmla="*/ 815340 w 2032825"/>
                <a:gd name="connsiteY129" fmla="*/ 21717 h 342900"/>
                <a:gd name="connsiteX130" fmla="*/ 815340 w 2032825"/>
                <a:gd name="connsiteY130" fmla="*/ 7334 h 342900"/>
                <a:gd name="connsiteX131" fmla="*/ 907542 w 2032825"/>
                <a:gd name="connsiteY131" fmla="*/ 95 h 342900"/>
                <a:gd name="connsiteX132" fmla="*/ 907542 w 2032825"/>
                <a:gd name="connsiteY132" fmla="*/ 293084 h 342900"/>
                <a:gd name="connsiteX133" fmla="*/ 913829 w 2032825"/>
                <a:gd name="connsiteY133" fmla="*/ 317087 h 342900"/>
                <a:gd name="connsiteX134" fmla="*/ 934974 w 2032825"/>
                <a:gd name="connsiteY134" fmla="*/ 321850 h 342900"/>
                <a:gd name="connsiteX135" fmla="*/ 941261 w 2032825"/>
                <a:gd name="connsiteY135" fmla="*/ 321850 h 342900"/>
                <a:gd name="connsiteX136" fmla="*/ 941261 w 2032825"/>
                <a:gd name="connsiteY136" fmla="*/ 336233 h 342900"/>
                <a:gd name="connsiteX137" fmla="*/ 855345 w 2032825"/>
                <a:gd name="connsiteY137" fmla="*/ 336233 h 342900"/>
                <a:gd name="connsiteX138" fmla="*/ 605695 w 2032825"/>
                <a:gd name="connsiteY138" fmla="*/ 336137 h 342900"/>
                <a:gd name="connsiteX139" fmla="*/ 604742 w 2032825"/>
                <a:gd name="connsiteY139" fmla="*/ 301085 h 342900"/>
                <a:gd name="connsiteX140" fmla="*/ 604266 w 2032825"/>
                <a:gd name="connsiteY140" fmla="*/ 301085 h 342900"/>
                <a:gd name="connsiteX141" fmla="*/ 541401 w 2032825"/>
                <a:gd name="connsiteY141" fmla="*/ 342900 h 342900"/>
                <a:gd name="connsiteX142" fmla="*/ 475107 w 2032825"/>
                <a:gd name="connsiteY142" fmla="*/ 269367 h 342900"/>
                <a:gd name="connsiteX143" fmla="*/ 475107 w 2032825"/>
                <a:gd name="connsiteY143" fmla="*/ 172402 h 342900"/>
                <a:gd name="connsiteX144" fmla="*/ 472250 w 2032825"/>
                <a:gd name="connsiteY144" fmla="*/ 130683 h 342900"/>
                <a:gd name="connsiteX145" fmla="*/ 455962 w 2032825"/>
                <a:gd name="connsiteY145" fmla="*/ 125349 h 342900"/>
                <a:gd name="connsiteX146" fmla="*/ 452628 w 2032825"/>
                <a:gd name="connsiteY146" fmla="*/ 125349 h 342900"/>
                <a:gd name="connsiteX147" fmla="*/ 452628 w 2032825"/>
                <a:gd name="connsiteY147" fmla="*/ 110966 h 342900"/>
                <a:gd name="connsiteX148" fmla="*/ 534257 w 2032825"/>
                <a:gd name="connsiteY148" fmla="*/ 110966 h 342900"/>
                <a:gd name="connsiteX149" fmla="*/ 534257 w 2032825"/>
                <a:gd name="connsiteY149" fmla="*/ 275654 h 342900"/>
                <a:gd name="connsiteX150" fmla="*/ 563499 w 2032825"/>
                <a:gd name="connsiteY150" fmla="*/ 312611 h 342900"/>
                <a:gd name="connsiteX151" fmla="*/ 597599 w 2032825"/>
                <a:gd name="connsiteY151" fmla="*/ 278987 h 342900"/>
                <a:gd name="connsiteX152" fmla="*/ 600456 w 2032825"/>
                <a:gd name="connsiteY152" fmla="*/ 242983 h 342900"/>
                <a:gd name="connsiteX153" fmla="*/ 600456 w 2032825"/>
                <a:gd name="connsiteY153" fmla="*/ 172402 h 342900"/>
                <a:gd name="connsiteX154" fmla="*/ 596646 w 2032825"/>
                <a:gd name="connsiteY154" fmla="*/ 131540 h 342900"/>
                <a:gd name="connsiteX155" fmla="*/ 572643 w 2032825"/>
                <a:gd name="connsiteY155" fmla="*/ 125254 h 342900"/>
                <a:gd name="connsiteX156" fmla="*/ 567880 w 2032825"/>
                <a:gd name="connsiteY156" fmla="*/ 125254 h 342900"/>
                <a:gd name="connsiteX157" fmla="*/ 567880 w 2032825"/>
                <a:gd name="connsiteY157" fmla="*/ 110871 h 342900"/>
                <a:gd name="connsiteX158" fmla="*/ 659130 w 2032825"/>
                <a:gd name="connsiteY158" fmla="*/ 110871 h 342900"/>
                <a:gd name="connsiteX159" fmla="*/ 659130 w 2032825"/>
                <a:gd name="connsiteY159" fmla="*/ 281845 h 342900"/>
                <a:gd name="connsiteX160" fmla="*/ 664369 w 2032825"/>
                <a:gd name="connsiteY160" fmla="*/ 314992 h 342900"/>
                <a:gd name="connsiteX161" fmla="*/ 682180 w 2032825"/>
                <a:gd name="connsiteY161" fmla="*/ 321659 h 342900"/>
                <a:gd name="connsiteX162" fmla="*/ 690848 w 2032825"/>
                <a:gd name="connsiteY162" fmla="*/ 321659 h 342900"/>
                <a:gd name="connsiteX163" fmla="*/ 690848 w 2032825"/>
                <a:gd name="connsiteY163" fmla="*/ 336042 h 342900"/>
                <a:gd name="connsiteX164" fmla="*/ 605695 w 2032825"/>
                <a:gd name="connsiteY164" fmla="*/ 336042 h 342900"/>
                <a:gd name="connsiteX165" fmla="*/ 411671 w 2032825"/>
                <a:gd name="connsiteY165" fmla="*/ 160877 h 342900"/>
                <a:gd name="connsiteX166" fmla="*/ 384810 w 2032825"/>
                <a:gd name="connsiteY166" fmla="*/ 139256 h 342900"/>
                <a:gd name="connsiteX167" fmla="*/ 387191 w 2032825"/>
                <a:gd name="connsiteY167" fmla="*/ 126778 h 342900"/>
                <a:gd name="connsiteX168" fmla="*/ 386715 w 2032825"/>
                <a:gd name="connsiteY168" fmla="*/ 126778 h 342900"/>
                <a:gd name="connsiteX169" fmla="*/ 358426 w 2032825"/>
                <a:gd name="connsiteY169" fmla="*/ 247269 h 342900"/>
                <a:gd name="connsiteX170" fmla="*/ 358426 w 2032825"/>
                <a:gd name="connsiteY170" fmla="*/ 281845 h 342900"/>
                <a:gd name="connsiteX171" fmla="*/ 362712 w 2032825"/>
                <a:gd name="connsiteY171" fmla="*/ 314992 h 342900"/>
                <a:gd name="connsiteX172" fmla="*/ 384334 w 2032825"/>
                <a:gd name="connsiteY172" fmla="*/ 321659 h 342900"/>
                <a:gd name="connsiteX173" fmla="*/ 405955 w 2032825"/>
                <a:gd name="connsiteY173" fmla="*/ 321659 h 342900"/>
                <a:gd name="connsiteX174" fmla="*/ 405955 w 2032825"/>
                <a:gd name="connsiteY174" fmla="*/ 336042 h 342900"/>
                <a:gd name="connsiteX175" fmla="*/ 254127 w 2032825"/>
                <a:gd name="connsiteY175" fmla="*/ 336042 h 342900"/>
                <a:gd name="connsiteX176" fmla="*/ 254127 w 2032825"/>
                <a:gd name="connsiteY176" fmla="*/ 321659 h 342900"/>
                <a:gd name="connsiteX177" fmla="*/ 268510 w 2032825"/>
                <a:gd name="connsiteY177" fmla="*/ 321659 h 342900"/>
                <a:gd name="connsiteX178" fmla="*/ 295370 w 2032825"/>
                <a:gd name="connsiteY178" fmla="*/ 312992 h 342900"/>
                <a:gd name="connsiteX179" fmla="*/ 299657 w 2032825"/>
                <a:gd name="connsiteY179" fmla="*/ 281273 h 342900"/>
                <a:gd name="connsiteX180" fmla="*/ 299657 w 2032825"/>
                <a:gd name="connsiteY180" fmla="*/ 193358 h 342900"/>
                <a:gd name="connsiteX181" fmla="*/ 295370 w 2032825"/>
                <a:gd name="connsiteY181" fmla="*/ 135255 h 342900"/>
                <a:gd name="connsiteX182" fmla="*/ 272796 w 2032825"/>
                <a:gd name="connsiteY182" fmla="*/ 125158 h 342900"/>
                <a:gd name="connsiteX183" fmla="*/ 267557 w 2032825"/>
                <a:gd name="connsiteY183" fmla="*/ 125158 h 342900"/>
                <a:gd name="connsiteX184" fmla="*/ 267557 w 2032825"/>
                <a:gd name="connsiteY184" fmla="*/ 110776 h 342900"/>
                <a:gd name="connsiteX185" fmla="*/ 349187 w 2032825"/>
                <a:gd name="connsiteY185" fmla="*/ 110776 h 342900"/>
                <a:gd name="connsiteX186" fmla="*/ 351568 w 2032825"/>
                <a:gd name="connsiteY186" fmla="*/ 168402 h 342900"/>
                <a:gd name="connsiteX187" fmla="*/ 352044 w 2032825"/>
                <a:gd name="connsiteY187" fmla="*/ 168402 h 342900"/>
                <a:gd name="connsiteX188" fmla="*/ 408242 w 2032825"/>
                <a:gd name="connsiteY188" fmla="*/ 104013 h 342900"/>
                <a:gd name="connsiteX189" fmla="*/ 440912 w 2032825"/>
                <a:gd name="connsiteY189" fmla="*/ 132302 h 342900"/>
                <a:gd name="connsiteX190" fmla="*/ 411671 w 2032825"/>
                <a:gd name="connsiteY190" fmla="*/ 160877 h 342900"/>
                <a:gd name="connsiteX191" fmla="*/ 131636 w 2032825"/>
                <a:gd name="connsiteY191" fmla="*/ 193548 h 342900"/>
                <a:gd name="connsiteX192" fmla="*/ 108585 w 2032825"/>
                <a:gd name="connsiteY192" fmla="*/ 193548 h 342900"/>
                <a:gd name="connsiteX193" fmla="*/ 108585 w 2032825"/>
                <a:gd name="connsiteY193" fmla="*/ 291560 h 342900"/>
                <a:gd name="connsiteX194" fmla="*/ 114300 w 2032825"/>
                <a:gd name="connsiteY194" fmla="*/ 315087 h 342900"/>
                <a:gd name="connsiteX195" fmla="*/ 140208 w 2032825"/>
                <a:gd name="connsiteY195" fmla="*/ 321755 h 342900"/>
                <a:gd name="connsiteX196" fmla="*/ 152209 w 2032825"/>
                <a:gd name="connsiteY196" fmla="*/ 321755 h 342900"/>
                <a:gd name="connsiteX197" fmla="*/ 152209 w 2032825"/>
                <a:gd name="connsiteY197" fmla="*/ 336137 h 342900"/>
                <a:gd name="connsiteX198" fmla="*/ 0 w 2032825"/>
                <a:gd name="connsiteY198" fmla="*/ 336137 h 342900"/>
                <a:gd name="connsiteX199" fmla="*/ 0 w 2032825"/>
                <a:gd name="connsiteY199" fmla="*/ 321755 h 342900"/>
                <a:gd name="connsiteX200" fmla="*/ 13430 w 2032825"/>
                <a:gd name="connsiteY200" fmla="*/ 321755 h 342900"/>
                <a:gd name="connsiteX201" fmla="*/ 39338 w 2032825"/>
                <a:gd name="connsiteY201" fmla="*/ 316040 h 342900"/>
                <a:gd name="connsiteX202" fmla="*/ 46577 w 2032825"/>
                <a:gd name="connsiteY202" fmla="*/ 291560 h 342900"/>
                <a:gd name="connsiteX203" fmla="*/ 46577 w 2032825"/>
                <a:gd name="connsiteY203" fmla="*/ 54769 h 342900"/>
                <a:gd name="connsiteX204" fmla="*/ 36481 w 2032825"/>
                <a:gd name="connsiteY204" fmla="*/ 24956 h 342900"/>
                <a:gd name="connsiteX205" fmla="*/ 10097 w 2032825"/>
                <a:gd name="connsiteY205" fmla="*/ 21622 h 342900"/>
                <a:gd name="connsiteX206" fmla="*/ 0 w 2032825"/>
                <a:gd name="connsiteY206" fmla="*/ 21622 h 342900"/>
                <a:gd name="connsiteX207" fmla="*/ 0 w 2032825"/>
                <a:gd name="connsiteY207" fmla="*/ 7239 h 342900"/>
                <a:gd name="connsiteX208" fmla="*/ 131540 w 2032825"/>
                <a:gd name="connsiteY208" fmla="*/ 7239 h 342900"/>
                <a:gd name="connsiteX209" fmla="*/ 256889 w 2032825"/>
                <a:gd name="connsiteY209" fmla="*/ 100870 h 342900"/>
                <a:gd name="connsiteX210" fmla="*/ 131636 w 2032825"/>
                <a:gd name="connsiteY210" fmla="*/ 193548 h 342900"/>
                <a:gd name="connsiteX211" fmla="*/ 1822514 w 2032825"/>
                <a:gd name="connsiteY211" fmla="*/ 213741 h 342900"/>
                <a:gd name="connsiteX212" fmla="*/ 1756219 w 2032825"/>
                <a:gd name="connsiteY212" fmla="*/ 276606 h 342900"/>
                <a:gd name="connsiteX213" fmla="*/ 1783556 w 2032825"/>
                <a:gd name="connsiteY213" fmla="*/ 314992 h 342900"/>
                <a:gd name="connsiteX214" fmla="*/ 1815275 w 2032825"/>
                <a:gd name="connsiteY214" fmla="*/ 294323 h 342900"/>
                <a:gd name="connsiteX215" fmla="*/ 1822514 w 2032825"/>
                <a:gd name="connsiteY215" fmla="*/ 249650 h 342900"/>
                <a:gd name="connsiteX216" fmla="*/ 1822514 w 2032825"/>
                <a:gd name="connsiteY216" fmla="*/ 213741 h 342900"/>
                <a:gd name="connsiteX217" fmla="*/ 1055656 w 2032825"/>
                <a:gd name="connsiteY217" fmla="*/ 116681 h 342900"/>
                <a:gd name="connsiteX218" fmla="*/ 1014794 w 2032825"/>
                <a:gd name="connsiteY218" fmla="*/ 200692 h 342900"/>
                <a:gd name="connsiteX219" fmla="*/ 1093565 w 2032825"/>
                <a:gd name="connsiteY219" fmla="*/ 200692 h 342900"/>
                <a:gd name="connsiteX220" fmla="*/ 1055656 w 2032825"/>
                <a:gd name="connsiteY220" fmla="*/ 116681 h 342900"/>
                <a:gd name="connsiteX221" fmla="*/ 849154 w 2032825"/>
                <a:gd name="connsiteY221" fmla="*/ 198311 h 342900"/>
                <a:gd name="connsiteX222" fmla="*/ 809339 w 2032825"/>
                <a:gd name="connsiteY222" fmla="*/ 122968 h 342900"/>
                <a:gd name="connsiteX223" fmla="*/ 768096 w 2032825"/>
                <a:gd name="connsiteY223" fmla="*/ 223361 h 342900"/>
                <a:gd name="connsiteX224" fmla="*/ 807911 w 2032825"/>
                <a:gd name="connsiteY224" fmla="*/ 316992 h 342900"/>
                <a:gd name="connsiteX225" fmla="*/ 840105 w 2032825"/>
                <a:gd name="connsiteY225" fmla="*/ 294418 h 342900"/>
                <a:gd name="connsiteX226" fmla="*/ 849249 w 2032825"/>
                <a:gd name="connsiteY226" fmla="*/ 244983 h 342900"/>
                <a:gd name="connsiteX227" fmla="*/ 849249 w 2032825"/>
                <a:gd name="connsiteY227" fmla="*/ 198311 h 342900"/>
                <a:gd name="connsiteX228" fmla="*/ 131636 w 2032825"/>
                <a:gd name="connsiteY228" fmla="*/ 21622 h 342900"/>
                <a:gd name="connsiteX229" fmla="*/ 108585 w 2032825"/>
                <a:gd name="connsiteY229" fmla="*/ 21622 h 342900"/>
                <a:gd name="connsiteX230" fmla="*/ 108585 w 2032825"/>
                <a:gd name="connsiteY230" fmla="*/ 177737 h 342900"/>
                <a:gd name="connsiteX231" fmla="*/ 131636 w 2032825"/>
                <a:gd name="connsiteY231" fmla="*/ 177737 h 342900"/>
                <a:gd name="connsiteX232" fmla="*/ 194500 w 2032825"/>
                <a:gd name="connsiteY232" fmla="*/ 100870 h 342900"/>
                <a:gd name="connsiteX233" fmla="*/ 131636 w 2032825"/>
                <a:gd name="connsiteY233" fmla="*/ 2162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2032825" h="342900">
                  <a:moveTo>
                    <a:pt x="1916144" y="336137"/>
                  </a:moveTo>
                  <a:lnTo>
                    <a:pt x="1916144" y="321755"/>
                  </a:lnTo>
                  <a:lnTo>
                    <a:pt x="1919002" y="321755"/>
                  </a:lnTo>
                  <a:cubicBezTo>
                    <a:pt x="1925288" y="321755"/>
                    <a:pt x="1931956" y="320326"/>
                    <a:pt x="1936337" y="316992"/>
                  </a:cubicBezTo>
                  <a:cubicBezTo>
                    <a:pt x="1940147" y="313658"/>
                    <a:pt x="1942528" y="310229"/>
                    <a:pt x="1942528" y="292989"/>
                  </a:cubicBezTo>
                  <a:lnTo>
                    <a:pt x="1942528" y="56674"/>
                  </a:lnTo>
                  <a:cubicBezTo>
                    <a:pt x="1942528" y="49911"/>
                    <a:pt x="1942528" y="35052"/>
                    <a:pt x="1935290" y="27908"/>
                  </a:cubicBezTo>
                  <a:cubicBezTo>
                    <a:pt x="1931003" y="23622"/>
                    <a:pt x="1922812" y="21622"/>
                    <a:pt x="1917573" y="21622"/>
                  </a:cubicBezTo>
                  <a:lnTo>
                    <a:pt x="1908905" y="21622"/>
                  </a:lnTo>
                  <a:lnTo>
                    <a:pt x="1908905" y="7239"/>
                  </a:lnTo>
                  <a:lnTo>
                    <a:pt x="2001107" y="0"/>
                  </a:lnTo>
                  <a:lnTo>
                    <a:pt x="2001107" y="292989"/>
                  </a:lnTo>
                  <a:cubicBezTo>
                    <a:pt x="2001107" y="308800"/>
                    <a:pt x="2003489" y="313658"/>
                    <a:pt x="2007394" y="316992"/>
                  </a:cubicBezTo>
                  <a:cubicBezTo>
                    <a:pt x="2011680" y="320326"/>
                    <a:pt x="2019872" y="321755"/>
                    <a:pt x="2029016" y="321755"/>
                  </a:cubicBezTo>
                  <a:lnTo>
                    <a:pt x="2032826" y="321755"/>
                  </a:lnTo>
                  <a:lnTo>
                    <a:pt x="2032826" y="336137"/>
                  </a:lnTo>
                  <a:lnTo>
                    <a:pt x="1916144" y="336137"/>
                  </a:lnTo>
                  <a:close/>
                  <a:moveTo>
                    <a:pt x="1624679" y="75914"/>
                  </a:moveTo>
                  <a:cubicBezTo>
                    <a:pt x="1604486" y="75914"/>
                    <a:pt x="1588199" y="59627"/>
                    <a:pt x="1588199" y="39433"/>
                  </a:cubicBezTo>
                  <a:cubicBezTo>
                    <a:pt x="1588199" y="19241"/>
                    <a:pt x="1604486" y="3429"/>
                    <a:pt x="1624679" y="3429"/>
                  </a:cubicBezTo>
                  <a:cubicBezTo>
                    <a:pt x="1644872" y="3429"/>
                    <a:pt x="1661160" y="19241"/>
                    <a:pt x="1661160" y="39433"/>
                  </a:cubicBezTo>
                  <a:cubicBezTo>
                    <a:pt x="1661160" y="59531"/>
                    <a:pt x="1644872" y="75914"/>
                    <a:pt x="1624679" y="75914"/>
                  </a:cubicBezTo>
                  <a:close/>
                  <a:moveTo>
                    <a:pt x="1827848" y="336137"/>
                  </a:moveTo>
                  <a:cubicBezTo>
                    <a:pt x="1828324" y="336137"/>
                    <a:pt x="1827371" y="299657"/>
                    <a:pt x="1826895" y="299657"/>
                  </a:cubicBezTo>
                  <a:cubicBezTo>
                    <a:pt x="1823085" y="318421"/>
                    <a:pt x="1794224" y="342900"/>
                    <a:pt x="1762030" y="342900"/>
                  </a:cubicBezTo>
                  <a:cubicBezTo>
                    <a:pt x="1711643" y="342900"/>
                    <a:pt x="1695736" y="307372"/>
                    <a:pt x="1695736" y="284798"/>
                  </a:cubicBezTo>
                  <a:cubicBezTo>
                    <a:pt x="1695736" y="231553"/>
                    <a:pt x="1749076" y="213741"/>
                    <a:pt x="1822514" y="199358"/>
                  </a:cubicBezTo>
                  <a:lnTo>
                    <a:pt x="1822514" y="161449"/>
                  </a:lnTo>
                  <a:cubicBezTo>
                    <a:pt x="1822514" y="135541"/>
                    <a:pt x="1811465" y="120110"/>
                    <a:pt x="1777365" y="120110"/>
                  </a:cubicBezTo>
                  <a:cubicBezTo>
                    <a:pt x="1754315" y="120110"/>
                    <a:pt x="1734598" y="134017"/>
                    <a:pt x="1731740" y="142208"/>
                  </a:cubicBezTo>
                  <a:cubicBezTo>
                    <a:pt x="1731740" y="142685"/>
                    <a:pt x="1731740" y="142685"/>
                    <a:pt x="1731740" y="143161"/>
                  </a:cubicBezTo>
                  <a:cubicBezTo>
                    <a:pt x="1734598" y="138875"/>
                    <a:pt x="1740884" y="137350"/>
                    <a:pt x="1745647" y="137350"/>
                  </a:cubicBezTo>
                  <a:cubicBezTo>
                    <a:pt x="1762506" y="137350"/>
                    <a:pt x="1774031" y="146971"/>
                    <a:pt x="1774031" y="163735"/>
                  </a:cubicBezTo>
                  <a:cubicBezTo>
                    <a:pt x="1774031" y="176689"/>
                    <a:pt x="1760601" y="191071"/>
                    <a:pt x="1741837" y="191071"/>
                  </a:cubicBezTo>
                  <a:cubicBezTo>
                    <a:pt x="1726502" y="191071"/>
                    <a:pt x="1708214" y="180975"/>
                    <a:pt x="1708214" y="157448"/>
                  </a:cubicBezTo>
                  <a:cubicBezTo>
                    <a:pt x="1708214" y="125730"/>
                    <a:pt x="1745171" y="104108"/>
                    <a:pt x="1792796" y="104108"/>
                  </a:cubicBezTo>
                  <a:cubicBezTo>
                    <a:pt x="1835086" y="104108"/>
                    <a:pt x="1881188" y="116110"/>
                    <a:pt x="1881188" y="181927"/>
                  </a:cubicBezTo>
                  <a:lnTo>
                    <a:pt x="1881188" y="292418"/>
                  </a:lnTo>
                  <a:cubicBezTo>
                    <a:pt x="1881188" y="308705"/>
                    <a:pt x="1883569" y="314039"/>
                    <a:pt x="1887474" y="316897"/>
                  </a:cubicBezTo>
                  <a:cubicBezTo>
                    <a:pt x="1891760" y="320231"/>
                    <a:pt x="1897571" y="321659"/>
                    <a:pt x="1903762" y="321659"/>
                  </a:cubicBezTo>
                  <a:lnTo>
                    <a:pt x="1908524" y="321659"/>
                  </a:lnTo>
                  <a:lnTo>
                    <a:pt x="1908524" y="336042"/>
                  </a:lnTo>
                  <a:cubicBezTo>
                    <a:pt x="1908524" y="336137"/>
                    <a:pt x="1828324" y="336137"/>
                    <a:pt x="1827848" y="336137"/>
                  </a:cubicBezTo>
                  <a:close/>
                  <a:moveTo>
                    <a:pt x="1566577" y="336137"/>
                  </a:moveTo>
                  <a:lnTo>
                    <a:pt x="1566577" y="321755"/>
                  </a:lnTo>
                  <a:lnTo>
                    <a:pt x="1573816" y="321755"/>
                  </a:lnTo>
                  <a:cubicBezTo>
                    <a:pt x="1580483" y="321755"/>
                    <a:pt x="1588199" y="321278"/>
                    <a:pt x="1592485" y="315087"/>
                  </a:cubicBezTo>
                  <a:cubicBezTo>
                    <a:pt x="1596771" y="308800"/>
                    <a:pt x="1596771" y="295846"/>
                    <a:pt x="1596771" y="280988"/>
                  </a:cubicBezTo>
                  <a:lnTo>
                    <a:pt x="1596771" y="160401"/>
                  </a:lnTo>
                  <a:cubicBezTo>
                    <a:pt x="1596771" y="150781"/>
                    <a:pt x="1597724" y="137350"/>
                    <a:pt x="1589532" y="130683"/>
                  </a:cubicBezTo>
                  <a:cubicBezTo>
                    <a:pt x="1584769" y="126397"/>
                    <a:pt x="1575626" y="125921"/>
                    <a:pt x="1566958" y="125921"/>
                  </a:cubicBezTo>
                  <a:lnTo>
                    <a:pt x="1562195" y="125921"/>
                  </a:lnTo>
                  <a:lnTo>
                    <a:pt x="1562195" y="111062"/>
                  </a:lnTo>
                  <a:lnTo>
                    <a:pt x="1655826" y="111062"/>
                  </a:lnTo>
                  <a:lnTo>
                    <a:pt x="1655826" y="281083"/>
                  </a:lnTo>
                  <a:cubicBezTo>
                    <a:pt x="1655826" y="295942"/>
                    <a:pt x="1655350" y="308896"/>
                    <a:pt x="1660112" y="315182"/>
                  </a:cubicBezTo>
                  <a:cubicBezTo>
                    <a:pt x="1664399" y="321469"/>
                    <a:pt x="1671638" y="321850"/>
                    <a:pt x="1678400" y="321850"/>
                  </a:cubicBezTo>
                  <a:lnTo>
                    <a:pt x="1687544" y="321850"/>
                  </a:lnTo>
                  <a:lnTo>
                    <a:pt x="1687544" y="336233"/>
                  </a:lnTo>
                  <a:lnTo>
                    <a:pt x="1566577" y="336233"/>
                  </a:lnTo>
                  <a:close/>
                  <a:moveTo>
                    <a:pt x="1554099" y="314516"/>
                  </a:moveTo>
                  <a:cubicBezTo>
                    <a:pt x="1544479" y="334709"/>
                    <a:pt x="1526286" y="342900"/>
                    <a:pt x="1498854" y="342900"/>
                  </a:cubicBezTo>
                  <a:cubicBezTo>
                    <a:pt x="1450372" y="342900"/>
                    <a:pt x="1442180" y="307848"/>
                    <a:pt x="1442180" y="280035"/>
                  </a:cubicBezTo>
                  <a:lnTo>
                    <a:pt x="1442180" y="125921"/>
                  </a:lnTo>
                  <a:lnTo>
                    <a:pt x="1401794" y="125921"/>
                  </a:lnTo>
                  <a:lnTo>
                    <a:pt x="1401794" y="111062"/>
                  </a:lnTo>
                  <a:lnTo>
                    <a:pt x="1405604" y="111062"/>
                  </a:lnTo>
                  <a:cubicBezTo>
                    <a:pt x="1457992" y="111062"/>
                    <a:pt x="1485805" y="41434"/>
                    <a:pt x="1485805" y="7334"/>
                  </a:cubicBezTo>
                  <a:lnTo>
                    <a:pt x="1500664" y="7334"/>
                  </a:lnTo>
                  <a:lnTo>
                    <a:pt x="1500664" y="111062"/>
                  </a:lnTo>
                  <a:lnTo>
                    <a:pt x="1545812" y="111062"/>
                  </a:lnTo>
                  <a:lnTo>
                    <a:pt x="1545812" y="125921"/>
                  </a:lnTo>
                  <a:lnTo>
                    <a:pt x="1501616" y="125921"/>
                  </a:lnTo>
                  <a:lnTo>
                    <a:pt x="1501616" y="287274"/>
                  </a:lnTo>
                  <a:cubicBezTo>
                    <a:pt x="1501616" y="302609"/>
                    <a:pt x="1503521" y="317564"/>
                    <a:pt x="1520381" y="317564"/>
                  </a:cubicBezTo>
                  <a:cubicBezTo>
                    <a:pt x="1527619" y="317564"/>
                    <a:pt x="1532382" y="314230"/>
                    <a:pt x="1535716" y="308896"/>
                  </a:cubicBezTo>
                  <a:cubicBezTo>
                    <a:pt x="1544860" y="295942"/>
                    <a:pt x="1544384" y="270034"/>
                    <a:pt x="1544384" y="252698"/>
                  </a:cubicBezTo>
                  <a:lnTo>
                    <a:pt x="1562100" y="252698"/>
                  </a:lnTo>
                  <a:cubicBezTo>
                    <a:pt x="1562291" y="278987"/>
                    <a:pt x="1560385" y="301085"/>
                    <a:pt x="1554099" y="314516"/>
                  </a:cubicBezTo>
                  <a:close/>
                  <a:moveTo>
                    <a:pt x="1324070" y="336137"/>
                  </a:moveTo>
                  <a:lnTo>
                    <a:pt x="1324070" y="168497"/>
                  </a:lnTo>
                  <a:cubicBezTo>
                    <a:pt x="1324070" y="135350"/>
                    <a:pt x="1308259" y="132969"/>
                    <a:pt x="1295210" y="132969"/>
                  </a:cubicBezTo>
                  <a:cubicBezTo>
                    <a:pt x="1286066" y="132969"/>
                    <a:pt x="1275493" y="138208"/>
                    <a:pt x="1268349" y="149733"/>
                  </a:cubicBezTo>
                  <a:cubicBezTo>
                    <a:pt x="1262063" y="160306"/>
                    <a:pt x="1258729" y="179451"/>
                    <a:pt x="1258729" y="198215"/>
                  </a:cubicBezTo>
                  <a:lnTo>
                    <a:pt x="1258729" y="281273"/>
                  </a:lnTo>
                  <a:cubicBezTo>
                    <a:pt x="1258729" y="300514"/>
                    <a:pt x="1257776" y="310134"/>
                    <a:pt x="1262063" y="314896"/>
                  </a:cubicBezTo>
                  <a:cubicBezTo>
                    <a:pt x="1265873" y="319183"/>
                    <a:pt x="1271207" y="321564"/>
                    <a:pt x="1283684" y="321564"/>
                  </a:cubicBezTo>
                  <a:cubicBezTo>
                    <a:pt x="1283684" y="321564"/>
                    <a:pt x="1286542" y="321564"/>
                    <a:pt x="1290447" y="321564"/>
                  </a:cubicBezTo>
                  <a:lnTo>
                    <a:pt x="1290447" y="335947"/>
                  </a:lnTo>
                  <a:lnTo>
                    <a:pt x="1167956" y="335947"/>
                  </a:lnTo>
                  <a:lnTo>
                    <a:pt x="1167956" y="321564"/>
                  </a:lnTo>
                  <a:lnTo>
                    <a:pt x="1175195" y="321564"/>
                  </a:lnTo>
                  <a:cubicBezTo>
                    <a:pt x="1185767" y="321564"/>
                    <a:pt x="1192530" y="319183"/>
                    <a:pt x="1196340" y="314896"/>
                  </a:cubicBezTo>
                  <a:cubicBezTo>
                    <a:pt x="1200626" y="310134"/>
                    <a:pt x="1199674" y="300514"/>
                    <a:pt x="1199674" y="281273"/>
                  </a:cubicBezTo>
                  <a:lnTo>
                    <a:pt x="1199674" y="165544"/>
                  </a:lnTo>
                  <a:cubicBezTo>
                    <a:pt x="1199674" y="150686"/>
                    <a:pt x="1200150" y="138113"/>
                    <a:pt x="1195864" y="131921"/>
                  </a:cubicBezTo>
                  <a:cubicBezTo>
                    <a:pt x="1191101" y="125635"/>
                    <a:pt x="1183862" y="125158"/>
                    <a:pt x="1177195" y="125158"/>
                  </a:cubicBezTo>
                  <a:lnTo>
                    <a:pt x="1168051" y="125158"/>
                  </a:lnTo>
                  <a:lnTo>
                    <a:pt x="1168051" y="110776"/>
                  </a:lnTo>
                  <a:lnTo>
                    <a:pt x="1253585" y="110776"/>
                  </a:lnTo>
                  <a:lnTo>
                    <a:pt x="1254538" y="145828"/>
                  </a:lnTo>
                  <a:lnTo>
                    <a:pt x="1255014" y="145828"/>
                  </a:lnTo>
                  <a:cubicBezTo>
                    <a:pt x="1263206" y="124682"/>
                    <a:pt x="1283780" y="104013"/>
                    <a:pt x="1318451" y="104013"/>
                  </a:cubicBezTo>
                  <a:cubicBezTo>
                    <a:pt x="1370362" y="104013"/>
                    <a:pt x="1382840" y="132302"/>
                    <a:pt x="1382840" y="179356"/>
                  </a:cubicBezTo>
                  <a:lnTo>
                    <a:pt x="1382840" y="281654"/>
                  </a:lnTo>
                  <a:cubicBezTo>
                    <a:pt x="1382840" y="300419"/>
                    <a:pt x="1382363" y="308515"/>
                    <a:pt x="1386650" y="314801"/>
                  </a:cubicBezTo>
                  <a:cubicBezTo>
                    <a:pt x="1390936" y="321088"/>
                    <a:pt x="1399127" y="321469"/>
                    <a:pt x="1405414" y="321469"/>
                  </a:cubicBezTo>
                  <a:lnTo>
                    <a:pt x="1414558" y="321469"/>
                  </a:lnTo>
                  <a:lnTo>
                    <a:pt x="1414558" y="335852"/>
                  </a:lnTo>
                  <a:lnTo>
                    <a:pt x="1324070" y="335852"/>
                  </a:lnTo>
                  <a:close/>
                  <a:moveTo>
                    <a:pt x="1014317" y="216122"/>
                  </a:moveTo>
                  <a:cubicBezTo>
                    <a:pt x="1014317" y="216122"/>
                    <a:pt x="1012888" y="239649"/>
                    <a:pt x="1017651" y="266986"/>
                  </a:cubicBezTo>
                  <a:cubicBezTo>
                    <a:pt x="1022413" y="294323"/>
                    <a:pt x="1033939" y="323183"/>
                    <a:pt x="1066133" y="323183"/>
                  </a:cubicBezTo>
                  <a:cubicBezTo>
                    <a:pt x="1110806" y="323183"/>
                    <a:pt x="1131951" y="283845"/>
                    <a:pt x="1131951" y="259271"/>
                  </a:cubicBezTo>
                  <a:lnTo>
                    <a:pt x="1150620" y="259271"/>
                  </a:lnTo>
                  <a:cubicBezTo>
                    <a:pt x="1150620" y="291465"/>
                    <a:pt x="1119378" y="342805"/>
                    <a:pt x="1057942" y="342805"/>
                  </a:cubicBezTo>
                  <a:cubicBezTo>
                    <a:pt x="985933" y="342805"/>
                    <a:pt x="950405" y="291941"/>
                    <a:pt x="950405" y="223266"/>
                  </a:cubicBezTo>
                  <a:cubicBezTo>
                    <a:pt x="950405" y="152210"/>
                    <a:pt x="996982" y="104204"/>
                    <a:pt x="1056037" y="104204"/>
                  </a:cubicBezTo>
                  <a:cubicBezTo>
                    <a:pt x="1126141" y="104204"/>
                    <a:pt x="1153478" y="155067"/>
                    <a:pt x="1153478" y="216122"/>
                  </a:cubicBezTo>
                  <a:lnTo>
                    <a:pt x="1014317" y="216122"/>
                  </a:lnTo>
                  <a:close/>
                  <a:moveTo>
                    <a:pt x="855345" y="336137"/>
                  </a:moveTo>
                  <a:lnTo>
                    <a:pt x="854393" y="301085"/>
                  </a:lnTo>
                  <a:cubicBezTo>
                    <a:pt x="850106" y="315944"/>
                    <a:pt x="828484" y="342900"/>
                    <a:pt x="791432" y="342900"/>
                  </a:cubicBezTo>
                  <a:cubicBezTo>
                    <a:pt x="720376" y="342900"/>
                    <a:pt x="701612" y="278035"/>
                    <a:pt x="701612" y="223361"/>
                  </a:cubicBezTo>
                  <a:cubicBezTo>
                    <a:pt x="701612" y="169069"/>
                    <a:pt x="734282" y="104299"/>
                    <a:pt x="799052" y="104299"/>
                  </a:cubicBezTo>
                  <a:cubicBezTo>
                    <a:pt x="831247" y="104299"/>
                    <a:pt x="844201" y="117253"/>
                    <a:pt x="848963" y="126873"/>
                  </a:cubicBezTo>
                  <a:lnTo>
                    <a:pt x="848963" y="56769"/>
                  </a:lnTo>
                  <a:cubicBezTo>
                    <a:pt x="848963" y="44291"/>
                    <a:pt x="848963" y="35147"/>
                    <a:pt x="841724" y="28004"/>
                  </a:cubicBezTo>
                  <a:cubicBezTo>
                    <a:pt x="837438" y="23717"/>
                    <a:pt x="830675" y="21717"/>
                    <a:pt x="819626" y="21717"/>
                  </a:cubicBezTo>
                  <a:cubicBezTo>
                    <a:pt x="819626" y="21717"/>
                    <a:pt x="818198" y="21717"/>
                    <a:pt x="815340" y="21717"/>
                  </a:cubicBezTo>
                  <a:lnTo>
                    <a:pt x="815340" y="7334"/>
                  </a:lnTo>
                  <a:lnTo>
                    <a:pt x="907542" y="95"/>
                  </a:lnTo>
                  <a:lnTo>
                    <a:pt x="907542" y="293084"/>
                  </a:lnTo>
                  <a:cubicBezTo>
                    <a:pt x="907542" y="308896"/>
                    <a:pt x="909923" y="313754"/>
                    <a:pt x="913829" y="317087"/>
                  </a:cubicBezTo>
                  <a:cubicBezTo>
                    <a:pt x="918210" y="320421"/>
                    <a:pt x="926306" y="321850"/>
                    <a:pt x="934974" y="321850"/>
                  </a:cubicBezTo>
                  <a:lnTo>
                    <a:pt x="941261" y="321850"/>
                  </a:lnTo>
                  <a:lnTo>
                    <a:pt x="941261" y="336233"/>
                  </a:lnTo>
                  <a:lnTo>
                    <a:pt x="855345" y="336233"/>
                  </a:lnTo>
                  <a:close/>
                  <a:moveTo>
                    <a:pt x="605695" y="336137"/>
                  </a:moveTo>
                  <a:lnTo>
                    <a:pt x="604742" y="301085"/>
                  </a:lnTo>
                  <a:cubicBezTo>
                    <a:pt x="604742" y="301085"/>
                    <a:pt x="604266" y="302514"/>
                    <a:pt x="604266" y="301085"/>
                  </a:cubicBezTo>
                  <a:cubicBezTo>
                    <a:pt x="598551" y="319373"/>
                    <a:pt x="573976" y="342900"/>
                    <a:pt x="541401" y="342900"/>
                  </a:cubicBezTo>
                  <a:cubicBezTo>
                    <a:pt x="487109" y="342900"/>
                    <a:pt x="475107" y="311182"/>
                    <a:pt x="475107" y="269367"/>
                  </a:cubicBezTo>
                  <a:lnTo>
                    <a:pt x="475107" y="172402"/>
                  </a:lnTo>
                  <a:cubicBezTo>
                    <a:pt x="475107" y="144113"/>
                    <a:pt x="474155" y="133541"/>
                    <a:pt x="472250" y="130683"/>
                  </a:cubicBezTo>
                  <a:cubicBezTo>
                    <a:pt x="470821" y="128302"/>
                    <a:pt x="468440" y="125349"/>
                    <a:pt x="455962" y="125349"/>
                  </a:cubicBezTo>
                  <a:cubicBezTo>
                    <a:pt x="455962" y="125349"/>
                    <a:pt x="455962" y="125349"/>
                    <a:pt x="452628" y="125349"/>
                  </a:cubicBezTo>
                  <a:lnTo>
                    <a:pt x="452628" y="110966"/>
                  </a:lnTo>
                  <a:lnTo>
                    <a:pt x="534257" y="110966"/>
                  </a:lnTo>
                  <a:lnTo>
                    <a:pt x="534257" y="275654"/>
                  </a:lnTo>
                  <a:cubicBezTo>
                    <a:pt x="534257" y="311658"/>
                    <a:pt x="553974" y="312611"/>
                    <a:pt x="563499" y="312611"/>
                  </a:cubicBezTo>
                  <a:cubicBezTo>
                    <a:pt x="579787" y="312611"/>
                    <a:pt x="592836" y="298228"/>
                    <a:pt x="597599" y="278987"/>
                  </a:cubicBezTo>
                  <a:cubicBezTo>
                    <a:pt x="600456" y="267938"/>
                    <a:pt x="600456" y="255461"/>
                    <a:pt x="600456" y="242983"/>
                  </a:cubicBezTo>
                  <a:lnTo>
                    <a:pt x="600456" y="172402"/>
                  </a:lnTo>
                  <a:cubicBezTo>
                    <a:pt x="600456" y="152686"/>
                    <a:pt x="600932" y="136398"/>
                    <a:pt x="596646" y="131540"/>
                  </a:cubicBezTo>
                  <a:cubicBezTo>
                    <a:pt x="592836" y="127254"/>
                    <a:pt x="587502" y="125254"/>
                    <a:pt x="572643" y="125254"/>
                  </a:cubicBezTo>
                  <a:cubicBezTo>
                    <a:pt x="572643" y="125254"/>
                    <a:pt x="571214" y="125254"/>
                    <a:pt x="567880" y="125254"/>
                  </a:cubicBezTo>
                  <a:lnTo>
                    <a:pt x="567880" y="110871"/>
                  </a:lnTo>
                  <a:lnTo>
                    <a:pt x="659130" y="110871"/>
                  </a:lnTo>
                  <a:lnTo>
                    <a:pt x="659130" y="281845"/>
                  </a:lnTo>
                  <a:cubicBezTo>
                    <a:pt x="659130" y="296704"/>
                    <a:pt x="660083" y="308705"/>
                    <a:pt x="664369" y="314992"/>
                  </a:cubicBezTo>
                  <a:cubicBezTo>
                    <a:pt x="668655" y="321278"/>
                    <a:pt x="675418" y="321659"/>
                    <a:pt x="682180" y="321659"/>
                  </a:cubicBezTo>
                  <a:cubicBezTo>
                    <a:pt x="682180" y="321659"/>
                    <a:pt x="688372" y="321659"/>
                    <a:pt x="690848" y="321659"/>
                  </a:cubicBezTo>
                  <a:cubicBezTo>
                    <a:pt x="690848" y="326041"/>
                    <a:pt x="690848" y="336042"/>
                    <a:pt x="690848" y="336042"/>
                  </a:cubicBezTo>
                  <a:lnTo>
                    <a:pt x="605695" y="336042"/>
                  </a:lnTo>
                  <a:close/>
                  <a:moveTo>
                    <a:pt x="411671" y="160877"/>
                  </a:moveTo>
                  <a:cubicBezTo>
                    <a:pt x="394907" y="160877"/>
                    <a:pt x="384810" y="148876"/>
                    <a:pt x="384810" y="139256"/>
                  </a:cubicBezTo>
                  <a:cubicBezTo>
                    <a:pt x="384810" y="135922"/>
                    <a:pt x="384810" y="132017"/>
                    <a:pt x="387191" y="126778"/>
                  </a:cubicBezTo>
                  <a:lnTo>
                    <a:pt x="386715" y="126778"/>
                  </a:lnTo>
                  <a:cubicBezTo>
                    <a:pt x="363665" y="146018"/>
                    <a:pt x="358426" y="218980"/>
                    <a:pt x="358426" y="247269"/>
                  </a:cubicBezTo>
                  <a:lnTo>
                    <a:pt x="358426" y="281845"/>
                  </a:lnTo>
                  <a:cubicBezTo>
                    <a:pt x="358426" y="296704"/>
                    <a:pt x="358426" y="308705"/>
                    <a:pt x="362712" y="314992"/>
                  </a:cubicBezTo>
                  <a:cubicBezTo>
                    <a:pt x="366998" y="321278"/>
                    <a:pt x="378047" y="321659"/>
                    <a:pt x="384334" y="321659"/>
                  </a:cubicBezTo>
                  <a:cubicBezTo>
                    <a:pt x="384334" y="321659"/>
                    <a:pt x="403574" y="321659"/>
                    <a:pt x="405955" y="321659"/>
                  </a:cubicBezTo>
                  <a:cubicBezTo>
                    <a:pt x="405955" y="326041"/>
                    <a:pt x="405955" y="336042"/>
                    <a:pt x="405955" y="336042"/>
                  </a:cubicBezTo>
                  <a:lnTo>
                    <a:pt x="254127" y="336042"/>
                  </a:lnTo>
                  <a:lnTo>
                    <a:pt x="254127" y="321659"/>
                  </a:lnTo>
                  <a:cubicBezTo>
                    <a:pt x="258890" y="321659"/>
                    <a:pt x="268510" y="321659"/>
                    <a:pt x="268510" y="321659"/>
                  </a:cubicBezTo>
                  <a:cubicBezTo>
                    <a:pt x="283845" y="321659"/>
                    <a:pt x="291560" y="319278"/>
                    <a:pt x="295370" y="312992"/>
                  </a:cubicBezTo>
                  <a:cubicBezTo>
                    <a:pt x="300704" y="304324"/>
                    <a:pt x="299657" y="281273"/>
                    <a:pt x="299657" y="281273"/>
                  </a:cubicBezTo>
                  <a:lnTo>
                    <a:pt x="299657" y="193358"/>
                  </a:lnTo>
                  <a:cubicBezTo>
                    <a:pt x="299657" y="164592"/>
                    <a:pt x="298704" y="142970"/>
                    <a:pt x="295370" y="135255"/>
                  </a:cubicBezTo>
                  <a:cubicBezTo>
                    <a:pt x="291560" y="127064"/>
                    <a:pt x="285750" y="125158"/>
                    <a:pt x="272796" y="125158"/>
                  </a:cubicBezTo>
                  <a:lnTo>
                    <a:pt x="267557" y="125158"/>
                  </a:lnTo>
                  <a:lnTo>
                    <a:pt x="267557" y="110776"/>
                  </a:lnTo>
                  <a:lnTo>
                    <a:pt x="349187" y="110776"/>
                  </a:lnTo>
                  <a:lnTo>
                    <a:pt x="351568" y="168402"/>
                  </a:lnTo>
                  <a:lnTo>
                    <a:pt x="352044" y="168402"/>
                  </a:lnTo>
                  <a:cubicBezTo>
                    <a:pt x="354425" y="140589"/>
                    <a:pt x="370808" y="104013"/>
                    <a:pt x="408242" y="104013"/>
                  </a:cubicBezTo>
                  <a:cubicBezTo>
                    <a:pt x="428434" y="104013"/>
                    <a:pt x="440912" y="113633"/>
                    <a:pt x="440912" y="132302"/>
                  </a:cubicBezTo>
                  <a:cubicBezTo>
                    <a:pt x="440912" y="146971"/>
                    <a:pt x="430340" y="161354"/>
                    <a:pt x="411671" y="160877"/>
                  </a:cubicBezTo>
                  <a:close/>
                  <a:moveTo>
                    <a:pt x="131636" y="193548"/>
                  </a:moveTo>
                  <a:lnTo>
                    <a:pt x="108585" y="193548"/>
                  </a:lnTo>
                  <a:lnTo>
                    <a:pt x="108585" y="291560"/>
                  </a:lnTo>
                  <a:cubicBezTo>
                    <a:pt x="108585" y="301657"/>
                    <a:pt x="109538" y="309848"/>
                    <a:pt x="114300" y="315087"/>
                  </a:cubicBezTo>
                  <a:cubicBezTo>
                    <a:pt x="118682" y="319373"/>
                    <a:pt x="126301" y="321755"/>
                    <a:pt x="140208" y="321755"/>
                  </a:cubicBezTo>
                  <a:lnTo>
                    <a:pt x="152209" y="321755"/>
                  </a:lnTo>
                  <a:lnTo>
                    <a:pt x="152209" y="336137"/>
                  </a:lnTo>
                  <a:lnTo>
                    <a:pt x="0" y="336137"/>
                  </a:lnTo>
                  <a:lnTo>
                    <a:pt x="0" y="321755"/>
                  </a:lnTo>
                  <a:cubicBezTo>
                    <a:pt x="6763" y="321755"/>
                    <a:pt x="13430" y="321755"/>
                    <a:pt x="13430" y="321755"/>
                  </a:cubicBezTo>
                  <a:cubicBezTo>
                    <a:pt x="24956" y="321755"/>
                    <a:pt x="34576" y="319850"/>
                    <a:pt x="39338" y="316040"/>
                  </a:cubicBezTo>
                  <a:cubicBezTo>
                    <a:pt x="44101" y="311658"/>
                    <a:pt x="46577" y="304514"/>
                    <a:pt x="46577" y="291560"/>
                  </a:cubicBezTo>
                  <a:lnTo>
                    <a:pt x="46577" y="54769"/>
                  </a:lnTo>
                  <a:cubicBezTo>
                    <a:pt x="46577" y="39433"/>
                    <a:pt x="44196" y="28861"/>
                    <a:pt x="36481" y="24956"/>
                  </a:cubicBezTo>
                  <a:cubicBezTo>
                    <a:pt x="31718" y="22098"/>
                    <a:pt x="22574" y="21622"/>
                    <a:pt x="10097" y="21622"/>
                  </a:cubicBezTo>
                  <a:lnTo>
                    <a:pt x="0" y="21622"/>
                  </a:lnTo>
                  <a:lnTo>
                    <a:pt x="0" y="7239"/>
                  </a:lnTo>
                  <a:lnTo>
                    <a:pt x="131540" y="7239"/>
                  </a:lnTo>
                  <a:cubicBezTo>
                    <a:pt x="198787" y="7239"/>
                    <a:pt x="256889" y="31242"/>
                    <a:pt x="256889" y="100870"/>
                  </a:cubicBezTo>
                  <a:cubicBezTo>
                    <a:pt x="256984" y="167164"/>
                    <a:pt x="199834" y="193548"/>
                    <a:pt x="131636" y="193548"/>
                  </a:cubicBezTo>
                  <a:close/>
                  <a:moveTo>
                    <a:pt x="1822514" y="213741"/>
                  </a:moveTo>
                  <a:cubicBezTo>
                    <a:pt x="1779746" y="221933"/>
                    <a:pt x="1756219" y="232981"/>
                    <a:pt x="1756219" y="276606"/>
                  </a:cubicBezTo>
                  <a:cubicBezTo>
                    <a:pt x="1756219" y="302038"/>
                    <a:pt x="1769174" y="314992"/>
                    <a:pt x="1783556" y="314992"/>
                  </a:cubicBezTo>
                  <a:cubicBezTo>
                    <a:pt x="1803749" y="314992"/>
                    <a:pt x="1810893" y="302990"/>
                    <a:pt x="1815275" y="294323"/>
                  </a:cubicBezTo>
                  <a:cubicBezTo>
                    <a:pt x="1820037" y="285655"/>
                    <a:pt x="1822514" y="266986"/>
                    <a:pt x="1822514" y="249650"/>
                  </a:cubicBezTo>
                  <a:lnTo>
                    <a:pt x="1822514" y="213741"/>
                  </a:lnTo>
                  <a:close/>
                  <a:moveTo>
                    <a:pt x="1055656" y="116681"/>
                  </a:moveTo>
                  <a:cubicBezTo>
                    <a:pt x="1016318" y="116681"/>
                    <a:pt x="1015746" y="178118"/>
                    <a:pt x="1014794" y="200692"/>
                  </a:cubicBezTo>
                  <a:lnTo>
                    <a:pt x="1093565" y="200692"/>
                  </a:lnTo>
                  <a:cubicBezTo>
                    <a:pt x="1094042" y="176213"/>
                    <a:pt x="1092137" y="116681"/>
                    <a:pt x="1055656" y="116681"/>
                  </a:cubicBezTo>
                  <a:close/>
                  <a:moveTo>
                    <a:pt x="849154" y="198311"/>
                  </a:moveTo>
                  <a:cubicBezTo>
                    <a:pt x="849154" y="170498"/>
                    <a:pt x="845344" y="122968"/>
                    <a:pt x="809339" y="122968"/>
                  </a:cubicBezTo>
                  <a:cubicBezTo>
                    <a:pt x="768572" y="122968"/>
                    <a:pt x="768096" y="191167"/>
                    <a:pt x="768096" y="223361"/>
                  </a:cubicBezTo>
                  <a:cubicBezTo>
                    <a:pt x="768096" y="251174"/>
                    <a:pt x="770001" y="316992"/>
                    <a:pt x="807911" y="316992"/>
                  </a:cubicBezTo>
                  <a:cubicBezTo>
                    <a:pt x="822293" y="316992"/>
                    <a:pt x="834295" y="307848"/>
                    <a:pt x="840105" y="294418"/>
                  </a:cubicBezTo>
                  <a:cubicBezTo>
                    <a:pt x="843915" y="284798"/>
                    <a:pt x="849249" y="270415"/>
                    <a:pt x="849249" y="244983"/>
                  </a:cubicBezTo>
                  <a:lnTo>
                    <a:pt x="849249" y="198311"/>
                  </a:lnTo>
                  <a:close/>
                  <a:moveTo>
                    <a:pt x="131636" y="21622"/>
                  </a:moveTo>
                  <a:lnTo>
                    <a:pt x="108585" y="21622"/>
                  </a:lnTo>
                  <a:lnTo>
                    <a:pt x="108585" y="177737"/>
                  </a:lnTo>
                  <a:lnTo>
                    <a:pt x="131636" y="177737"/>
                  </a:lnTo>
                  <a:cubicBezTo>
                    <a:pt x="184975" y="177737"/>
                    <a:pt x="194500" y="139827"/>
                    <a:pt x="194500" y="100870"/>
                  </a:cubicBezTo>
                  <a:cubicBezTo>
                    <a:pt x="194500" y="61913"/>
                    <a:pt x="184975" y="21622"/>
                    <a:pt x="131636" y="21622"/>
                  </a:cubicBez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7935939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6C28A8-63AF-3024-10C7-A69E36E87EB6}"/>
              </a:ext>
            </a:extLst>
          </p:cNvPr>
          <p:cNvSpPr>
            <a:spLocks noGrp="1"/>
          </p:cNvSpPr>
          <p:nvPr>
            <p:ph type="ftr" sz="quarter" idx="10"/>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
        <p:nvSpPr>
          <p:cNvPr id="2" name="Rectangle 1">
            <a:extLst>
              <a:ext uri="{FF2B5EF4-FFF2-40B4-BE49-F238E27FC236}">
                <a16:creationId xmlns:a16="http://schemas.microsoft.com/office/drawing/2014/main" id="{EC582707-2DCD-E525-3E18-61A13FDA5134}"/>
              </a:ext>
            </a:extLst>
          </p:cNvPr>
          <p:cNvSpPr/>
          <p:nvPr userDrawn="1"/>
        </p:nvSpPr>
        <p:spPr bwMode="auto">
          <a:xfrm>
            <a:off x="0" y="6135624"/>
            <a:ext cx="12192000" cy="722376"/>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2951588214"/>
      </p:ext>
    </p:extLst>
  </p:cSld>
  <p:clrMapOvr>
    <a:masterClrMapping/>
  </p:clrMapOvr>
  <p:transition>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53E7C6-19A6-69F7-CFE1-B419119026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95028" y="2805305"/>
            <a:ext cx="4401944" cy="1247389"/>
          </a:xfrm>
          <a:prstGeom prst="rect">
            <a:avLst/>
          </a:prstGeom>
        </p:spPr>
      </p:pic>
    </p:spTree>
    <p:extLst>
      <p:ext uri="{BB962C8B-B14F-4D97-AF65-F5344CB8AC3E}">
        <p14:creationId xmlns:p14="http://schemas.microsoft.com/office/powerpoint/2010/main" val="315632070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11F5EA-2441-4841-BBFF-4343B2CE2C9A}"/>
              </a:ext>
            </a:extLst>
          </p:cNvPr>
          <p:cNvGrpSpPr/>
          <p:nvPr/>
        </p:nvGrpSpPr>
        <p:grpSpPr>
          <a:xfrm>
            <a:off x="-646" y="0"/>
            <a:ext cx="12182357" cy="6860238"/>
            <a:chOff x="-646" y="-2238"/>
            <a:chExt cx="12182357" cy="6860238"/>
          </a:xfrm>
        </p:grpSpPr>
        <p:cxnSp>
          <p:nvCxnSpPr>
            <p:cNvPr id="3" name="Straight Connector 2">
              <a:extLst>
                <a:ext uri="{FF2B5EF4-FFF2-40B4-BE49-F238E27FC236}">
                  <a16:creationId xmlns:a16="http://schemas.microsoft.com/office/drawing/2014/main" id="{C95F5461-60E9-6545-9030-EC2C3877F3BA}"/>
                </a:ext>
              </a:extLst>
            </p:cNvPr>
            <p:cNvCxnSpPr>
              <a:cxnSpLocks/>
            </p:cNvCxnSpPr>
            <p:nvPr/>
          </p:nvCxnSpPr>
          <p:spPr>
            <a:xfrm>
              <a:off x="457200"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19C1CBB-7796-6143-9115-DDEC31BED52A}"/>
                </a:ext>
              </a:extLst>
            </p:cNvPr>
            <p:cNvCxnSpPr>
              <a:cxnSpLocks/>
            </p:cNvCxnSpPr>
            <p:nvPr/>
          </p:nvCxnSpPr>
          <p:spPr>
            <a:xfrm flipH="1">
              <a:off x="-646" y="457200"/>
              <a:ext cx="1218235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8689545-BB34-EE4B-BA7D-F3E1946620A5}"/>
                </a:ext>
              </a:extLst>
            </p:cNvPr>
            <p:cNvCxnSpPr>
              <a:cxnSpLocks/>
            </p:cNvCxnSpPr>
            <p:nvPr/>
          </p:nvCxnSpPr>
          <p:spPr>
            <a:xfrm>
              <a:off x="11731752" y="-2238"/>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F3E499F-5B6A-6D49-8CA8-5A04BAA2E0C2}"/>
                </a:ext>
              </a:extLst>
            </p:cNvPr>
            <p:cNvCxnSpPr>
              <a:cxnSpLocks/>
            </p:cNvCxnSpPr>
            <p:nvPr/>
          </p:nvCxnSpPr>
          <p:spPr>
            <a:xfrm flipH="1">
              <a:off x="-646" y="6126480"/>
              <a:ext cx="1218235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902A72B-F19E-324A-893E-2BE7AE6A8F83}"/>
                </a:ext>
              </a:extLst>
            </p:cNvPr>
            <p:cNvSpPr/>
            <p:nvPr/>
          </p:nvSpPr>
          <p:spPr>
            <a:xfrm>
              <a:off x="463633"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dirty="0">
                <a:solidFill>
                  <a:schemeClr val="tx1">
                    <a:lumMod val="65000"/>
                    <a:lumOff val="35000"/>
                  </a:schemeClr>
                </a:solidFill>
                <a:latin typeface="Trebuchet MS" pitchFamily="34" charset="0"/>
              </a:endParaRPr>
            </a:p>
          </p:txBody>
        </p:sp>
        <p:sp>
          <p:nvSpPr>
            <p:cNvPr id="8" name="Rectangle 7">
              <a:extLst>
                <a:ext uri="{FF2B5EF4-FFF2-40B4-BE49-F238E27FC236}">
                  <a16:creationId xmlns:a16="http://schemas.microsoft.com/office/drawing/2014/main" id="{16726588-7A96-F040-882E-C41173DAC2D1}"/>
                </a:ext>
              </a:extLst>
            </p:cNvPr>
            <p:cNvSpPr/>
            <p:nvPr/>
          </p:nvSpPr>
          <p:spPr>
            <a:xfrm>
              <a:off x="1421969"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9" name="Rectangle 8">
              <a:extLst>
                <a:ext uri="{FF2B5EF4-FFF2-40B4-BE49-F238E27FC236}">
                  <a16:creationId xmlns:a16="http://schemas.microsoft.com/office/drawing/2014/main" id="{50D1E140-3525-ED48-A270-E61749E7BF52}"/>
                </a:ext>
              </a:extLst>
            </p:cNvPr>
            <p:cNvSpPr/>
            <p:nvPr/>
          </p:nvSpPr>
          <p:spPr>
            <a:xfrm>
              <a:off x="2380305"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0" name="Rectangle 9">
              <a:extLst>
                <a:ext uri="{FF2B5EF4-FFF2-40B4-BE49-F238E27FC236}">
                  <a16:creationId xmlns:a16="http://schemas.microsoft.com/office/drawing/2014/main" id="{0DA1D066-E657-1C48-AEB5-1255675507F4}"/>
                </a:ext>
              </a:extLst>
            </p:cNvPr>
            <p:cNvSpPr/>
            <p:nvPr/>
          </p:nvSpPr>
          <p:spPr>
            <a:xfrm>
              <a:off x="3338641"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1" name="Rectangle 10">
              <a:extLst>
                <a:ext uri="{FF2B5EF4-FFF2-40B4-BE49-F238E27FC236}">
                  <a16:creationId xmlns:a16="http://schemas.microsoft.com/office/drawing/2014/main" id="{AB70EF7D-BE1E-1845-B15B-09CCA121C665}"/>
                </a:ext>
              </a:extLst>
            </p:cNvPr>
            <p:cNvSpPr/>
            <p:nvPr/>
          </p:nvSpPr>
          <p:spPr>
            <a:xfrm>
              <a:off x="4296977"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2" name="Rectangle 11">
              <a:extLst>
                <a:ext uri="{FF2B5EF4-FFF2-40B4-BE49-F238E27FC236}">
                  <a16:creationId xmlns:a16="http://schemas.microsoft.com/office/drawing/2014/main" id="{E9E40C24-781B-E54B-9079-145DF1DF413B}"/>
                </a:ext>
              </a:extLst>
            </p:cNvPr>
            <p:cNvSpPr/>
            <p:nvPr/>
          </p:nvSpPr>
          <p:spPr>
            <a:xfrm>
              <a:off x="5255313"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3" name="Rectangle 12">
              <a:extLst>
                <a:ext uri="{FF2B5EF4-FFF2-40B4-BE49-F238E27FC236}">
                  <a16:creationId xmlns:a16="http://schemas.microsoft.com/office/drawing/2014/main" id="{D7724C83-DC00-4B41-ADE7-8CB60E599408}"/>
                </a:ext>
              </a:extLst>
            </p:cNvPr>
            <p:cNvSpPr/>
            <p:nvPr/>
          </p:nvSpPr>
          <p:spPr>
            <a:xfrm>
              <a:off x="6213649"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4" name="Rectangle 13">
              <a:extLst>
                <a:ext uri="{FF2B5EF4-FFF2-40B4-BE49-F238E27FC236}">
                  <a16:creationId xmlns:a16="http://schemas.microsoft.com/office/drawing/2014/main" id="{27236BF4-1A14-5D45-8653-16E39C079D60}"/>
                </a:ext>
              </a:extLst>
            </p:cNvPr>
            <p:cNvSpPr/>
            <p:nvPr/>
          </p:nvSpPr>
          <p:spPr>
            <a:xfrm>
              <a:off x="7171985"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5" name="Rectangle 14">
              <a:extLst>
                <a:ext uri="{FF2B5EF4-FFF2-40B4-BE49-F238E27FC236}">
                  <a16:creationId xmlns:a16="http://schemas.microsoft.com/office/drawing/2014/main" id="{5F1666E0-9409-2443-8B80-4E9F56D227D7}"/>
                </a:ext>
              </a:extLst>
            </p:cNvPr>
            <p:cNvSpPr/>
            <p:nvPr/>
          </p:nvSpPr>
          <p:spPr>
            <a:xfrm>
              <a:off x="8130321"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6" name="Rectangle 15">
              <a:extLst>
                <a:ext uri="{FF2B5EF4-FFF2-40B4-BE49-F238E27FC236}">
                  <a16:creationId xmlns:a16="http://schemas.microsoft.com/office/drawing/2014/main" id="{31377084-906A-304C-A373-40E03359972A}"/>
                </a:ext>
              </a:extLst>
            </p:cNvPr>
            <p:cNvSpPr/>
            <p:nvPr/>
          </p:nvSpPr>
          <p:spPr>
            <a:xfrm>
              <a:off x="9088657"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7" name="Rectangle 16">
              <a:extLst>
                <a:ext uri="{FF2B5EF4-FFF2-40B4-BE49-F238E27FC236}">
                  <a16:creationId xmlns:a16="http://schemas.microsoft.com/office/drawing/2014/main" id="{3EC83FDA-0F46-3C4E-A8C8-EA2784B2E295}"/>
                </a:ext>
              </a:extLst>
            </p:cNvPr>
            <p:cNvSpPr/>
            <p:nvPr/>
          </p:nvSpPr>
          <p:spPr>
            <a:xfrm>
              <a:off x="10046993"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18" name="Rectangle 17">
              <a:extLst>
                <a:ext uri="{FF2B5EF4-FFF2-40B4-BE49-F238E27FC236}">
                  <a16:creationId xmlns:a16="http://schemas.microsoft.com/office/drawing/2014/main" id="{53A91CF8-5DF7-DB41-9F88-4C8EB75C4361}"/>
                </a:ext>
              </a:extLst>
            </p:cNvPr>
            <p:cNvSpPr/>
            <p:nvPr/>
          </p:nvSpPr>
          <p:spPr>
            <a:xfrm>
              <a:off x="11005328"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cxnSp>
          <p:nvCxnSpPr>
            <p:cNvPr id="19" name="Straight Connector 18">
              <a:extLst>
                <a:ext uri="{FF2B5EF4-FFF2-40B4-BE49-F238E27FC236}">
                  <a16:creationId xmlns:a16="http://schemas.microsoft.com/office/drawing/2014/main" id="{23472D53-7C5D-104A-A876-23176EF1D175}"/>
                </a:ext>
              </a:extLst>
            </p:cNvPr>
            <p:cNvCxnSpPr/>
            <p:nvPr/>
          </p:nvCxnSpPr>
          <p:spPr>
            <a:xfrm>
              <a:off x="828369"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1A6CEE-0747-DA4A-A0BD-46934B3B1F70}"/>
                </a:ext>
              </a:extLst>
            </p:cNvPr>
            <p:cNvCxnSpPr/>
            <p:nvPr/>
          </p:nvCxnSpPr>
          <p:spPr>
            <a:xfrm>
              <a:off x="11370064"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337E2A7-E95E-1047-82DE-E5743C56AE5C}"/>
                </a:ext>
              </a:extLst>
            </p:cNvPr>
            <p:cNvCxnSpPr/>
            <p:nvPr/>
          </p:nvCxnSpPr>
          <p:spPr>
            <a:xfrm>
              <a:off x="10411729" y="45657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04B849-70CC-5348-B9B0-AF4A6E8A5F26}"/>
                </a:ext>
              </a:extLst>
            </p:cNvPr>
            <p:cNvCxnSpPr/>
            <p:nvPr/>
          </p:nvCxnSpPr>
          <p:spPr>
            <a:xfrm>
              <a:off x="9453393"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789745-F344-B44E-AD12-83C1A60BDCE8}"/>
                </a:ext>
              </a:extLst>
            </p:cNvPr>
            <p:cNvCxnSpPr/>
            <p:nvPr/>
          </p:nvCxnSpPr>
          <p:spPr>
            <a:xfrm>
              <a:off x="8495057"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6E55C7-3BDE-464F-BCD9-EC1D466B7DEA}"/>
                </a:ext>
              </a:extLst>
            </p:cNvPr>
            <p:cNvCxnSpPr/>
            <p:nvPr/>
          </p:nvCxnSpPr>
          <p:spPr>
            <a:xfrm>
              <a:off x="7536721"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0504C3-B463-4048-887F-46550C6ACE67}"/>
                </a:ext>
              </a:extLst>
            </p:cNvPr>
            <p:cNvCxnSpPr/>
            <p:nvPr/>
          </p:nvCxnSpPr>
          <p:spPr>
            <a:xfrm>
              <a:off x="6578385"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A14BE40-E6D3-2145-B705-511CF67CB593}"/>
                </a:ext>
              </a:extLst>
            </p:cNvPr>
            <p:cNvCxnSpPr/>
            <p:nvPr/>
          </p:nvCxnSpPr>
          <p:spPr>
            <a:xfrm>
              <a:off x="5620049"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F2EF694-66E2-F048-9402-C0E8F42A0AAC}"/>
                </a:ext>
              </a:extLst>
            </p:cNvPr>
            <p:cNvCxnSpPr/>
            <p:nvPr/>
          </p:nvCxnSpPr>
          <p:spPr>
            <a:xfrm>
              <a:off x="4661713"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B21065-6110-4446-8D00-C6DCD033F684}"/>
                </a:ext>
              </a:extLst>
            </p:cNvPr>
            <p:cNvCxnSpPr/>
            <p:nvPr/>
          </p:nvCxnSpPr>
          <p:spPr>
            <a:xfrm>
              <a:off x="3703377"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DC8D47-5EA8-2141-8B1D-9D24FFDE8534}"/>
                </a:ext>
              </a:extLst>
            </p:cNvPr>
            <p:cNvCxnSpPr/>
            <p:nvPr/>
          </p:nvCxnSpPr>
          <p:spPr>
            <a:xfrm>
              <a:off x="2745041"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972E9B-EEFA-4F40-B438-5C6F6BF65545}"/>
                </a:ext>
              </a:extLst>
            </p:cNvPr>
            <p:cNvCxnSpPr/>
            <p:nvPr/>
          </p:nvCxnSpPr>
          <p:spPr>
            <a:xfrm>
              <a:off x="1786705"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6339759-5E50-554A-88BE-B2CE74D78611}"/>
                </a:ext>
              </a:extLst>
            </p:cNvPr>
            <p:cNvGrpSpPr/>
            <p:nvPr/>
          </p:nvGrpSpPr>
          <p:grpSpPr>
            <a:xfrm>
              <a:off x="457200" y="454969"/>
              <a:ext cx="11277600" cy="5667707"/>
              <a:chOff x="-769" y="454969"/>
              <a:chExt cx="12182357" cy="5667707"/>
            </a:xfrm>
          </p:grpSpPr>
          <p:cxnSp>
            <p:nvCxnSpPr>
              <p:cNvPr id="32" name="Straight Connector 31">
                <a:extLst>
                  <a:ext uri="{FF2B5EF4-FFF2-40B4-BE49-F238E27FC236}">
                    <a16:creationId xmlns:a16="http://schemas.microsoft.com/office/drawing/2014/main" id="{BE8972ED-B54B-4F45-BE36-0E565E1FEBA2}"/>
                  </a:ext>
                </a:extLst>
              </p:cNvPr>
              <p:cNvCxnSpPr>
                <a:cxnSpLocks/>
              </p:cNvCxnSpPr>
              <p:nvPr/>
            </p:nvCxnSpPr>
            <p:spPr>
              <a:xfrm flipH="1">
                <a:off x="-769" y="4549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A3DB1C9-9617-2E43-A2B1-527336530745}"/>
                  </a:ext>
                </a:extLst>
              </p:cNvPr>
              <p:cNvCxnSpPr>
                <a:cxnSpLocks/>
              </p:cNvCxnSpPr>
              <p:nvPr/>
            </p:nvCxnSpPr>
            <p:spPr>
              <a:xfrm flipH="1">
                <a:off x="-769" y="7532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49DED8F-556F-AD45-9EBB-7BC3B80B1759}"/>
                  </a:ext>
                </a:extLst>
              </p:cNvPr>
              <p:cNvCxnSpPr>
                <a:cxnSpLocks/>
              </p:cNvCxnSpPr>
              <p:nvPr/>
            </p:nvCxnSpPr>
            <p:spPr>
              <a:xfrm flipH="1">
                <a:off x="-769" y="10515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73A208-B152-E64F-BEB1-936663A08C87}"/>
                  </a:ext>
                </a:extLst>
              </p:cNvPr>
              <p:cNvCxnSpPr>
                <a:cxnSpLocks/>
              </p:cNvCxnSpPr>
              <p:nvPr/>
            </p:nvCxnSpPr>
            <p:spPr>
              <a:xfrm flipH="1">
                <a:off x="-769" y="13498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EEDE510-0C5E-AE48-9561-0A738E9C3D44}"/>
                  </a:ext>
                </a:extLst>
              </p:cNvPr>
              <p:cNvCxnSpPr>
                <a:cxnSpLocks/>
              </p:cNvCxnSpPr>
              <p:nvPr/>
            </p:nvCxnSpPr>
            <p:spPr>
              <a:xfrm flipH="1">
                <a:off x="-769" y="16481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9AF33A0-CCF0-964F-A670-B2651F3CB562}"/>
                  </a:ext>
                </a:extLst>
              </p:cNvPr>
              <p:cNvCxnSpPr>
                <a:cxnSpLocks/>
              </p:cNvCxnSpPr>
              <p:nvPr/>
            </p:nvCxnSpPr>
            <p:spPr>
              <a:xfrm flipH="1">
                <a:off x="-769" y="19464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7791A55-449D-7A40-916C-3FDD175B9DFD}"/>
                  </a:ext>
                </a:extLst>
              </p:cNvPr>
              <p:cNvCxnSpPr>
                <a:cxnSpLocks/>
              </p:cNvCxnSpPr>
              <p:nvPr/>
            </p:nvCxnSpPr>
            <p:spPr>
              <a:xfrm flipH="1">
                <a:off x="-769" y="22447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0E6BB8E-D2FB-0148-BC09-BFCCD2AB1638}"/>
                  </a:ext>
                </a:extLst>
              </p:cNvPr>
              <p:cNvCxnSpPr>
                <a:cxnSpLocks/>
              </p:cNvCxnSpPr>
              <p:nvPr/>
            </p:nvCxnSpPr>
            <p:spPr>
              <a:xfrm flipH="1">
                <a:off x="-769" y="25430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F418BAC-86CA-A34D-B3B2-1768ED30BDE3}"/>
                  </a:ext>
                </a:extLst>
              </p:cNvPr>
              <p:cNvCxnSpPr>
                <a:cxnSpLocks/>
              </p:cNvCxnSpPr>
              <p:nvPr/>
            </p:nvCxnSpPr>
            <p:spPr>
              <a:xfrm flipH="1">
                <a:off x="-769" y="28413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6202F36-2D13-4F46-917C-5F5D6D06903C}"/>
                  </a:ext>
                </a:extLst>
              </p:cNvPr>
              <p:cNvCxnSpPr>
                <a:cxnSpLocks/>
              </p:cNvCxnSpPr>
              <p:nvPr/>
            </p:nvCxnSpPr>
            <p:spPr>
              <a:xfrm flipH="1">
                <a:off x="-769" y="31396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969691-DEF5-DC4D-819A-DF69A2D82925}"/>
                  </a:ext>
                </a:extLst>
              </p:cNvPr>
              <p:cNvCxnSpPr>
                <a:cxnSpLocks/>
              </p:cNvCxnSpPr>
              <p:nvPr/>
            </p:nvCxnSpPr>
            <p:spPr>
              <a:xfrm flipH="1">
                <a:off x="-769" y="34379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57E951-69A8-B046-A9E3-EE84C9369419}"/>
                  </a:ext>
                </a:extLst>
              </p:cNvPr>
              <p:cNvCxnSpPr>
                <a:cxnSpLocks/>
              </p:cNvCxnSpPr>
              <p:nvPr/>
            </p:nvCxnSpPr>
            <p:spPr>
              <a:xfrm flipH="1">
                <a:off x="-769" y="37362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E64E70C-5188-274B-AD65-9FAD208035A9}"/>
                  </a:ext>
                </a:extLst>
              </p:cNvPr>
              <p:cNvCxnSpPr>
                <a:cxnSpLocks/>
              </p:cNvCxnSpPr>
              <p:nvPr/>
            </p:nvCxnSpPr>
            <p:spPr>
              <a:xfrm flipH="1">
                <a:off x="-769" y="40345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F485D25-65B0-DC4B-B283-3693E0A91BDC}"/>
                  </a:ext>
                </a:extLst>
              </p:cNvPr>
              <p:cNvCxnSpPr>
                <a:cxnSpLocks/>
              </p:cNvCxnSpPr>
              <p:nvPr/>
            </p:nvCxnSpPr>
            <p:spPr>
              <a:xfrm flipH="1">
                <a:off x="-769" y="43328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3708D8-68FA-6843-AE1C-D74D15C661DA}"/>
                  </a:ext>
                </a:extLst>
              </p:cNvPr>
              <p:cNvCxnSpPr>
                <a:cxnSpLocks/>
              </p:cNvCxnSpPr>
              <p:nvPr/>
            </p:nvCxnSpPr>
            <p:spPr>
              <a:xfrm flipH="1">
                <a:off x="-769" y="46311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B643D4C-0B05-1D4D-BA43-2823705673C4}"/>
                  </a:ext>
                </a:extLst>
              </p:cNvPr>
              <p:cNvCxnSpPr>
                <a:cxnSpLocks/>
              </p:cNvCxnSpPr>
              <p:nvPr/>
            </p:nvCxnSpPr>
            <p:spPr>
              <a:xfrm flipH="1">
                <a:off x="-769" y="49294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459F9D9-80AD-F94F-8751-58A5FA257D2B}"/>
                  </a:ext>
                </a:extLst>
              </p:cNvPr>
              <p:cNvCxnSpPr>
                <a:cxnSpLocks/>
              </p:cNvCxnSpPr>
              <p:nvPr/>
            </p:nvCxnSpPr>
            <p:spPr>
              <a:xfrm flipH="1">
                <a:off x="-769" y="52277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FBE0C18-8781-4F40-B228-7692C3CFCABD}"/>
                  </a:ext>
                </a:extLst>
              </p:cNvPr>
              <p:cNvCxnSpPr>
                <a:cxnSpLocks/>
              </p:cNvCxnSpPr>
              <p:nvPr/>
            </p:nvCxnSpPr>
            <p:spPr>
              <a:xfrm flipH="1">
                <a:off x="-769" y="55260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3E62B51-E115-AC4A-95F3-B32C38DCB161}"/>
                  </a:ext>
                </a:extLst>
              </p:cNvPr>
              <p:cNvCxnSpPr>
                <a:cxnSpLocks/>
              </p:cNvCxnSpPr>
              <p:nvPr/>
            </p:nvCxnSpPr>
            <p:spPr>
              <a:xfrm flipH="1">
                <a:off x="-769" y="58243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063149-D237-9049-8F5F-2E39D4EF2087}"/>
                  </a:ext>
                </a:extLst>
              </p:cNvPr>
              <p:cNvCxnSpPr>
                <a:cxnSpLocks/>
              </p:cNvCxnSpPr>
              <p:nvPr/>
            </p:nvCxnSpPr>
            <p:spPr>
              <a:xfrm flipH="1">
                <a:off x="-769" y="6122676"/>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sp>
        <p:nvSpPr>
          <p:cNvPr id="54" name="Footer Placeholder 53">
            <a:extLst>
              <a:ext uri="{FF2B5EF4-FFF2-40B4-BE49-F238E27FC236}">
                <a16:creationId xmlns:a16="http://schemas.microsoft.com/office/drawing/2014/main" id="{7422BBAD-1281-87C2-694B-1FAABE662B91}"/>
              </a:ext>
            </a:extLst>
          </p:cNvPr>
          <p:cNvSpPr>
            <a:spLocks noGrp="1"/>
          </p:cNvSpPr>
          <p:nvPr>
            <p:ph type="ftr" sz="quarter" idx="10"/>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grpSp>
        <p:nvGrpSpPr>
          <p:cNvPr id="52" name="Group 51">
            <a:extLst>
              <a:ext uri="{FF2B5EF4-FFF2-40B4-BE49-F238E27FC236}">
                <a16:creationId xmlns:a16="http://schemas.microsoft.com/office/drawing/2014/main" id="{16CF70CB-4C01-10B9-30E1-10BD87410741}"/>
              </a:ext>
            </a:extLst>
          </p:cNvPr>
          <p:cNvGrpSpPr/>
          <p:nvPr userDrawn="1"/>
        </p:nvGrpSpPr>
        <p:grpSpPr>
          <a:xfrm>
            <a:off x="-646" y="0"/>
            <a:ext cx="12182357" cy="6860238"/>
            <a:chOff x="-646" y="-2238"/>
            <a:chExt cx="12182357" cy="6860238"/>
          </a:xfrm>
        </p:grpSpPr>
        <p:cxnSp>
          <p:nvCxnSpPr>
            <p:cNvPr id="53" name="Straight Connector 52">
              <a:extLst>
                <a:ext uri="{FF2B5EF4-FFF2-40B4-BE49-F238E27FC236}">
                  <a16:creationId xmlns:a16="http://schemas.microsoft.com/office/drawing/2014/main" id="{8EA384D8-4F9F-4F33-E18F-2595E67748B8}"/>
                </a:ext>
              </a:extLst>
            </p:cNvPr>
            <p:cNvCxnSpPr>
              <a:cxnSpLocks/>
            </p:cNvCxnSpPr>
            <p:nvPr/>
          </p:nvCxnSpPr>
          <p:spPr>
            <a:xfrm>
              <a:off x="457200"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153242-6E43-7523-A773-5F5B37F33CA0}"/>
                </a:ext>
              </a:extLst>
            </p:cNvPr>
            <p:cNvCxnSpPr>
              <a:cxnSpLocks/>
            </p:cNvCxnSpPr>
            <p:nvPr/>
          </p:nvCxnSpPr>
          <p:spPr>
            <a:xfrm flipH="1">
              <a:off x="-646" y="457200"/>
              <a:ext cx="1218235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24E7632-8D0E-5A78-E3DA-711BDE70F541}"/>
                </a:ext>
              </a:extLst>
            </p:cNvPr>
            <p:cNvCxnSpPr>
              <a:cxnSpLocks/>
            </p:cNvCxnSpPr>
            <p:nvPr/>
          </p:nvCxnSpPr>
          <p:spPr>
            <a:xfrm>
              <a:off x="11731752" y="-2238"/>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E4096FD-E484-77F7-58E6-AAF5B9CE5F65}"/>
                </a:ext>
              </a:extLst>
            </p:cNvPr>
            <p:cNvCxnSpPr>
              <a:cxnSpLocks/>
            </p:cNvCxnSpPr>
            <p:nvPr/>
          </p:nvCxnSpPr>
          <p:spPr>
            <a:xfrm flipH="1">
              <a:off x="-646" y="6126480"/>
              <a:ext cx="1218235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4EB4BED9-CB3E-C940-C6C1-D5D5E5746EB2}"/>
                </a:ext>
              </a:extLst>
            </p:cNvPr>
            <p:cNvSpPr/>
            <p:nvPr/>
          </p:nvSpPr>
          <p:spPr>
            <a:xfrm>
              <a:off x="463633"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dirty="0">
                <a:solidFill>
                  <a:schemeClr val="tx1">
                    <a:lumMod val="65000"/>
                    <a:lumOff val="35000"/>
                  </a:schemeClr>
                </a:solidFill>
                <a:latin typeface="Trebuchet MS" pitchFamily="34" charset="0"/>
              </a:endParaRPr>
            </a:p>
          </p:txBody>
        </p:sp>
        <p:sp>
          <p:nvSpPr>
            <p:cNvPr id="59" name="Rectangle 58">
              <a:extLst>
                <a:ext uri="{FF2B5EF4-FFF2-40B4-BE49-F238E27FC236}">
                  <a16:creationId xmlns:a16="http://schemas.microsoft.com/office/drawing/2014/main" id="{5B54620F-37FE-E5E1-6A63-AE2415CDEDAB}"/>
                </a:ext>
              </a:extLst>
            </p:cNvPr>
            <p:cNvSpPr/>
            <p:nvPr/>
          </p:nvSpPr>
          <p:spPr>
            <a:xfrm>
              <a:off x="1421969"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0" name="Rectangle 59">
              <a:extLst>
                <a:ext uri="{FF2B5EF4-FFF2-40B4-BE49-F238E27FC236}">
                  <a16:creationId xmlns:a16="http://schemas.microsoft.com/office/drawing/2014/main" id="{8B7DC46B-6BA1-278D-3012-A6A214C42CD9}"/>
                </a:ext>
              </a:extLst>
            </p:cNvPr>
            <p:cNvSpPr/>
            <p:nvPr/>
          </p:nvSpPr>
          <p:spPr>
            <a:xfrm>
              <a:off x="2380305"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1" name="Rectangle 60">
              <a:extLst>
                <a:ext uri="{FF2B5EF4-FFF2-40B4-BE49-F238E27FC236}">
                  <a16:creationId xmlns:a16="http://schemas.microsoft.com/office/drawing/2014/main" id="{012D703A-C469-4BBD-270B-8AE6AE091EB5}"/>
                </a:ext>
              </a:extLst>
            </p:cNvPr>
            <p:cNvSpPr/>
            <p:nvPr/>
          </p:nvSpPr>
          <p:spPr>
            <a:xfrm>
              <a:off x="3338641"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2" name="Rectangle 61">
              <a:extLst>
                <a:ext uri="{FF2B5EF4-FFF2-40B4-BE49-F238E27FC236}">
                  <a16:creationId xmlns:a16="http://schemas.microsoft.com/office/drawing/2014/main" id="{A6CFFC40-66A4-B365-FC2F-90FDF08EA582}"/>
                </a:ext>
              </a:extLst>
            </p:cNvPr>
            <p:cNvSpPr/>
            <p:nvPr/>
          </p:nvSpPr>
          <p:spPr>
            <a:xfrm>
              <a:off x="4296977"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3" name="Rectangle 62">
              <a:extLst>
                <a:ext uri="{FF2B5EF4-FFF2-40B4-BE49-F238E27FC236}">
                  <a16:creationId xmlns:a16="http://schemas.microsoft.com/office/drawing/2014/main" id="{6D8E637B-F213-E4D5-1130-41727F9C0E4A}"/>
                </a:ext>
              </a:extLst>
            </p:cNvPr>
            <p:cNvSpPr/>
            <p:nvPr/>
          </p:nvSpPr>
          <p:spPr>
            <a:xfrm>
              <a:off x="5255313"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4" name="Rectangle 63">
              <a:extLst>
                <a:ext uri="{FF2B5EF4-FFF2-40B4-BE49-F238E27FC236}">
                  <a16:creationId xmlns:a16="http://schemas.microsoft.com/office/drawing/2014/main" id="{ADC72A23-E3E9-251A-7A37-9FF416CFE047}"/>
                </a:ext>
              </a:extLst>
            </p:cNvPr>
            <p:cNvSpPr/>
            <p:nvPr/>
          </p:nvSpPr>
          <p:spPr>
            <a:xfrm>
              <a:off x="6213649"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5" name="Rectangle 64">
              <a:extLst>
                <a:ext uri="{FF2B5EF4-FFF2-40B4-BE49-F238E27FC236}">
                  <a16:creationId xmlns:a16="http://schemas.microsoft.com/office/drawing/2014/main" id="{9A55E7EF-9F66-B975-FDF0-D67B9054470D}"/>
                </a:ext>
              </a:extLst>
            </p:cNvPr>
            <p:cNvSpPr/>
            <p:nvPr/>
          </p:nvSpPr>
          <p:spPr>
            <a:xfrm>
              <a:off x="7171985"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6" name="Rectangle 65">
              <a:extLst>
                <a:ext uri="{FF2B5EF4-FFF2-40B4-BE49-F238E27FC236}">
                  <a16:creationId xmlns:a16="http://schemas.microsoft.com/office/drawing/2014/main" id="{A603875F-502D-B0AB-4668-8DE74829B67A}"/>
                </a:ext>
              </a:extLst>
            </p:cNvPr>
            <p:cNvSpPr/>
            <p:nvPr/>
          </p:nvSpPr>
          <p:spPr>
            <a:xfrm>
              <a:off x="8130321"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7" name="Rectangle 66">
              <a:extLst>
                <a:ext uri="{FF2B5EF4-FFF2-40B4-BE49-F238E27FC236}">
                  <a16:creationId xmlns:a16="http://schemas.microsoft.com/office/drawing/2014/main" id="{900E526A-664C-F67C-410E-0D13560C48CE}"/>
                </a:ext>
              </a:extLst>
            </p:cNvPr>
            <p:cNvSpPr/>
            <p:nvPr/>
          </p:nvSpPr>
          <p:spPr>
            <a:xfrm>
              <a:off x="9088657"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8" name="Rectangle 67">
              <a:extLst>
                <a:ext uri="{FF2B5EF4-FFF2-40B4-BE49-F238E27FC236}">
                  <a16:creationId xmlns:a16="http://schemas.microsoft.com/office/drawing/2014/main" id="{5634B516-878E-38D7-9FD0-9E72C35B8370}"/>
                </a:ext>
              </a:extLst>
            </p:cNvPr>
            <p:cNvSpPr/>
            <p:nvPr/>
          </p:nvSpPr>
          <p:spPr>
            <a:xfrm>
              <a:off x="10046993"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sp>
          <p:nvSpPr>
            <p:cNvPr id="69" name="Rectangle 68">
              <a:extLst>
                <a:ext uri="{FF2B5EF4-FFF2-40B4-BE49-F238E27FC236}">
                  <a16:creationId xmlns:a16="http://schemas.microsoft.com/office/drawing/2014/main" id="{5D0D61DF-6828-9F13-55D9-06EF7D6E564E}"/>
                </a:ext>
              </a:extLst>
            </p:cNvPr>
            <p:cNvSpPr/>
            <p:nvPr/>
          </p:nvSpPr>
          <p:spPr>
            <a:xfrm>
              <a:off x="11005328" y="454969"/>
              <a:ext cx="729472" cy="5667659"/>
            </a:xfrm>
            <a:prstGeom prst="rect">
              <a:avLst/>
            </a:prstGeom>
            <a:solidFill>
              <a:schemeClr val="accent1">
                <a:alpha val="22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600">
                <a:solidFill>
                  <a:schemeClr val="tx1">
                    <a:lumMod val="65000"/>
                    <a:lumOff val="35000"/>
                  </a:schemeClr>
                </a:solidFill>
                <a:latin typeface="Trebuchet MS" pitchFamily="34" charset="0"/>
              </a:endParaRPr>
            </a:p>
          </p:txBody>
        </p:sp>
        <p:cxnSp>
          <p:nvCxnSpPr>
            <p:cNvPr id="70" name="Straight Connector 69">
              <a:extLst>
                <a:ext uri="{FF2B5EF4-FFF2-40B4-BE49-F238E27FC236}">
                  <a16:creationId xmlns:a16="http://schemas.microsoft.com/office/drawing/2014/main" id="{6C172621-9283-220D-69EC-B73B024C593E}"/>
                </a:ext>
              </a:extLst>
            </p:cNvPr>
            <p:cNvCxnSpPr/>
            <p:nvPr/>
          </p:nvCxnSpPr>
          <p:spPr>
            <a:xfrm>
              <a:off x="828369"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C481E7D-289C-3D03-AB73-11146E044321}"/>
                </a:ext>
              </a:extLst>
            </p:cNvPr>
            <p:cNvCxnSpPr/>
            <p:nvPr/>
          </p:nvCxnSpPr>
          <p:spPr>
            <a:xfrm>
              <a:off x="11370064"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F08276-6458-479F-0410-0FC406DE6220}"/>
                </a:ext>
              </a:extLst>
            </p:cNvPr>
            <p:cNvCxnSpPr/>
            <p:nvPr/>
          </p:nvCxnSpPr>
          <p:spPr>
            <a:xfrm>
              <a:off x="10411729" y="45657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B6D503C-EE4B-7AFC-188C-DEADAF7E51AA}"/>
                </a:ext>
              </a:extLst>
            </p:cNvPr>
            <p:cNvCxnSpPr/>
            <p:nvPr/>
          </p:nvCxnSpPr>
          <p:spPr>
            <a:xfrm>
              <a:off x="9453393"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2A881D3-7A22-EBDC-79B5-7F03380B31CE}"/>
                </a:ext>
              </a:extLst>
            </p:cNvPr>
            <p:cNvCxnSpPr/>
            <p:nvPr/>
          </p:nvCxnSpPr>
          <p:spPr>
            <a:xfrm>
              <a:off x="8495057"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10D03A8-1CCB-78C3-4FC6-7D8B38032B30}"/>
                </a:ext>
              </a:extLst>
            </p:cNvPr>
            <p:cNvCxnSpPr/>
            <p:nvPr/>
          </p:nvCxnSpPr>
          <p:spPr>
            <a:xfrm>
              <a:off x="7536721"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F5D655A-D58D-5B64-F6E3-0CB927F8D021}"/>
                </a:ext>
              </a:extLst>
            </p:cNvPr>
            <p:cNvCxnSpPr/>
            <p:nvPr/>
          </p:nvCxnSpPr>
          <p:spPr>
            <a:xfrm>
              <a:off x="6578385"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9E2C4BE-9EE3-8642-ECF9-0E5BA3943091}"/>
                </a:ext>
              </a:extLst>
            </p:cNvPr>
            <p:cNvCxnSpPr/>
            <p:nvPr/>
          </p:nvCxnSpPr>
          <p:spPr>
            <a:xfrm>
              <a:off x="5620049"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9355B82-C08D-E9D1-E65B-332D8BF88D75}"/>
                </a:ext>
              </a:extLst>
            </p:cNvPr>
            <p:cNvCxnSpPr/>
            <p:nvPr/>
          </p:nvCxnSpPr>
          <p:spPr>
            <a:xfrm>
              <a:off x="4661713"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B2BA15F-32BF-37FF-E917-DEAC5CCCCCA8}"/>
                </a:ext>
              </a:extLst>
            </p:cNvPr>
            <p:cNvCxnSpPr/>
            <p:nvPr/>
          </p:nvCxnSpPr>
          <p:spPr>
            <a:xfrm>
              <a:off x="3703377"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AD40461-AF0F-66AF-1783-C608286D1CC0}"/>
                </a:ext>
              </a:extLst>
            </p:cNvPr>
            <p:cNvCxnSpPr/>
            <p:nvPr/>
          </p:nvCxnSpPr>
          <p:spPr>
            <a:xfrm>
              <a:off x="2745041"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CCFBE25-03B8-7263-1A56-6221E203BF3E}"/>
                </a:ext>
              </a:extLst>
            </p:cNvPr>
            <p:cNvCxnSpPr/>
            <p:nvPr/>
          </p:nvCxnSpPr>
          <p:spPr>
            <a:xfrm>
              <a:off x="1786705" y="454969"/>
              <a:ext cx="0" cy="56676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AA85F12F-6FFA-9B1E-02EB-C8AD3950FEEA}"/>
                </a:ext>
              </a:extLst>
            </p:cNvPr>
            <p:cNvGrpSpPr/>
            <p:nvPr/>
          </p:nvGrpSpPr>
          <p:grpSpPr>
            <a:xfrm>
              <a:off x="457200" y="454969"/>
              <a:ext cx="11277600" cy="5667707"/>
              <a:chOff x="-769" y="454969"/>
              <a:chExt cx="12182357" cy="5667707"/>
            </a:xfrm>
          </p:grpSpPr>
          <p:cxnSp>
            <p:nvCxnSpPr>
              <p:cNvPr id="83" name="Straight Connector 82">
                <a:extLst>
                  <a:ext uri="{FF2B5EF4-FFF2-40B4-BE49-F238E27FC236}">
                    <a16:creationId xmlns:a16="http://schemas.microsoft.com/office/drawing/2014/main" id="{BE93217E-3A78-61F7-393F-15B91AC86DB2}"/>
                  </a:ext>
                </a:extLst>
              </p:cNvPr>
              <p:cNvCxnSpPr>
                <a:cxnSpLocks/>
              </p:cNvCxnSpPr>
              <p:nvPr/>
            </p:nvCxnSpPr>
            <p:spPr>
              <a:xfrm flipH="1">
                <a:off x="-769" y="4549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93C498F-E5DD-BBE1-7B10-1DD0F7BA901D}"/>
                  </a:ext>
                </a:extLst>
              </p:cNvPr>
              <p:cNvCxnSpPr>
                <a:cxnSpLocks/>
              </p:cNvCxnSpPr>
              <p:nvPr/>
            </p:nvCxnSpPr>
            <p:spPr>
              <a:xfrm flipH="1">
                <a:off x="-769" y="7532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D4DE9BE-7514-12B4-A853-B4161D9E1FE6}"/>
                  </a:ext>
                </a:extLst>
              </p:cNvPr>
              <p:cNvCxnSpPr>
                <a:cxnSpLocks/>
              </p:cNvCxnSpPr>
              <p:nvPr/>
            </p:nvCxnSpPr>
            <p:spPr>
              <a:xfrm flipH="1">
                <a:off x="-769" y="10515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63E3F70-4F22-4C3E-3608-82A1F01C071E}"/>
                  </a:ext>
                </a:extLst>
              </p:cNvPr>
              <p:cNvCxnSpPr>
                <a:cxnSpLocks/>
              </p:cNvCxnSpPr>
              <p:nvPr/>
            </p:nvCxnSpPr>
            <p:spPr>
              <a:xfrm flipH="1">
                <a:off x="-769" y="13498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14D806C-2269-3306-70F8-D1E8D9939BEE}"/>
                  </a:ext>
                </a:extLst>
              </p:cNvPr>
              <p:cNvCxnSpPr>
                <a:cxnSpLocks/>
              </p:cNvCxnSpPr>
              <p:nvPr/>
            </p:nvCxnSpPr>
            <p:spPr>
              <a:xfrm flipH="1">
                <a:off x="-769" y="16481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E862858-06C5-3F38-2FD5-ADDEF945A489}"/>
                  </a:ext>
                </a:extLst>
              </p:cNvPr>
              <p:cNvCxnSpPr>
                <a:cxnSpLocks/>
              </p:cNvCxnSpPr>
              <p:nvPr/>
            </p:nvCxnSpPr>
            <p:spPr>
              <a:xfrm flipH="1">
                <a:off x="-769" y="19464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A222922-19FB-BC96-D2C1-EE87C000EA5D}"/>
                  </a:ext>
                </a:extLst>
              </p:cNvPr>
              <p:cNvCxnSpPr>
                <a:cxnSpLocks/>
              </p:cNvCxnSpPr>
              <p:nvPr/>
            </p:nvCxnSpPr>
            <p:spPr>
              <a:xfrm flipH="1">
                <a:off x="-769" y="22447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FA52722-027C-8D38-5F6B-46932A4DE52C}"/>
                  </a:ext>
                </a:extLst>
              </p:cNvPr>
              <p:cNvCxnSpPr>
                <a:cxnSpLocks/>
              </p:cNvCxnSpPr>
              <p:nvPr/>
            </p:nvCxnSpPr>
            <p:spPr>
              <a:xfrm flipH="1">
                <a:off x="-769" y="25430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25BE6D6-609A-CEF2-43B7-050AAA5570B8}"/>
                  </a:ext>
                </a:extLst>
              </p:cNvPr>
              <p:cNvCxnSpPr>
                <a:cxnSpLocks/>
              </p:cNvCxnSpPr>
              <p:nvPr/>
            </p:nvCxnSpPr>
            <p:spPr>
              <a:xfrm flipH="1">
                <a:off x="-769" y="28413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C8FA7C8-A37A-56FE-E586-6872D366BBB6}"/>
                  </a:ext>
                </a:extLst>
              </p:cNvPr>
              <p:cNvCxnSpPr>
                <a:cxnSpLocks/>
              </p:cNvCxnSpPr>
              <p:nvPr/>
            </p:nvCxnSpPr>
            <p:spPr>
              <a:xfrm flipH="1">
                <a:off x="-769" y="31396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7B84BEC-1936-5E68-E7B6-EECA12B4D99C}"/>
                  </a:ext>
                </a:extLst>
              </p:cNvPr>
              <p:cNvCxnSpPr>
                <a:cxnSpLocks/>
              </p:cNvCxnSpPr>
              <p:nvPr/>
            </p:nvCxnSpPr>
            <p:spPr>
              <a:xfrm flipH="1">
                <a:off x="-769" y="34379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CCDE42D-50D8-151D-30CE-CE9792E582D6}"/>
                  </a:ext>
                </a:extLst>
              </p:cNvPr>
              <p:cNvCxnSpPr>
                <a:cxnSpLocks/>
              </p:cNvCxnSpPr>
              <p:nvPr/>
            </p:nvCxnSpPr>
            <p:spPr>
              <a:xfrm flipH="1">
                <a:off x="-769" y="37362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A93BF97-EA7F-6DE9-23CA-DD6F01CABD9E}"/>
                  </a:ext>
                </a:extLst>
              </p:cNvPr>
              <p:cNvCxnSpPr>
                <a:cxnSpLocks/>
              </p:cNvCxnSpPr>
              <p:nvPr/>
            </p:nvCxnSpPr>
            <p:spPr>
              <a:xfrm flipH="1">
                <a:off x="-769" y="40345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D956AD9-1FAB-B05F-7886-CB0C0C6DFA52}"/>
                  </a:ext>
                </a:extLst>
              </p:cNvPr>
              <p:cNvCxnSpPr>
                <a:cxnSpLocks/>
              </p:cNvCxnSpPr>
              <p:nvPr/>
            </p:nvCxnSpPr>
            <p:spPr>
              <a:xfrm flipH="1">
                <a:off x="-769" y="43328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F92ACD1-70BB-30E2-44A8-F90387A06E1B}"/>
                  </a:ext>
                </a:extLst>
              </p:cNvPr>
              <p:cNvCxnSpPr>
                <a:cxnSpLocks/>
              </p:cNvCxnSpPr>
              <p:nvPr/>
            </p:nvCxnSpPr>
            <p:spPr>
              <a:xfrm flipH="1">
                <a:off x="-769" y="46311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F7B4139-9C23-6AF5-A8F8-77391FF88F7E}"/>
                  </a:ext>
                </a:extLst>
              </p:cNvPr>
              <p:cNvCxnSpPr>
                <a:cxnSpLocks/>
              </p:cNvCxnSpPr>
              <p:nvPr/>
            </p:nvCxnSpPr>
            <p:spPr>
              <a:xfrm flipH="1">
                <a:off x="-769" y="49294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719EA2B-5802-2D90-B56D-B62AF846158A}"/>
                  </a:ext>
                </a:extLst>
              </p:cNvPr>
              <p:cNvCxnSpPr>
                <a:cxnSpLocks/>
              </p:cNvCxnSpPr>
              <p:nvPr/>
            </p:nvCxnSpPr>
            <p:spPr>
              <a:xfrm flipH="1">
                <a:off x="-769" y="52277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A4622E6-838B-D396-0C5B-CED20BCD93B2}"/>
                  </a:ext>
                </a:extLst>
              </p:cNvPr>
              <p:cNvCxnSpPr>
                <a:cxnSpLocks/>
              </p:cNvCxnSpPr>
              <p:nvPr/>
            </p:nvCxnSpPr>
            <p:spPr>
              <a:xfrm flipH="1">
                <a:off x="-769" y="55260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FA89D5D-59D7-F563-3FCC-132282FA4325}"/>
                  </a:ext>
                </a:extLst>
              </p:cNvPr>
              <p:cNvCxnSpPr>
                <a:cxnSpLocks/>
              </p:cNvCxnSpPr>
              <p:nvPr/>
            </p:nvCxnSpPr>
            <p:spPr>
              <a:xfrm flipH="1">
                <a:off x="-769" y="5824369"/>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A165A97-A3F8-F1A3-D14E-84DF072B115E}"/>
                  </a:ext>
                </a:extLst>
              </p:cNvPr>
              <p:cNvCxnSpPr>
                <a:cxnSpLocks/>
              </p:cNvCxnSpPr>
              <p:nvPr/>
            </p:nvCxnSpPr>
            <p:spPr>
              <a:xfrm flipH="1">
                <a:off x="-769" y="6122676"/>
                <a:ext cx="12182357"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88936331"/>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4312EF9-3565-6244-A092-FAEE2FCDE4AF}"/>
              </a:ext>
            </a:extLst>
          </p:cNvPr>
          <p:cNvSpPr>
            <a:spLocks noGrp="1"/>
          </p:cNvSpPr>
          <p:nvPr>
            <p:ph sz="quarter" idx="11"/>
          </p:nvPr>
        </p:nvSpPr>
        <p:spPr>
          <a:xfrm>
            <a:off x="457200" y="1649412"/>
            <a:ext cx="11283950" cy="447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574C1E29-463B-9F66-F435-D797557EEFD9}"/>
              </a:ext>
            </a:extLst>
          </p:cNvPr>
          <p:cNvSpPr>
            <a:spLocks noGrp="1"/>
          </p:cNvSpPr>
          <p:nvPr>
            <p:ph type="title"/>
          </p:nvPr>
        </p:nvSpPr>
        <p:spPr>
          <a:xfrm>
            <a:off x="457200" y="330411"/>
            <a:ext cx="11283950" cy="523220"/>
          </a:xfrm>
        </p:spPr>
        <p:txBody>
          <a:bodyPr/>
          <a:lstStyle/>
          <a:p>
            <a:r>
              <a:rPr lang="en-US"/>
              <a:t>Click to edit Master title style</a:t>
            </a:r>
          </a:p>
        </p:txBody>
      </p:sp>
      <p:sp>
        <p:nvSpPr>
          <p:cNvPr id="8" name="Subtitle 2">
            <a:extLst>
              <a:ext uri="{FF2B5EF4-FFF2-40B4-BE49-F238E27FC236}">
                <a16:creationId xmlns:a16="http://schemas.microsoft.com/office/drawing/2014/main" id="{439222DF-F3F9-C501-A004-A6181C7A42C7}"/>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Footer Placeholder 1">
            <a:extLst>
              <a:ext uri="{FF2B5EF4-FFF2-40B4-BE49-F238E27FC236}">
                <a16:creationId xmlns:a16="http://schemas.microsoft.com/office/drawing/2014/main" id="{A14DE9E8-5236-9C1B-30CC-13CD21A55593}"/>
              </a:ext>
            </a:extLst>
          </p:cNvPr>
          <p:cNvSpPr>
            <a:spLocks noGrp="1"/>
          </p:cNvSpPr>
          <p:nvPr>
            <p:ph type="ftr" sz="quarter" idx="12"/>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5433377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Columns">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EDDDD0EF-DDD6-CF4A-B794-5A224237EAA0}"/>
              </a:ext>
            </a:extLst>
          </p:cNvPr>
          <p:cNvSpPr>
            <a:spLocks noGrp="1"/>
          </p:cNvSpPr>
          <p:nvPr>
            <p:ph sz="quarter" idx="12"/>
          </p:nvPr>
        </p:nvSpPr>
        <p:spPr>
          <a:xfrm>
            <a:off x="457200" y="1649414"/>
            <a:ext cx="5463835" cy="447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8A04F16C-B1B8-1148-A86B-E7447D7BD7BD}"/>
              </a:ext>
            </a:extLst>
          </p:cNvPr>
          <p:cNvSpPr>
            <a:spLocks noGrp="1"/>
          </p:cNvSpPr>
          <p:nvPr>
            <p:ph sz="quarter" idx="13"/>
          </p:nvPr>
        </p:nvSpPr>
        <p:spPr>
          <a:xfrm>
            <a:off x="6278956" y="1649414"/>
            <a:ext cx="5462194" cy="447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a:extLst>
              <a:ext uri="{FF2B5EF4-FFF2-40B4-BE49-F238E27FC236}">
                <a16:creationId xmlns:a16="http://schemas.microsoft.com/office/drawing/2014/main" id="{E27C342B-3344-3771-7783-3BDCB853C56A}"/>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3">
            <a:extLst>
              <a:ext uri="{FF2B5EF4-FFF2-40B4-BE49-F238E27FC236}">
                <a16:creationId xmlns:a16="http://schemas.microsoft.com/office/drawing/2014/main" id="{FB6A6646-9A3E-27A0-6207-5DCCD63CCFF9}"/>
              </a:ext>
            </a:extLst>
          </p:cNvPr>
          <p:cNvSpPr>
            <a:spLocks noGrp="1"/>
          </p:cNvSpPr>
          <p:nvPr>
            <p:ph type="title"/>
          </p:nvPr>
        </p:nvSpPr>
        <p:spPr>
          <a:xfrm>
            <a:off x="457200" y="330411"/>
            <a:ext cx="11283950" cy="523220"/>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D1226EA9-1718-2A4C-F734-4EE7F3A87F81}"/>
              </a:ext>
            </a:extLst>
          </p:cNvPr>
          <p:cNvSpPr>
            <a:spLocks noGrp="1"/>
          </p:cNvSpPr>
          <p:nvPr>
            <p:ph type="ftr" sz="quarter" idx="14"/>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12653924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lum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A569CC-FF0D-B940-87F9-2250AB9266C6}"/>
              </a:ext>
            </a:extLst>
          </p:cNvPr>
          <p:cNvSpPr>
            <a:spLocks noGrp="1"/>
          </p:cNvSpPr>
          <p:nvPr>
            <p:ph type="title"/>
          </p:nvPr>
        </p:nvSpPr>
        <p:spPr>
          <a:xfrm>
            <a:off x="457200" y="330411"/>
            <a:ext cx="11283950" cy="523220"/>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31B22A31-06B1-EA47-B6DE-DC190F52FEDC}"/>
              </a:ext>
            </a:extLst>
          </p:cNvPr>
          <p:cNvSpPr>
            <a:spLocks noGrp="1"/>
          </p:cNvSpPr>
          <p:nvPr>
            <p:ph sz="quarter" idx="13"/>
          </p:nvPr>
        </p:nvSpPr>
        <p:spPr>
          <a:xfrm>
            <a:off x="457200" y="1649413"/>
            <a:ext cx="3555946" cy="447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a:extLst>
              <a:ext uri="{FF2B5EF4-FFF2-40B4-BE49-F238E27FC236}">
                <a16:creationId xmlns:a16="http://schemas.microsoft.com/office/drawing/2014/main" id="{9FDAA029-5E9E-8940-A2D8-287324411E87}"/>
              </a:ext>
            </a:extLst>
          </p:cNvPr>
          <p:cNvSpPr>
            <a:spLocks noGrp="1"/>
          </p:cNvSpPr>
          <p:nvPr>
            <p:ph sz="quarter" idx="14"/>
          </p:nvPr>
        </p:nvSpPr>
        <p:spPr>
          <a:xfrm>
            <a:off x="4325255" y="1649414"/>
            <a:ext cx="3555148" cy="447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893D5255-D40F-684E-8DBF-B9B5F5073984}"/>
              </a:ext>
            </a:extLst>
          </p:cNvPr>
          <p:cNvSpPr>
            <a:spLocks noGrp="1"/>
          </p:cNvSpPr>
          <p:nvPr>
            <p:ph sz="quarter" idx="15"/>
          </p:nvPr>
        </p:nvSpPr>
        <p:spPr>
          <a:xfrm>
            <a:off x="8186081" y="1643064"/>
            <a:ext cx="3555148" cy="447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8EF58911-B540-0270-1994-764E5E956A82}"/>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Footer Placeholder 1">
            <a:extLst>
              <a:ext uri="{FF2B5EF4-FFF2-40B4-BE49-F238E27FC236}">
                <a16:creationId xmlns:a16="http://schemas.microsoft.com/office/drawing/2014/main" id="{2BBF9F0B-B340-4CB4-FF2B-B5B4F2F150FB}"/>
              </a:ext>
            </a:extLst>
          </p:cNvPr>
          <p:cNvSpPr>
            <a:spLocks noGrp="1"/>
          </p:cNvSpPr>
          <p:nvPr>
            <p:ph type="ftr" sz="quarter" idx="16"/>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22531397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ur Colum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A749BA-A8E0-4944-843E-DD1267BBBF24}"/>
              </a:ext>
            </a:extLst>
          </p:cNvPr>
          <p:cNvSpPr>
            <a:spLocks noGrp="1"/>
          </p:cNvSpPr>
          <p:nvPr>
            <p:ph type="title"/>
          </p:nvPr>
        </p:nvSpPr>
        <p:spPr>
          <a:xfrm>
            <a:off x="457200" y="330411"/>
            <a:ext cx="11283950" cy="523220"/>
          </a:xfrm>
        </p:spPr>
        <p:txBody>
          <a:bodyPr/>
          <a:lstStyle/>
          <a:p>
            <a:r>
              <a:rPr lang="en-US"/>
              <a:t>Click to edit Master title style</a:t>
            </a:r>
          </a:p>
        </p:txBody>
      </p:sp>
      <p:sp>
        <p:nvSpPr>
          <p:cNvPr id="19" name="Content Placeholder 4">
            <a:extLst>
              <a:ext uri="{FF2B5EF4-FFF2-40B4-BE49-F238E27FC236}">
                <a16:creationId xmlns:a16="http://schemas.microsoft.com/office/drawing/2014/main" id="{E3905050-976B-5E45-87E8-BD9035EEF0BF}"/>
              </a:ext>
            </a:extLst>
          </p:cNvPr>
          <p:cNvSpPr>
            <a:spLocks noGrp="1"/>
          </p:cNvSpPr>
          <p:nvPr>
            <p:ph sz="quarter" idx="14"/>
          </p:nvPr>
        </p:nvSpPr>
        <p:spPr>
          <a:xfrm>
            <a:off x="457200" y="1649413"/>
            <a:ext cx="2651125"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4">
            <a:extLst>
              <a:ext uri="{FF2B5EF4-FFF2-40B4-BE49-F238E27FC236}">
                <a16:creationId xmlns:a16="http://schemas.microsoft.com/office/drawing/2014/main" id="{D5F6E019-AA66-A248-B5BC-0D0DBE521FF8}"/>
              </a:ext>
            </a:extLst>
          </p:cNvPr>
          <p:cNvSpPr>
            <a:spLocks noGrp="1"/>
          </p:cNvSpPr>
          <p:nvPr>
            <p:ph sz="quarter" idx="15"/>
          </p:nvPr>
        </p:nvSpPr>
        <p:spPr>
          <a:xfrm>
            <a:off x="3338513" y="1649413"/>
            <a:ext cx="2651124" cy="4471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4">
            <a:extLst>
              <a:ext uri="{FF2B5EF4-FFF2-40B4-BE49-F238E27FC236}">
                <a16:creationId xmlns:a16="http://schemas.microsoft.com/office/drawing/2014/main" id="{53B354C4-066A-054C-A070-F7A6ED0C68E4}"/>
              </a:ext>
            </a:extLst>
          </p:cNvPr>
          <p:cNvSpPr>
            <a:spLocks noGrp="1"/>
          </p:cNvSpPr>
          <p:nvPr>
            <p:ph sz="quarter" idx="16"/>
          </p:nvPr>
        </p:nvSpPr>
        <p:spPr>
          <a:xfrm>
            <a:off x="6216598" y="1649413"/>
            <a:ext cx="2651760" cy="4471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4">
            <a:extLst>
              <a:ext uri="{FF2B5EF4-FFF2-40B4-BE49-F238E27FC236}">
                <a16:creationId xmlns:a16="http://schemas.microsoft.com/office/drawing/2014/main" id="{B4AA97EA-11C3-F642-ABA7-5A11A6457449}"/>
              </a:ext>
            </a:extLst>
          </p:cNvPr>
          <p:cNvSpPr>
            <a:spLocks noGrp="1"/>
          </p:cNvSpPr>
          <p:nvPr>
            <p:ph sz="quarter" idx="17"/>
          </p:nvPr>
        </p:nvSpPr>
        <p:spPr>
          <a:xfrm>
            <a:off x="9089469" y="1649413"/>
            <a:ext cx="2651760" cy="4471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a:extLst>
              <a:ext uri="{FF2B5EF4-FFF2-40B4-BE49-F238E27FC236}">
                <a16:creationId xmlns:a16="http://schemas.microsoft.com/office/drawing/2014/main" id="{40A4B7D6-EB52-F5AB-F0A6-CF96F05E072F}"/>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Footer Placeholder 1">
            <a:extLst>
              <a:ext uri="{FF2B5EF4-FFF2-40B4-BE49-F238E27FC236}">
                <a16:creationId xmlns:a16="http://schemas.microsoft.com/office/drawing/2014/main" id="{90BF7D02-5BDD-E3C7-D8BF-0C510A416585}"/>
              </a:ext>
            </a:extLst>
          </p:cNvPr>
          <p:cNvSpPr>
            <a:spLocks noGrp="1"/>
          </p:cNvSpPr>
          <p:nvPr>
            <p:ph type="ftr" sz="quarter" idx="18"/>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85785019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s Weighted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BD33-6450-7846-8CB6-E0B4118F4460}"/>
              </a:ext>
            </a:extLst>
          </p:cNvPr>
          <p:cNvSpPr>
            <a:spLocks noGrp="1"/>
          </p:cNvSpPr>
          <p:nvPr>
            <p:ph type="title"/>
          </p:nvPr>
        </p:nvSpPr>
        <p:spPr>
          <a:xfrm>
            <a:off x="457200" y="330411"/>
            <a:ext cx="11283950" cy="523220"/>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60039E3A-9D70-BA4A-89F1-CCD22013E670}"/>
              </a:ext>
            </a:extLst>
          </p:cNvPr>
          <p:cNvSpPr>
            <a:spLocks noGrp="1"/>
          </p:cNvSpPr>
          <p:nvPr>
            <p:ph sz="quarter" idx="12"/>
          </p:nvPr>
        </p:nvSpPr>
        <p:spPr>
          <a:xfrm>
            <a:off x="457200" y="1649413"/>
            <a:ext cx="3548972" cy="4471416"/>
          </a:xfrm>
        </p:spPr>
        <p:txBody>
          <a:bodyPr/>
          <a:lstStyle>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73674642-C681-4049-B537-437CD9269599}"/>
              </a:ext>
            </a:extLst>
          </p:cNvPr>
          <p:cNvSpPr>
            <a:spLocks noGrp="1"/>
          </p:cNvSpPr>
          <p:nvPr>
            <p:ph sz="quarter" idx="13"/>
          </p:nvPr>
        </p:nvSpPr>
        <p:spPr>
          <a:xfrm>
            <a:off x="4295775" y="1649413"/>
            <a:ext cx="7445375" cy="447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a:extLst>
              <a:ext uri="{FF2B5EF4-FFF2-40B4-BE49-F238E27FC236}">
                <a16:creationId xmlns:a16="http://schemas.microsoft.com/office/drawing/2014/main" id="{9581883A-2DD1-DEA5-F654-38FC477E4715}"/>
              </a:ext>
            </a:extLst>
          </p:cNvPr>
          <p:cNvSpPr>
            <a:spLocks noGrp="1"/>
          </p:cNvSpPr>
          <p:nvPr>
            <p:ph type="subTitle" idx="10"/>
          </p:nvPr>
        </p:nvSpPr>
        <p:spPr>
          <a:xfrm>
            <a:off x="463629" y="906740"/>
            <a:ext cx="11277600" cy="290849"/>
          </a:xfrm>
        </p:spPr>
        <p:txBody>
          <a:bodyPr lIns="0" tIns="0" rIns="0" bIns="0">
            <a:noAutofit/>
          </a:bodyPr>
          <a:lstStyle>
            <a:lvl1pPr marL="0" indent="0" algn="l">
              <a:lnSpc>
                <a:spcPct val="103000"/>
              </a:lnSpc>
              <a:buNone/>
              <a:defRPr sz="1800" i="0" cap="none" baseline="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Footer Placeholder 2">
            <a:extLst>
              <a:ext uri="{FF2B5EF4-FFF2-40B4-BE49-F238E27FC236}">
                <a16:creationId xmlns:a16="http://schemas.microsoft.com/office/drawing/2014/main" id="{39A6246E-D54B-E5FB-5EB6-C9F2A151FA7E}"/>
              </a:ext>
            </a:extLst>
          </p:cNvPr>
          <p:cNvSpPr>
            <a:spLocks noGrp="1"/>
          </p:cNvSpPr>
          <p:nvPr>
            <p:ph type="ftr" sz="quarter" idx="14"/>
          </p:nvPr>
        </p:nvSpPr>
        <p:spPr/>
        <p:txBody>
          <a:bodyPr/>
          <a:lstStyle/>
          <a:p>
            <a:pPr defTabSz="685800">
              <a:lnSpc>
                <a:spcPct val="95000"/>
              </a:lnSpc>
              <a:spcBef>
                <a:spcPts val="1200"/>
              </a:spcBef>
              <a:buClr>
                <a:srgbClr val="3253DC"/>
              </a:buClr>
              <a:buFont typeface="Arial" panose="020B0604020202020204" pitchFamily="34" charset="0"/>
              <a:buNone/>
            </a:pPr>
            <a:endParaRPr lang="en-US" dirty="0"/>
          </a:p>
        </p:txBody>
      </p:sp>
    </p:spTree>
    <p:extLst>
      <p:ext uri="{BB962C8B-B14F-4D97-AF65-F5344CB8AC3E}">
        <p14:creationId xmlns:p14="http://schemas.microsoft.com/office/powerpoint/2010/main" val="156035926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0411"/>
            <a:ext cx="11283950" cy="523220"/>
          </a:xfrm>
          <a:prstGeom prst="rect">
            <a:avLst/>
          </a:prstGeom>
        </p:spPr>
        <p:txBody>
          <a:bodyPr vert="horz" lIns="0" tIns="0" rIns="0" bIns="0" rtlCol="0" anchor="b">
            <a:noAutofit/>
          </a:bodyPr>
          <a:lstStyle/>
          <a:p>
            <a:endParaRPr lang="en-US" dirty="0"/>
          </a:p>
        </p:txBody>
      </p:sp>
      <p:sp>
        <p:nvSpPr>
          <p:cNvPr id="3" name="Text Placeholder 2"/>
          <p:cNvSpPr>
            <a:spLocks noGrp="1"/>
          </p:cNvSpPr>
          <p:nvPr>
            <p:ph type="body" idx="1"/>
          </p:nvPr>
        </p:nvSpPr>
        <p:spPr>
          <a:xfrm>
            <a:off x="457200" y="1649413"/>
            <a:ext cx="11274552" cy="4471416"/>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Box 27"/>
          <p:cNvSpPr txBox="1"/>
          <p:nvPr/>
        </p:nvSpPr>
        <p:spPr>
          <a:xfrm>
            <a:off x="11368921" y="6544300"/>
            <a:ext cx="371168" cy="100584"/>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tx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dirty="0">
              <a:ln>
                <a:noFill/>
              </a:ln>
              <a:solidFill>
                <a:schemeClr val="tx2"/>
              </a:solidFill>
              <a:effectLst/>
              <a:latin typeface="+mn-lt"/>
              <a:ea typeface="+mn-ea"/>
              <a:cs typeface="+mn-cs"/>
            </a:endParaRPr>
          </a:p>
        </p:txBody>
      </p:sp>
      <p:sp>
        <p:nvSpPr>
          <p:cNvPr id="4" name="TextBox 3">
            <a:extLst>
              <a:ext uri="{FF2B5EF4-FFF2-40B4-BE49-F238E27FC236}">
                <a16:creationId xmlns:a16="http://schemas.microsoft.com/office/drawing/2014/main" id="{035D0612-3B6E-0B39-68AA-54596E094466}"/>
              </a:ext>
            </a:extLst>
          </p:cNvPr>
          <p:cNvSpPr txBox="1"/>
          <p:nvPr/>
        </p:nvSpPr>
        <p:spPr>
          <a:xfrm>
            <a:off x="-233680" y="2357120"/>
            <a:ext cx="65" cy="246221"/>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Aft>
                <a:spcPts val="0"/>
              </a:spcAft>
              <a:buClrTx/>
              <a:buSzTx/>
              <a:buFont typeface="Arial" panose="020B0604020202020204" pitchFamily="34" charset="0"/>
              <a:buNone/>
              <a:tabLst/>
            </a:pPr>
            <a:endParaRPr lang="en-US" sz="1600" kern="1200" spc="-30"/>
          </a:p>
        </p:txBody>
      </p:sp>
      <p:sp>
        <p:nvSpPr>
          <p:cNvPr id="20" name="Footer Placeholder 2">
            <a:extLst>
              <a:ext uri="{FF2B5EF4-FFF2-40B4-BE49-F238E27FC236}">
                <a16:creationId xmlns:a16="http://schemas.microsoft.com/office/drawing/2014/main" id="{4D5C3416-A9A0-A5A9-630D-641ED9171B02}"/>
              </a:ext>
            </a:extLst>
          </p:cNvPr>
          <p:cNvSpPr>
            <a:spLocks noGrp="1"/>
          </p:cNvSpPr>
          <p:nvPr>
            <p:ph type="ftr" sz="quarter" idx="3"/>
          </p:nvPr>
        </p:nvSpPr>
        <p:spPr>
          <a:xfrm>
            <a:off x="1019486" y="6566446"/>
            <a:ext cx="9391340" cy="102336"/>
          </a:xfrm>
          <a:prstGeom prst="rect">
            <a:avLst/>
          </a:prstGeom>
        </p:spPr>
        <p:txBody>
          <a:bodyPr vert="horz" wrap="square" lIns="0" tIns="0" rIns="0" bIns="0" rtlCol="0" anchor="b">
            <a:spAutoFit/>
          </a:bodyPr>
          <a:lstStyle>
            <a:lvl1pPr>
              <a:spcBef>
                <a:spcPts val="300"/>
              </a:spcBef>
              <a:defRPr lang="en-US" sz="700" baseline="0">
                <a:solidFill>
                  <a:schemeClr val="tx2"/>
                </a:solidFill>
              </a:defRPr>
            </a:lvl1pPr>
          </a:lstStyle>
          <a:p>
            <a:pPr defTabSz="685800">
              <a:lnSpc>
                <a:spcPct val="95000"/>
              </a:lnSpc>
              <a:buClr>
                <a:srgbClr val="3253DC"/>
              </a:buClr>
              <a:buFont typeface="Arial" panose="020B0604020202020204" pitchFamily="34" charset="0"/>
              <a:buNone/>
            </a:pPr>
            <a:endParaRPr lang="en-US" dirty="0"/>
          </a:p>
        </p:txBody>
      </p:sp>
      <p:sp>
        <p:nvSpPr>
          <p:cNvPr id="6" name="Freeform 5">
            <a:extLst>
              <a:ext uri="{FF2B5EF4-FFF2-40B4-BE49-F238E27FC236}">
                <a16:creationId xmlns:a16="http://schemas.microsoft.com/office/drawing/2014/main" id="{0FD68575-2962-CFB3-837E-ECAEFC4DA326}"/>
              </a:ext>
            </a:extLst>
          </p:cNvPr>
          <p:cNvSpPr/>
          <p:nvPr/>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tx1"/>
          </a:solidFill>
          <a:ln w="4048"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B501C33D-C026-AC52-ACDD-C42A61612077}"/>
              </a:ext>
            </a:extLst>
          </p:cNvPr>
          <p:cNvSpPr txBox="1"/>
          <p:nvPr userDrawn="1"/>
        </p:nvSpPr>
        <p:spPr>
          <a:xfrm>
            <a:off x="11368921" y="6544300"/>
            <a:ext cx="371168" cy="100584"/>
          </a:xfrm>
          <a:prstGeom prst="rect">
            <a:avLst/>
          </a:prstGeom>
        </p:spPr>
        <p:txBody>
          <a:bodyPr vert="horz"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pPr>
            <a:fld id="{EA36E680-CA23-4A7B-A569-206E3541EBB7}" type="slidenum">
              <a:rPr kumimoji="0" lang="en-US" sz="700" b="0" i="0" u="none" strike="noStrike" kern="1200" cap="none" spc="100" normalizeH="0" baseline="0" smtClean="0">
                <a:ln>
                  <a:noFill/>
                </a:ln>
                <a:solidFill>
                  <a:schemeClr val="tx2"/>
                </a:solidFill>
                <a:effectLst/>
                <a:latin typeface="+mn-lt"/>
                <a:ea typeface="+mn-ea"/>
                <a:cs typeface="+mn-cs"/>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700" b="0" i="0" u="none" strike="noStrike" kern="1200" cap="none" spc="100" normalizeH="0" baseline="0" dirty="0">
              <a:ln>
                <a:noFill/>
              </a:ln>
              <a:solidFill>
                <a:schemeClr val="tx2"/>
              </a:solidFill>
              <a:effectLst/>
              <a:latin typeface="+mn-lt"/>
              <a:ea typeface="+mn-ea"/>
              <a:cs typeface="+mn-cs"/>
            </a:endParaRPr>
          </a:p>
        </p:txBody>
      </p:sp>
      <p:sp>
        <p:nvSpPr>
          <p:cNvPr id="9" name="TextBox 8">
            <a:extLst>
              <a:ext uri="{FF2B5EF4-FFF2-40B4-BE49-F238E27FC236}">
                <a16:creationId xmlns:a16="http://schemas.microsoft.com/office/drawing/2014/main" id="{7C95F6CE-B053-48BC-0936-1EA194804B7C}"/>
              </a:ext>
            </a:extLst>
          </p:cNvPr>
          <p:cNvSpPr txBox="1"/>
          <p:nvPr userDrawn="1"/>
        </p:nvSpPr>
        <p:spPr>
          <a:xfrm>
            <a:off x="-233680" y="2357120"/>
            <a:ext cx="65" cy="246221"/>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Aft>
                <a:spcPts val="0"/>
              </a:spcAft>
              <a:buClrTx/>
              <a:buSzTx/>
              <a:buFont typeface="Arial" panose="020B0604020202020204" pitchFamily="34" charset="0"/>
              <a:buNone/>
              <a:tabLst/>
            </a:pPr>
            <a:endParaRPr lang="en-US" sz="1600" kern="1200" spc="-30"/>
          </a:p>
        </p:txBody>
      </p:sp>
      <p:sp>
        <p:nvSpPr>
          <p:cNvPr id="10" name="Freeform 5">
            <a:extLst>
              <a:ext uri="{FF2B5EF4-FFF2-40B4-BE49-F238E27FC236}">
                <a16:creationId xmlns:a16="http://schemas.microsoft.com/office/drawing/2014/main" id="{98AA14AA-15B3-342D-530F-5C8B54446D1D}"/>
              </a:ext>
            </a:extLst>
          </p:cNvPr>
          <p:cNvSpPr/>
          <p:nvPr userDrawn="1"/>
        </p:nvSpPr>
        <p:spPr>
          <a:xfrm>
            <a:off x="457200" y="6457957"/>
            <a:ext cx="195626" cy="195342"/>
          </a:xfrm>
          <a:custGeom>
            <a:avLst/>
            <a:gdLst>
              <a:gd name="connsiteX0" fmla="*/ 3890208 w 5052060"/>
              <a:gd name="connsiteY0" fmla="*/ 3014963 h 5044733"/>
              <a:gd name="connsiteX1" fmla="*/ 3720996 w 5052060"/>
              <a:gd name="connsiteY1" fmla="*/ 3044433 h 5044733"/>
              <a:gd name="connsiteX2" fmla="*/ 3765161 w 5052060"/>
              <a:gd name="connsiteY2" fmla="*/ 2706172 h 5044733"/>
              <a:gd name="connsiteX3" fmla="*/ 3720996 w 5052060"/>
              <a:gd name="connsiteY3" fmla="*/ 2640066 h 5044733"/>
              <a:gd name="connsiteX4" fmla="*/ 3765161 w 5052060"/>
              <a:gd name="connsiteY4" fmla="*/ 2257559 h 5044733"/>
              <a:gd name="connsiteX5" fmla="*/ 4198999 w 5052060"/>
              <a:gd name="connsiteY5" fmla="*/ 2433976 h 5044733"/>
              <a:gd name="connsiteX6" fmla="*/ 3890208 w 5052060"/>
              <a:gd name="connsiteY6" fmla="*/ 3014963 h 5044733"/>
              <a:gd name="connsiteX7" fmla="*/ 3890208 w 5052060"/>
              <a:gd name="connsiteY7" fmla="*/ 3014963 h 5044733"/>
              <a:gd name="connsiteX8" fmla="*/ 4581385 w 5052060"/>
              <a:gd name="connsiteY8" fmla="*/ 4029827 h 5044733"/>
              <a:gd name="connsiteX9" fmla="*/ 4015092 w 5052060"/>
              <a:gd name="connsiteY9" fmla="*/ 4029827 h 5044733"/>
              <a:gd name="connsiteX10" fmla="*/ 4552076 w 5052060"/>
              <a:gd name="connsiteY10" fmla="*/ 3184174 h 5044733"/>
              <a:gd name="connsiteX11" fmla="*/ 4713799 w 5052060"/>
              <a:gd name="connsiteY11" fmla="*/ 2632698 h 5044733"/>
              <a:gd name="connsiteX12" fmla="*/ 5052060 w 5052060"/>
              <a:gd name="connsiteY12" fmla="*/ 2750337 h 5044733"/>
              <a:gd name="connsiteX13" fmla="*/ 4581385 w 5052060"/>
              <a:gd name="connsiteY13" fmla="*/ 4029827 h 5044733"/>
              <a:gd name="connsiteX14" fmla="*/ 4581385 w 5052060"/>
              <a:gd name="connsiteY14" fmla="*/ 4029827 h 5044733"/>
              <a:gd name="connsiteX15" fmla="*/ 4382864 w 5052060"/>
              <a:gd name="connsiteY15" fmla="*/ 3154825 h 5044733"/>
              <a:gd name="connsiteX16" fmla="*/ 4169569 w 5052060"/>
              <a:gd name="connsiteY16" fmla="*/ 3338651 h 5044733"/>
              <a:gd name="connsiteX17" fmla="*/ 3743058 w 5052060"/>
              <a:gd name="connsiteY17" fmla="*/ 4029827 h 5044733"/>
              <a:gd name="connsiteX18" fmla="*/ 3463616 w 5052060"/>
              <a:gd name="connsiteY18" fmla="*/ 4029827 h 5044733"/>
              <a:gd name="connsiteX19" fmla="*/ 3743058 w 5052060"/>
              <a:gd name="connsiteY19" fmla="*/ 3537130 h 5044733"/>
              <a:gd name="connsiteX20" fmla="*/ 3963681 w 5052060"/>
              <a:gd name="connsiteY20" fmla="*/ 3353264 h 5044733"/>
              <a:gd name="connsiteX21" fmla="*/ 4280042 w 5052060"/>
              <a:gd name="connsiteY21" fmla="*/ 2463487 h 5044733"/>
              <a:gd name="connsiteX22" fmla="*/ 4618304 w 5052060"/>
              <a:gd name="connsiteY22" fmla="*/ 2603228 h 5044733"/>
              <a:gd name="connsiteX23" fmla="*/ 4382864 w 5052060"/>
              <a:gd name="connsiteY23" fmla="*/ 3154825 h 5044733"/>
              <a:gd name="connsiteX24" fmla="*/ 4382864 w 5052060"/>
              <a:gd name="connsiteY24" fmla="*/ 3154825 h 5044733"/>
              <a:gd name="connsiteX25" fmla="*/ 3654850 w 5052060"/>
              <a:gd name="connsiteY25" fmla="*/ 1434008 h 5044733"/>
              <a:gd name="connsiteX26" fmla="*/ 2529755 w 5052060"/>
              <a:gd name="connsiteY26" fmla="*/ 779507 h 5044733"/>
              <a:gd name="connsiteX27" fmla="*/ 2117898 w 5052060"/>
              <a:gd name="connsiteY27" fmla="*/ 705993 h 5044733"/>
              <a:gd name="connsiteX28" fmla="*/ 2117898 w 5052060"/>
              <a:gd name="connsiteY28" fmla="*/ 1007457 h 5044733"/>
              <a:gd name="connsiteX29" fmla="*/ 2434138 w 5052060"/>
              <a:gd name="connsiteY29" fmla="*/ 1301594 h 5044733"/>
              <a:gd name="connsiteX30" fmla="*/ 1992852 w 5052060"/>
              <a:gd name="connsiteY30" fmla="*/ 1264837 h 5044733"/>
              <a:gd name="connsiteX31" fmla="*/ 2375278 w 5052060"/>
              <a:gd name="connsiteY31" fmla="*/ 1676652 h 5044733"/>
              <a:gd name="connsiteX32" fmla="*/ 4051930 w 5052060"/>
              <a:gd name="connsiteY32" fmla="*/ 1956135 h 5044733"/>
              <a:gd name="connsiteX33" fmla="*/ 4346108 w 5052060"/>
              <a:gd name="connsiteY33" fmla="*/ 2147368 h 5044733"/>
              <a:gd name="connsiteX34" fmla="*/ 3581255 w 5052060"/>
              <a:gd name="connsiteY34" fmla="*/ 2184126 h 5044733"/>
              <a:gd name="connsiteX35" fmla="*/ 3265096 w 5052060"/>
              <a:gd name="connsiteY35" fmla="*/ 3338651 h 5044733"/>
              <a:gd name="connsiteX36" fmla="*/ 2228250 w 5052060"/>
              <a:gd name="connsiteY36" fmla="*/ 4029827 h 5044733"/>
              <a:gd name="connsiteX37" fmla="*/ 1551687 w 5052060"/>
              <a:gd name="connsiteY37" fmla="*/ 4029827 h 5044733"/>
              <a:gd name="connsiteX38" fmla="*/ 1779596 w 5052060"/>
              <a:gd name="connsiteY38" fmla="*/ 3581255 h 5044733"/>
              <a:gd name="connsiteX39" fmla="*/ 1742880 w 5052060"/>
              <a:gd name="connsiteY39" fmla="*/ 3566601 h 5044733"/>
              <a:gd name="connsiteX40" fmla="*/ 1132463 w 5052060"/>
              <a:gd name="connsiteY40" fmla="*/ 4029827 h 5044733"/>
              <a:gd name="connsiteX41" fmla="*/ 985395 w 5052060"/>
              <a:gd name="connsiteY41" fmla="*/ 4029827 h 5044733"/>
              <a:gd name="connsiteX42" fmla="*/ 1610546 w 5052060"/>
              <a:gd name="connsiteY42" fmla="*/ 3154825 h 5044733"/>
              <a:gd name="connsiteX43" fmla="*/ 1661958 w 5052060"/>
              <a:gd name="connsiteY43" fmla="*/ 2566471 h 5044733"/>
              <a:gd name="connsiteX44" fmla="*/ 1566381 w 5052060"/>
              <a:gd name="connsiteY44" fmla="*/ 2434057 h 5044733"/>
              <a:gd name="connsiteX45" fmla="*/ 1316289 w 5052060"/>
              <a:gd name="connsiteY45" fmla="*/ 3404838 h 5044733"/>
              <a:gd name="connsiteX46" fmla="*/ 794201 w 5052060"/>
              <a:gd name="connsiteY46" fmla="*/ 4029868 h 5044733"/>
              <a:gd name="connsiteX47" fmla="*/ 661909 w 5052060"/>
              <a:gd name="connsiteY47" fmla="*/ 4029868 h 5044733"/>
              <a:gd name="connsiteX48" fmla="*/ 970700 w 5052060"/>
              <a:gd name="connsiteY48" fmla="*/ 3595990 h 5044733"/>
              <a:gd name="connsiteX49" fmla="*/ 1404618 w 5052060"/>
              <a:gd name="connsiteY49" fmla="*/ 2265007 h 5044733"/>
              <a:gd name="connsiteX50" fmla="*/ 1294307 w 5052060"/>
              <a:gd name="connsiteY50" fmla="*/ 2316459 h 5044733"/>
              <a:gd name="connsiteX51" fmla="*/ 1103033 w 5052060"/>
              <a:gd name="connsiteY51" fmla="*/ 2845953 h 5044733"/>
              <a:gd name="connsiteX52" fmla="*/ 970700 w 5052060"/>
              <a:gd name="connsiteY52" fmla="*/ 2919427 h 5044733"/>
              <a:gd name="connsiteX53" fmla="*/ 500065 w 5052060"/>
              <a:gd name="connsiteY53" fmla="*/ 4037236 h 5044733"/>
              <a:gd name="connsiteX54" fmla="*/ 0 w 5052060"/>
              <a:gd name="connsiteY54" fmla="*/ 2448873 h 5044733"/>
              <a:gd name="connsiteX55" fmla="*/ 2559184 w 5052060"/>
              <a:gd name="connsiteY55" fmla="*/ 0 h 5044733"/>
              <a:gd name="connsiteX56" fmla="*/ 4956404 w 5052060"/>
              <a:gd name="connsiteY56" fmla="*/ 1787004 h 5044733"/>
              <a:gd name="connsiteX57" fmla="*/ 3654850 w 5052060"/>
              <a:gd name="connsiteY57" fmla="*/ 1434008 h 5044733"/>
              <a:gd name="connsiteX58" fmla="*/ 3654850 w 5052060"/>
              <a:gd name="connsiteY58" fmla="*/ 1434008 h 5044733"/>
              <a:gd name="connsiteX59" fmla="*/ 3309140 w 5052060"/>
              <a:gd name="connsiteY59" fmla="*/ 4029827 h 5044733"/>
              <a:gd name="connsiteX60" fmla="*/ 2956265 w 5052060"/>
              <a:gd name="connsiteY60" fmla="*/ 4029827 h 5044733"/>
              <a:gd name="connsiteX61" fmla="*/ 3610766 w 5052060"/>
              <a:gd name="connsiteY61" fmla="*/ 3213685 h 5044733"/>
              <a:gd name="connsiteX62" fmla="*/ 3676912 w 5052060"/>
              <a:gd name="connsiteY62" fmla="*/ 3338651 h 5044733"/>
              <a:gd name="connsiteX63" fmla="*/ 3309140 w 5052060"/>
              <a:gd name="connsiteY63" fmla="*/ 4029827 h 5044733"/>
              <a:gd name="connsiteX64" fmla="*/ 3309140 w 5052060"/>
              <a:gd name="connsiteY64" fmla="*/ 4029827 h 5044733"/>
              <a:gd name="connsiteX65" fmla="*/ 2544368 w 5052060"/>
              <a:gd name="connsiteY65" fmla="*/ 5044733 h 5044733"/>
              <a:gd name="connsiteX66" fmla="*/ 603090 w 5052060"/>
              <a:gd name="connsiteY66" fmla="*/ 4147588 h 5044733"/>
              <a:gd name="connsiteX67" fmla="*/ 4478441 w 5052060"/>
              <a:gd name="connsiteY67" fmla="*/ 4147588 h 5044733"/>
              <a:gd name="connsiteX68" fmla="*/ 2544368 w 5052060"/>
              <a:gd name="connsiteY68" fmla="*/ 5044733 h 5044733"/>
              <a:gd name="connsiteX69" fmla="*/ 2544368 w 5052060"/>
              <a:gd name="connsiteY69" fmla="*/ 5044733 h 5044733"/>
              <a:gd name="connsiteX70" fmla="*/ 2559184 w 5052060"/>
              <a:gd name="connsiteY70" fmla="*/ 161804 h 5044733"/>
              <a:gd name="connsiteX71" fmla="*/ 176458 w 5052060"/>
              <a:gd name="connsiteY71" fmla="*/ 2448873 h 5044733"/>
              <a:gd name="connsiteX72" fmla="*/ 500065 w 5052060"/>
              <a:gd name="connsiteY72" fmla="*/ 3698934 h 5044733"/>
              <a:gd name="connsiteX73" fmla="*/ 1139830 w 5052060"/>
              <a:gd name="connsiteY73" fmla="*/ 1985565 h 5044733"/>
              <a:gd name="connsiteX74" fmla="*/ 1338391 w 5052060"/>
              <a:gd name="connsiteY74" fmla="*/ 1897316 h 5044733"/>
              <a:gd name="connsiteX75" fmla="*/ 1625160 w 5052060"/>
              <a:gd name="connsiteY75" fmla="*/ 1169260 h 5044733"/>
              <a:gd name="connsiteX76" fmla="*/ 1809107 w 5052060"/>
              <a:gd name="connsiteY76" fmla="*/ 1073644 h 5044733"/>
              <a:gd name="connsiteX77" fmla="*/ 2037016 w 5052060"/>
              <a:gd name="connsiteY77" fmla="*/ 588314 h 5044733"/>
              <a:gd name="connsiteX78" fmla="*/ 2537081 w 5052060"/>
              <a:gd name="connsiteY78" fmla="*/ 669196 h 5044733"/>
              <a:gd name="connsiteX79" fmla="*/ 3551785 w 5052060"/>
              <a:gd name="connsiteY79" fmla="*/ 1235407 h 5044733"/>
              <a:gd name="connsiteX80" fmla="*/ 4691696 w 5052060"/>
              <a:gd name="connsiteY80" fmla="*/ 1551606 h 5044733"/>
              <a:gd name="connsiteX81" fmla="*/ 2559184 w 5052060"/>
              <a:gd name="connsiteY81" fmla="*/ 161804 h 5044733"/>
              <a:gd name="connsiteX82" fmla="*/ 2559184 w 5052060"/>
              <a:gd name="connsiteY82" fmla="*/ 161804 h 50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52060" h="5044733">
                <a:moveTo>
                  <a:pt x="3890208" y="3014963"/>
                </a:moveTo>
                <a:lnTo>
                  <a:pt x="3720996" y="3044433"/>
                </a:lnTo>
                <a:lnTo>
                  <a:pt x="3765161" y="2706172"/>
                </a:lnTo>
                <a:lnTo>
                  <a:pt x="3720996" y="2640066"/>
                </a:lnTo>
                <a:lnTo>
                  <a:pt x="3765161" y="2257559"/>
                </a:lnTo>
                <a:lnTo>
                  <a:pt x="4198999" y="2433976"/>
                </a:lnTo>
                <a:lnTo>
                  <a:pt x="3890208" y="3014963"/>
                </a:lnTo>
                <a:lnTo>
                  <a:pt x="3890208" y="3014963"/>
                </a:lnTo>
                <a:close/>
                <a:moveTo>
                  <a:pt x="4581385" y="4029827"/>
                </a:moveTo>
                <a:lnTo>
                  <a:pt x="4015092" y="4029827"/>
                </a:lnTo>
                <a:lnTo>
                  <a:pt x="4552076" y="3184174"/>
                </a:lnTo>
                <a:lnTo>
                  <a:pt x="4713799" y="2632698"/>
                </a:lnTo>
                <a:lnTo>
                  <a:pt x="5052060" y="2750337"/>
                </a:lnTo>
                <a:cubicBezTo>
                  <a:pt x="5022590" y="3176847"/>
                  <a:pt x="4882929" y="3610766"/>
                  <a:pt x="4581385" y="4029827"/>
                </a:cubicBezTo>
                <a:lnTo>
                  <a:pt x="4581385" y="4029827"/>
                </a:lnTo>
                <a:close/>
                <a:moveTo>
                  <a:pt x="4382864" y="3154825"/>
                </a:moveTo>
                <a:lnTo>
                  <a:pt x="4169569" y="3338651"/>
                </a:lnTo>
                <a:lnTo>
                  <a:pt x="3743058" y="4029827"/>
                </a:lnTo>
                <a:lnTo>
                  <a:pt x="3463616" y="4029827"/>
                </a:lnTo>
                <a:lnTo>
                  <a:pt x="3743058" y="3537130"/>
                </a:lnTo>
                <a:lnTo>
                  <a:pt x="3963681" y="3353264"/>
                </a:lnTo>
                <a:lnTo>
                  <a:pt x="4280042" y="2463487"/>
                </a:lnTo>
                <a:lnTo>
                  <a:pt x="4618304" y="2603228"/>
                </a:lnTo>
                <a:lnTo>
                  <a:pt x="4382864" y="3154825"/>
                </a:lnTo>
                <a:lnTo>
                  <a:pt x="4382864" y="3154825"/>
                </a:lnTo>
                <a:close/>
                <a:moveTo>
                  <a:pt x="3654850" y="1434008"/>
                </a:moveTo>
                <a:lnTo>
                  <a:pt x="2529755" y="779507"/>
                </a:lnTo>
                <a:lnTo>
                  <a:pt x="2117898" y="705993"/>
                </a:lnTo>
                <a:lnTo>
                  <a:pt x="2117898" y="1007457"/>
                </a:lnTo>
                <a:lnTo>
                  <a:pt x="2434138" y="1301594"/>
                </a:lnTo>
                <a:lnTo>
                  <a:pt x="1992852" y="1264837"/>
                </a:lnTo>
                <a:cubicBezTo>
                  <a:pt x="1992852" y="1264837"/>
                  <a:pt x="2007627" y="1286939"/>
                  <a:pt x="2375278" y="1676652"/>
                </a:cubicBezTo>
                <a:lnTo>
                  <a:pt x="4051930" y="1956135"/>
                </a:lnTo>
                <a:lnTo>
                  <a:pt x="4346108" y="2147368"/>
                </a:lnTo>
                <a:lnTo>
                  <a:pt x="3581255" y="2184126"/>
                </a:lnTo>
                <a:lnTo>
                  <a:pt x="3265096" y="3338651"/>
                </a:lnTo>
                <a:lnTo>
                  <a:pt x="2228250" y="4029827"/>
                </a:lnTo>
                <a:lnTo>
                  <a:pt x="1551687" y="4029827"/>
                </a:lnTo>
                <a:lnTo>
                  <a:pt x="1779596" y="3581255"/>
                </a:lnTo>
                <a:lnTo>
                  <a:pt x="1742880" y="3566601"/>
                </a:lnTo>
                <a:lnTo>
                  <a:pt x="1132463" y="4029827"/>
                </a:lnTo>
                <a:lnTo>
                  <a:pt x="985395" y="4029827"/>
                </a:lnTo>
                <a:lnTo>
                  <a:pt x="1610546" y="3154825"/>
                </a:lnTo>
                <a:cubicBezTo>
                  <a:pt x="1639976" y="2904732"/>
                  <a:pt x="1625160" y="3014963"/>
                  <a:pt x="1661958" y="2566471"/>
                </a:cubicBezTo>
                <a:lnTo>
                  <a:pt x="1566381" y="2434057"/>
                </a:lnTo>
                <a:lnTo>
                  <a:pt x="1316289" y="3404838"/>
                </a:lnTo>
                <a:lnTo>
                  <a:pt x="794201" y="4029868"/>
                </a:lnTo>
                <a:lnTo>
                  <a:pt x="661909" y="4029868"/>
                </a:lnTo>
                <a:lnTo>
                  <a:pt x="970700" y="3595990"/>
                </a:lnTo>
                <a:lnTo>
                  <a:pt x="1404618" y="2265007"/>
                </a:lnTo>
                <a:lnTo>
                  <a:pt x="1294307" y="2316459"/>
                </a:lnTo>
                <a:lnTo>
                  <a:pt x="1103033" y="2845953"/>
                </a:lnTo>
                <a:lnTo>
                  <a:pt x="970700" y="2919427"/>
                </a:lnTo>
                <a:cubicBezTo>
                  <a:pt x="970700" y="2919427"/>
                  <a:pt x="661909" y="3669585"/>
                  <a:pt x="500065" y="4037236"/>
                </a:cubicBezTo>
                <a:cubicBezTo>
                  <a:pt x="264828" y="3698934"/>
                  <a:pt x="0" y="3242994"/>
                  <a:pt x="0" y="2448873"/>
                </a:cubicBezTo>
                <a:cubicBezTo>
                  <a:pt x="0" y="1257510"/>
                  <a:pt x="1022233" y="0"/>
                  <a:pt x="2559184" y="0"/>
                </a:cubicBezTo>
                <a:cubicBezTo>
                  <a:pt x="4037316" y="0"/>
                  <a:pt x="4824110" y="1176628"/>
                  <a:pt x="4956404" y="1787004"/>
                </a:cubicBezTo>
                <a:lnTo>
                  <a:pt x="3654850" y="1434008"/>
                </a:lnTo>
                <a:lnTo>
                  <a:pt x="3654850" y="1434008"/>
                </a:lnTo>
                <a:close/>
                <a:moveTo>
                  <a:pt x="3309140" y="4029827"/>
                </a:moveTo>
                <a:lnTo>
                  <a:pt x="2956265" y="4029827"/>
                </a:lnTo>
                <a:lnTo>
                  <a:pt x="3610766" y="3213685"/>
                </a:lnTo>
                <a:lnTo>
                  <a:pt x="3676912" y="3338651"/>
                </a:lnTo>
                <a:lnTo>
                  <a:pt x="3309140" y="4029827"/>
                </a:lnTo>
                <a:lnTo>
                  <a:pt x="3309140" y="4029827"/>
                </a:lnTo>
                <a:close/>
                <a:moveTo>
                  <a:pt x="2544368" y="5044733"/>
                </a:moveTo>
                <a:cubicBezTo>
                  <a:pt x="1919338" y="5044733"/>
                  <a:pt x="1154606" y="4824110"/>
                  <a:pt x="603090" y="4147588"/>
                </a:cubicBezTo>
                <a:lnTo>
                  <a:pt x="4478441" y="4147588"/>
                </a:lnTo>
                <a:cubicBezTo>
                  <a:pt x="4029909" y="4728453"/>
                  <a:pt x="3257729" y="5044733"/>
                  <a:pt x="2544368" y="5044733"/>
                </a:cubicBezTo>
                <a:lnTo>
                  <a:pt x="2544368" y="5044733"/>
                </a:lnTo>
                <a:close/>
                <a:moveTo>
                  <a:pt x="2559184" y="161804"/>
                </a:moveTo>
                <a:cubicBezTo>
                  <a:pt x="1117809" y="161804"/>
                  <a:pt x="176458" y="1345759"/>
                  <a:pt x="176458" y="2448873"/>
                </a:cubicBezTo>
                <a:cubicBezTo>
                  <a:pt x="176458" y="3081230"/>
                  <a:pt x="330934" y="3397470"/>
                  <a:pt x="500065" y="3698934"/>
                </a:cubicBezTo>
                <a:cubicBezTo>
                  <a:pt x="713320" y="3125355"/>
                  <a:pt x="1139830" y="1985565"/>
                  <a:pt x="1139830" y="1985565"/>
                </a:cubicBezTo>
                <a:cubicBezTo>
                  <a:pt x="1139830" y="1985565"/>
                  <a:pt x="1338391" y="1882540"/>
                  <a:pt x="1338391" y="1897316"/>
                </a:cubicBezTo>
                <a:lnTo>
                  <a:pt x="1625160" y="1169260"/>
                </a:lnTo>
                <a:lnTo>
                  <a:pt x="1809107" y="1073644"/>
                </a:lnTo>
                <a:lnTo>
                  <a:pt x="2037016" y="588314"/>
                </a:lnTo>
                <a:lnTo>
                  <a:pt x="2537081" y="669196"/>
                </a:lnTo>
                <a:lnTo>
                  <a:pt x="3551785" y="1235407"/>
                </a:lnTo>
                <a:lnTo>
                  <a:pt x="4691696" y="1551606"/>
                </a:lnTo>
                <a:cubicBezTo>
                  <a:pt x="4397600" y="801569"/>
                  <a:pt x="3566601" y="161804"/>
                  <a:pt x="2559184" y="161804"/>
                </a:cubicBezTo>
                <a:lnTo>
                  <a:pt x="2559184" y="161804"/>
                </a:lnTo>
                <a:close/>
              </a:path>
            </a:pathLst>
          </a:custGeom>
          <a:solidFill>
            <a:schemeClr val="tx1"/>
          </a:solidFill>
          <a:ln w="4048" cap="flat">
            <a:noFill/>
            <a:prstDash val="solid"/>
            <a:miter/>
          </a:ln>
        </p:spPr>
        <p:txBody>
          <a:bodyPr rtlCol="0" anchor="ctr"/>
          <a:lstStyle/>
          <a:p>
            <a:endParaRPr lang="en-US"/>
          </a:p>
        </p:txBody>
      </p:sp>
    </p:spTree>
    <p:extLst>
      <p:ext uri="{BB962C8B-B14F-4D97-AF65-F5344CB8AC3E}">
        <p14:creationId xmlns:p14="http://schemas.microsoft.com/office/powerpoint/2010/main" val="15236999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Lst>
  <p:transition>
    <p:fade/>
  </p:transition>
  <p:hf sldNum="0" hdr="0" dt="0"/>
  <p:txStyles>
    <p:titleStyle>
      <a:lvl1pPr algn="l" defTabSz="914400" rtl="0" eaLnBrk="1" latinLnBrk="0" hangingPunct="1">
        <a:lnSpc>
          <a:spcPct val="100000"/>
        </a:lnSpc>
        <a:spcBef>
          <a:spcPct val="0"/>
        </a:spcBef>
        <a:buNone/>
        <a:defRPr sz="3400" b="0" kern="1200" cap="all" spc="-70" baseline="0">
          <a:solidFill>
            <a:schemeClr val="tx1"/>
          </a:solidFill>
          <a:latin typeface="+mj-lt"/>
          <a:ea typeface="+mj-ea"/>
          <a:cs typeface="+mj-cs"/>
        </a:defRPr>
      </a:lvl1pPr>
    </p:titleStyle>
    <p:bodyStyle>
      <a:lvl1pPr marL="6350" indent="-6350" algn="l" defTabSz="914400" rtl="0" eaLnBrk="1" latinLnBrk="0" hangingPunct="1">
        <a:lnSpc>
          <a:spcPct val="82000"/>
        </a:lnSpc>
        <a:spcBef>
          <a:spcPts val="1500"/>
        </a:spcBef>
        <a:spcAft>
          <a:spcPts val="0"/>
        </a:spcAft>
        <a:buClrTx/>
        <a:buSzPct val="80000"/>
        <a:buFont typeface="PrudentialModern Med" pitchFamily="2" charset="0"/>
        <a:buChar char="​"/>
        <a:tabLst/>
        <a:defRPr lang="en-US" sz="1800" b="0" kern="1200" cap="all" baseline="0" dirty="0" smtClean="0">
          <a:solidFill>
            <a:schemeClr val="accent2"/>
          </a:solidFill>
          <a:latin typeface="+mj-lt"/>
          <a:ea typeface="+mn-ea"/>
          <a:cs typeface="+mn-cs"/>
        </a:defRPr>
      </a:lvl1pPr>
      <a:lvl2pPr marL="0" indent="0" algn="l" defTabSz="914400" rtl="0" eaLnBrk="1" latinLnBrk="0" hangingPunct="1">
        <a:lnSpc>
          <a:spcPct val="105000"/>
        </a:lnSpc>
        <a:spcBef>
          <a:spcPts val="800"/>
        </a:spcBef>
        <a:spcAft>
          <a:spcPts val="0"/>
        </a:spcAft>
        <a:buClrTx/>
        <a:buFont typeface="PrudentialModern Med" pitchFamily="2" charset="0"/>
        <a:buChar char="​"/>
        <a:tabLst/>
        <a:defRPr lang="en-US" sz="1200" b="1" kern="1200" dirty="0" smtClean="0">
          <a:solidFill>
            <a:schemeClr val="tx1"/>
          </a:solidFill>
          <a:latin typeface="PrudentialModern" pitchFamily="2" charset="0"/>
          <a:ea typeface="+mn-ea"/>
          <a:cs typeface="+mn-cs"/>
        </a:defRPr>
      </a:lvl2pPr>
      <a:lvl3pPr marL="0" indent="0" algn="l" defTabSz="914400" rtl="0" eaLnBrk="1" latinLnBrk="0" hangingPunct="1">
        <a:lnSpc>
          <a:spcPct val="105000"/>
        </a:lnSpc>
        <a:spcBef>
          <a:spcPts val="800"/>
        </a:spcBef>
        <a:spcAft>
          <a:spcPts val="0"/>
        </a:spcAft>
        <a:buClrTx/>
        <a:buFont typeface="PrudentialModern Med" pitchFamily="2" charset="0"/>
        <a:buChar char="​"/>
        <a:tabLst/>
        <a:defRPr lang="en-US" sz="1200" b="0" kern="1200" dirty="0" smtClean="0">
          <a:solidFill>
            <a:schemeClr val="tx1"/>
          </a:solidFill>
          <a:latin typeface="+mn-lt"/>
          <a:ea typeface="+mn-ea"/>
          <a:cs typeface="+mn-cs"/>
        </a:defRPr>
      </a:lvl3pPr>
      <a:lvl4pPr marL="173736" indent="-173736" algn="l" defTabSz="914400" rtl="0" eaLnBrk="1" latinLnBrk="0" hangingPunct="1">
        <a:lnSpc>
          <a:spcPct val="105000"/>
        </a:lnSpc>
        <a:spcBef>
          <a:spcPts val="800"/>
        </a:spcBef>
        <a:spcAft>
          <a:spcPts val="0"/>
        </a:spcAft>
        <a:buClrTx/>
        <a:buFont typeface="Arial" panose="020B0604020202020204" pitchFamily="34" charset="0"/>
        <a:buChar char="•"/>
        <a:tabLst/>
        <a:defRPr lang="en-US" sz="1200" b="0" kern="1200" dirty="0" smtClean="0">
          <a:solidFill>
            <a:schemeClr val="tx1"/>
          </a:solidFill>
          <a:latin typeface="+mn-lt"/>
          <a:ea typeface="+mn-ea"/>
          <a:cs typeface="+mn-cs"/>
        </a:defRPr>
      </a:lvl4pPr>
      <a:lvl5pPr marL="342900" indent="-150813" algn="l" defTabSz="914400" rtl="0" eaLnBrk="1" latinLnBrk="0" hangingPunct="1">
        <a:lnSpc>
          <a:spcPct val="105000"/>
        </a:lnSpc>
        <a:spcBef>
          <a:spcPts val="400"/>
        </a:spcBef>
        <a:spcAft>
          <a:spcPts val="0"/>
        </a:spcAft>
        <a:buClrTx/>
        <a:buFont typeface="Microsoft Sans Serif" panose="020B0604020202020204" pitchFamily="34" charset="0"/>
        <a:buChar char="—"/>
        <a:tabLst/>
        <a:defRPr lang="en-US" sz="1050" b="0" kern="1200" dirty="0">
          <a:solidFill>
            <a:schemeClr val="tx1"/>
          </a:solidFill>
          <a:latin typeface="+mn-lt"/>
          <a:ea typeface="+mn-ea"/>
          <a:cs typeface="+mn-cs"/>
        </a:defRPr>
      </a:lvl5pPr>
      <a:lvl6pPr marL="173736" indent="-173736" algn="l" defTabSz="914400" rtl="0" eaLnBrk="1" latinLnBrk="0" hangingPunct="1">
        <a:lnSpc>
          <a:spcPct val="105000"/>
        </a:lnSpc>
        <a:spcBef>
          <a:spcPts val="800"/>
        </a:spcBef>
        <a:spcAft>
          <a:spcPts val="0"/>
        </a:spcAft>
        <a:buClrTx/>
        <a:buSzPct val="75000"/>
        <a:buFont typeface="+mj-lt"/>
        <a:buAutoNum type="arabicPeriod"/>
        <a:tabLst/>
        <a:defRPr sz="1200" kern="1200">
          <a:solidFill>
            <a:schemeClr val="tx1"/>
          </a:solidFill>
          <a:latin typeface="+mn-lt"/>
          <a:ea typeface="+mn-ea"/>
          <a:cs typeface="+mn-cs"/>
        </a:defRPr>
      </a:lvl6pPr>
      <a:lvl7pPr marL="173736" indent="-173736" algn="l" defTabSz="914400" rtl="0" eaLnBrk="1" latinLnBrk="0" hangingPunct="1">
        <a:lnSpc>
          <a:spcPct val="105000"/>
        </a:lnSpc>
        <a:spcBef>
          <a:spcPts val="800"/>
        </a:spcBef>
        <a:spcAft>
          <a:spcPts val="0"/>
        </a:spcAft>
        <a:buClr>
          <a:srgbClr val="FA0057"/>
        </a:buClr>
        <a:buSzPct val="120000"/>
        <a:buFont typeface="PrudentialModern Med" pitchFamily="2" charset="0"/>
        <a:buChar char="×"/>
        <a:tabLst/>
        <a:defRPr sz="1200" b="0" kern="1200" cap="none" spc="0" baseline="0">
          <a:solidFill>
            <a:schemeClr val="tx1"/>
          </a:solidFill>
          <a:latin typeface="+mn-lt"/>
          <a:ea typeface="+mn-ea"/>
          <a:cs typeface="+mn-cs"/>
        </a:defRPr>
      </a:lvl7pPr>
      <a:lvl8pPr marL="173736" indent="-173736" algn="l" defTabSz="914400" rtl="0" eaLnBrk="1" latinLnBrk="0" hangingPunct="1">
        <a:lnSpc>
          <a:spcPct val="105000"/>
        </a:lnSpc>
        <a:spcBef>
          <a:spcPts val="800"/>
        </a:spcBef>
        <a:spcAft>
          <a:spcPts val="0"/>
        </a:spcAft>
        <a:buClr>
          <a:schemeClr val="accent6"/>
        </a:buClr>
        <a:buSzPct val="120000"/>
        <a:buFont typeface="PrudentialModern Med" pitchFamily="2" charset="0"/>
        <a:buChar char="+"/>
        <a:tabLst/>
        <a:defRPr sz="1200" kern="1200">
          <a:solidFill>
            <a:schemeClr val="tx1"/>
          </a:solidFill>
          <a:latin typeface="+mn-lt"/>
          <a:ea typeface="+mn-ea"/>
          <a:cs typeface="+mn-cs"/>
        </a:defRPr>
      </a:lvl8pPr>
      <a:lvl9pPr marL="6350" indent="-6350" algn="l" defTabSz="914400" rtl="0" eaLnBrk="1" latinLnBrk="0" hangingPunct="1">
        <a:lnSpc>
          <a:spcPct val="80000"/>
        </a:lnSpc>
        <a:spcBef>
          <a:spcPts val="800"/>
        </a:spcBef>
        <a:spcAft>
          <a:spcPts val="0"/>
        </a:spcAft>
        <a:buClrTx/>
        <a:buSzPct val="120000"/>
        <a:buFont typeface="PrudentialModern Med" pitchFamily="2" charset="0"/>
        <a:buChar char="​"/>
        <a:tabLst/>
        <a:defRPr sz="4400" kern="1200" cap="all" spc="-11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7" pos="744">
          <p15:clr>
            <a:srgbClr val="F26B43"/>
          </p15:clr>
        </p15:guide>
        <p15:guide id="8" pos="895">
          <p15:clr>
            <a:srgbClr val="F26B43"/>
          </p15:clr>
        </p15:guide>
        <p15:guide id="9" pos="1355">
          <p15:clr>
            <a:srgbClr val="F26B43"/>
          </p15:clr>
        </p15:guide>
        <p15:guide id="10" pos="1499">
          <p15:clr>
            <a:srgbClr val="F26B43"/>
          </p15:clr>
        </p15:guide>
        <p15:guide id="11" pos="1958">
          <p15:clr>
            <a:srgbClr val="F26B43"/>
          </p15:clr>
        </p15:guide>
        <p15:guide id="12" pos="2103">
          <p15:clr>
            <a:srgbClr val="F26B43"/>
          </p15:clr>
        </p15:guide>
        <p15:guide id="13" pos="2562">
          <p15:clr>
            <a:srgbClr val="F26B43"/>
          </p15:clr>
        </p15:guide>
        <p15:guide id="14" pos="2706">
          <p15:clr>
            <a:srgbClr val="F26B43"/>
          </p15:clr>
        </p15:guide>
        <p15:guide id="15" pos="3166">
          <p15:clr>
            <a:srgbClr val="F26B43"/>
          </p15:clr>
        </p15:guide>
        <p15:guide id="16" pos="3310">
          <p15:clr>
            <a:srgbClr val="F26B43"/>
          </p15:clr>
        </p15:guide>
        <p15:guide id="17" pos="3769">
          <p15:clr>
            <a:srgbClr val="F26B43"/>
          </p15:clr>
        </p15:guide>
        <p15:guide id="18" pos="3914">
          <p15:clr>
            <a:srgbClr val="F26B43"/>
          </p15:clr>
        </p15:guide>
        <p15:guide id="19" pos="4373">
          <p15:clr>
            <a:srgbClr val="F26B43"/>
          </p15:clr>
        </p15:guide>
        <p15:guide id="20" pos="4517">
          <p15:clr>
            <a:srgbClr val="F26B43"/>
          </p15:clr>
        </p15:guide>
        <p15:guide id="21" pos="4977">
          <p15:clr>
            <a:srgbClr val="F26B43"/>
          </p15:clr>
        </p15:guide>
        <p15:guide id="22" pos="5121">
          <p15:clr>
            <a:srgbClr val="F26B43"/>
          </p15:clr>
        </p15:guide>
        <p15:guide id="23" pos="5580">
          <p15:clr>
            <a:srgbClr val="F26B43"/>
          </p15:clr>
        </p15:guide>
        <p15:guide id="24" pos="5725">
          <p15:clr>
            <a:srgbClr val="F26B43"/>
          </p15:clr>
        </p15:guide>
        <p15:guide id="26" pos="6328">
          <p15:clr>
            <a:srgbClr val="F26B43"/>
          </p15:clr>
        </p15:guide>
        <p15:guide id="27" pos="6788">
          <p15:clr>
            <a:srgbClr val="F26B43"/>
          </p15:clr>
        </p15:guide>
        <p15:guide id="28" pos="6932">
          <p15:clr>
            <a:srgbClr val="F26B43"/>
          </p15:clr>
        </p15:guide>
        <p15:guide id="31" pos="7162">
          <p15:clr>
            <a:srgbClr val="F26B43"/>
          </p15:clr>
        </p15:guide>
        <p15:guide id="32" orient="horz" pos="3859">
          <p15:clr>
            <a:srgbClr val="F26B43"/>
          </p15:clr>
        </p15:guide>
        <p15:guide id="33" pos="6558">
          <p15:clr>
            <a:srgbClr val="F26B43"/>
          </p15:clr>
        </p15:guide>
        <p15:guide id="34" pos="5954">
          <p15:clr>
            <a:srgbClr val="F26B43"/>
          </p15:clr>
        </p15:guide>
        <p15:guide id="35" pos="5351">
          <p15:clr>
            <a:srgbClr val="F26B43"/>
          </p15:clr>
        </p15:guide>
        <p15:guide id="36" pos="4747">
          <p15:clr>
            <a:srgbClr val="F26B43"/>
          </p15:clr>
        </p15:guide>
        <p15:guide id="37" pos="4143">
          <p15:clr>
            <a:srgbClr val="F26B43"/>
          </p15:clr>
        </p15:guide>
        <p15:guide id="38" pos="3540">
          <p15:clr>
            <a:srgbClr val="F26B43"/>
          </p15:clr>
        </p15:guide>
        <p15:guide id="39" pos="2936">
          <p15:clr>
            <a:srgbClr val="F26B43"/>
          </p15:clr>
        </p15:guide>
        <p15:guide id="40" pos="2332">
          <p15:clr>
            <a:srgbClr val="F26B43"/>
          </p15:clr>
        </p15:guide>
        <p15:guide id="41" pos="1729">
          <p15:clr>
            <a:srgbClr val="F26B43"/>
          </p15:clr>
        </p15:guide>
        <p15:guide id="42" pos="1125">
          <p15:clr>
            <a:srgbClr val="F26B43"/>
          </p15:clr>
        </p15:guide>
        <p15:guide id="44" orient="horz" pos="475">
          <p15:clr>
            <a:srgbClr val="F26B43"/>
          </p15:clr>
        </p15:guide>
        <p15:guide id="45" orient="horz" pos="663">
          <p15:clr>
            <a:srgbClr val="F26B43"/>
          </p15:clr>
        </p15:guide>
        <p15:guide id="47" orient="horz" pos="1039">
          <p15:clr>
            <a:srgbClr val="F26B43"/>
          </p15:clr>
        </p15:guide>
        <p15:guide id="48" orient="horz" pos="1227">
          <p15:clr>
            <a:srgbClr val="F26B43"/>
          </p15:clr>
        </p15:guide>
        <p15:guide id="49" orient="horz" pos="1415">
          <p15:clr>
            <a:srgbClr val="F26B43"/>
          </p15:clr>
        </p15:guide>
        <p15:guide id="50" orient="horz" pos="1603">
          <p15:clr>
            <a:srgbClr val="F26B43"/>
          </p15:clr>
        </p15:guide>
        <p15:guide id="51" orient="horz" pos="1791">
          <p15:clr>
            <a:srgbClr val="F26B43"/>
          </p15:clr>
        </p15:guide>
        <p15:guide id="52" orient="horz" pos="1979">
          <p15:clr>
            <a:srgbClr val="F26B43"/>
          </p15:clr>
        </p15:guide>
        <p15:guide id="53" orient="horz" pos="2167">
          <p15:clr>
            <a:srgbClr val="F26B43"/>
          </p15:clr>
        </p15:guide>
        <p15:guide id="54" orient="horz" pos="2355">
          <p15:clr>
            <a:srgbClr val="F26B43"/>
          </p15:clr>
        </p15:guide>
        <p15:guide id="55" orient="horz" pos="2543">
          <p15:clr>
            <a:srgbClr val="F26B43"/>
          </p15:clr>
        </p15:guide>
        <p15:guide id="56" orient="horz" pos="2731">
          <p15:clr>
            <a:srgbClr val="F26B43"/>
          </p15:clr>
        </p15:guide>
        <p15:guide id="57" orient="horz" pos="2919">
          <p15:clr>
            <a:srgbClr val="F26B43"/>
          </p15:clr>
        </p15:guide>
        <p15:guide id="58" orient="horz" pos="3107">
          <p15:clr>
            <a:srgbClr val="F26B43"/>
          </p15:clr>
        </p15:guide>
        <p15:guide id="59" orient="horz" pos="3295">
          <p15:clr>
            <a:srgbClr val="F26B43"/>
          </p15:clr>
        </p15:guide>
        <p15:guide id="60" orient="horz" pos="3483">
          <p15:clr>
            <a:srgbClr val="F26B43"/>
          </p15:clr>
        </p15:guide>
        <p15:guide id="61" orient="horz" pos="3672">
          <p15:clr>
            <a:srgbClr val="F26B43"/>
          </p15:clr>
        </p15:guide>
        <p15:guide id="64" pos="7396">
          <p15:clr>
            <a:srgbClr val="F26B43"/>
          </p15:clr>
        </p15:guide>
        <p15:guide id="67" pos="519">
          <p15:clr>
            <a:srgbClr val="F26B43"/>
          </p15:clr>
        </p15:guide>
        <p15:guide id="68" orient="horz" pos="4126">
          <p15:clr>
            <a:srgbClr val="F26B43"/>
          </p15:clr>
        </p15:guide>
        <p15:guide id="69" orient="horz" pos="4191">
          <p15:clr>
            <a:srgbClr val="F26B43"/>
          </p15:clr>
        </p15:guide>
        <p15:guide id="70" pos="6183">
          <p15:clr>
            <a:srgbClr val="F26B43"/>
          </p15:clr>
        </p15:guide>
        <p15:guide id="72" pos="288">
          <p15:clr>
            <a:srgbClr val="F26B43"/>
          </p15:clr>
        </p15:guide>
        <p15:guide id="73"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prudential.scene7.com/is/image/prudential/Pru_CreativeA_Static_1080x1080" TargetMode="External"/><Relationship Id="rId7" Type="http://schemas.openxmlformats.org/officeDocument/2006/relationships/image" Target="../media/image21.png"/><Relationship Id="rId2" Type="http://schemas.openxmlformats.org/officeDocument/2006/relationships/hyperlink" Target="http://prudential.com/blueprints" TargetMode="Externa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prudential.scene7.com/is/image/prudential/Pru_CreativeB_Static_1080x1080" TargetMode="External"/><Relationship Id="rId4" Type="http://schemas.openxmlformats.org/officeDocument/2006/relationships/hyperlink" Target="https://nam10.safelinks.protection.outlook.com/?url=http%3A%2F%2Fprudential.com%2Fblueprints&amp;data=05%7C02%7Crobin.vuori%40prudential.com%7C68d83d3ede3147af253008dcde37ca6f%7Cd8fde2f5939242608a030ad01f4746e9%7C0%7C0%7C638629578720872823%7CUnknown%7CTWFpbGZsb3d8eyJWIjoiMC4wLjAwMDAiLCJQIjoiV2luMzIiLCJBTiI6Ik1haWwiLCJXVCI6Mn0%3D%7C0%7C%7C%7C&amp;sdata=xmJpnqPxafpzcI%2FknLXBDSeo2P6SW2KUFp5x6YTsI4A%3D&amp;reserved=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rudential.scene7.com/is/content/prudential/CREATIVE_A_PRUDigitalAdPanel15_MakeWealth_1080x1080_011623" TargetMode="External"/><Relationship Id="rId2" Type="http://schemas.openxmlformats.org/officeDocument/2006/relationships/hyperlink" Target="https://nam10.safelinks.protection.outlook.com/?url=http%3A%2F%2Fprudential.com%2Fblueprints&amp;data=05%7C02%7Crobin.vuori%40prudential.com%7C68d83d3ede3147af253008dcde37ca6f%7Cd8fde2f5939242608a030ad01f4746e9%7C0%7C0%7C638629578720841823%7CUnknown%7CTWFpbGZsb3d8eyJWIjoiMC4wLjAwMDAiLCJQIjoiV2luMzIiLCJBTiI6Ik1haWwiLCJXVCI6Mn0%3D%7C0%7C%7C%7C&amp;sdata=8Oqaj41wwFD9FybOs3SnfdEyVOOO6SOHC0kwW%2BK5w0A%3D&amp;reserved=0" TargetMode="Externa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hyperlink" Target="https://nam10.safelinks.protection.outlook.com/?url=http%3A%2F%2Fprudential.com%2Fblueprints&amp;data=05%7C02%7Crobin.vuori%40prudential.com%7C68d83d3ede3147af253008dcde37ca6f%7Cd8fde2f5939242608a030ad01f4746e9%7C0%7C0%7C638629578720872823%7CUnknown%7CTWFpbGZsb3d8eyJWIjoiMC4wLjAwMDAiLCJQIjoiV2luMzIiLCJBTiI6Ik1haWwiLCJXVCI6Mn0%3D%7C0%7C%7C%7C&amp;sdata=xmJpnqPxafpzcI%2FknLXBDSeo2P6SW2KUFp5x6YTsI4A%3D&amp;reserved=0" TargetMode="External"/><Relationship Id="rId2" Type="http://schemas.openxmlformats.org/officeDocument/2006/relationships/hyperlink" Target="https://prudential.scene7.com/is/content/prudential/CREATIVE_B_PRUDigitalAdPanel15_FeelFree_1080x1080_011623" TargetMode="Externa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926136-19E2-9727-0708-B2BCAD520689}"/>
              </a:ext>
            </a:extLst>
          </p:cNvPr>
          <p:cNvSpPr>
            <a:spLocks noGrp="1"/>
          </p:cNvSpPr>
          <p:nvPr>
            <p:ph type="title"/>
          </p:nvPr>
        </p:nvSpPr>
        <p:spPr>
          <a:xfrm>
            <a:off x="457200" y="1408996"/>
            <a:ext cx="10434119" cy="2215991"/>
          </a:xfrm>
        </p:spPr>
        <p:txBody>
          <a:bodyPr/>
          <a:lstStyle/>
          <a:p>
            <a:r>
              <a:rPr lang="en-US" sz="6000" dirty="0"/>
              <a:t>Blueprints to black wealth</a:t>
            </a:r>
            <a:br>
              <a:rPr lang="en-US" sz="6000" dirty="0"/>
            </a:br>
            <a:r>
              <a:rPr lang="en-US" sz="6000" dirty="0"/>
              <a:t>Social Post guide</a:t>
            </a:r>
          </a:p>
        </p:txBody>
      </p:sp>
      <p:sp>
        <p:nvSpPr>
          <p:cNvPr id="2" name="Subtitle 1">
            <a:extLst>
              <a:ext uri="{FF2B5EF4-FFF2-40B4-BE49-F238E27FC236}">
                <a16:creationId xmlns:a16="http://schemas.microsoft.com/office/drawing/2014/main" id="{5C99171D-1558-9ABC-F7B6-5519990C29BF}"/>
              </a:ext>
            </a:extLst>
          </p:cNvPr>
          <p:cNvSpPr>
            <a:spLocks noGrp="1"/>
          </p:cNvSpPr>
          <p:nvPr>
            <p:ph type="subTitle" idx="10"/>
          </p:nvPr>
        </p:nvSpPr>
        <p:spPr/>
        <p:txBody>
          <a:bodyPr/>
          <a:lstStyle/>
          <a:p>
            <a:r>
              <a:rPr lang="en-US" dirty="0"/>
              <a:t>Social Media Toolkit</a:t>
            </a:r>
          </a:p>
        </p:txBody>
      </p:sp>
      <p:pic>
        <p:nvPicPr>
          <p:cNvPr id="17" name="Content Placeholder 16" descr="Prudential Logo">
            <a:extLst>
              <a:ext uri="{FF2B5EF4-FFF2-40B4-BE49-F238E27FC236}">
                <a16:creationId xmlns:a16="http://schemas.microsoft.com/office/drawing/2014/main" id="{1BF56B65-593C-2B84-3447-319C69844E0E}"/>
              </a:ext>
            </a:extLst>
          </p:cNvPr>
          <p:cNvPicPr>
            <a:picLocks noGrp="1" noChangeAspect="1"/>
          </p:cNvPicPr>
          <p:nvPr>
            <p:ph sz="quarter" idx="12"/>
          </p:nvPr>
        </p:nvPicPr>
        <p:blipFill>
          <a:blip r:embed="rId3"/>
          <a:stretch>
            <a:fillRect/>
          </a:stretch>
        </p:blipFill>
        <p:spPr>
          <a:xfrm>
            <a:off x="460610" y="461856"/>
            <a:ext cx="1920406" cy="438950"/>
          </a:xfrm>
          <a:prstGeom prst="rect">
            <a:avLst/>
          </a:prstGeom>
        </p:spPr>
      </p:pic>
      <p:sp>
        <p:nvSpPr>
          <p:cNvPr id="12" name="Content Placeholder 11">
            <a:extLst>
              <a:ext uri="{FF2B5EF4-FFF2-40B4-BE49-F238E27FC236}">
                <a16:creationId xmlns:a16="http://schemas.microsoft.com/office/drawing/2014/main" id="{19A66D68-4F7E-2836-A419-CEE517057F6B}"/>
              </a:ext>
            </a:extLst>
          </p:cNvPr>
          <p:cNvSpPr txBox="1">
            <a:spLocks noGrp="1"/>
          </p:cNvSpPr>
          <p:nvPr>
            <p:ph type="body" sz="quarter" idx="11"/>
          </p:nvPr>
        </p:nvSpPr>
        <p:spPr>
          <a:xfrm>
            <a:off x="457200" y="6286433"/>
            <a:ext cx="5357673" cy="142347"/>
          </a:xfrm>
          <a:prstGeom prst="rect">
            <a:avLst/>
          </a:prstGeom>
          <a:noFill/>
        </p:spPr>
        <p:txBody>
          <a:bodyPr wrap="square" lIns="0" tIns="0" rIns="0" bIns="0" rtlCol="0">
            <a:spAutoFit/>
          </a:bodyPr>
          <a:lstStyle/>
          <a:p>
            <a:pPr marL="0" marR="0" indent="0" algn="l" defTabSz="914400" rtl="0" eaLnBrk="1" fontAlgn="auto" latinLnBrk="0" hangingPunct="1">
              <a:lnSpc>
                <a:spcPct val="102000"/>
              </a:lnSpc>
              <a:spcAft>
                <a:spcPts val="0"/>
              </a:spcAft>
              <a:buClrTx/>
              <a:buSzTx/>
              <a:buFont typeface="Arial" panose="020B0604020202020204" pitchFamily="34" charset="0"/>
              <a:buNone/>
              <a:tabLst/>
            </a:pPr>
            <a:r>
              <a:rPr lang="en-US" sz="1000" kern="1200" spc="-30" dirty="0">
                <a:solidFill>
                  <a:schemeClr val="bg1"/>
                </a:solidFill>
              </a:rPr>
              <a:t>Guide Created Exclusively for Financial Professionals. Not for Distribution Outside Prudential. </a:t>
            </a:r>
          </a:p>
        </p:txBody>
      </p:sp>
    </p:spTree>
    <p:extLst>
      <p:ext uri="{BB962C8B-B14F-4D97-AF65-F5344CB8AC3E}">
        <p14:creationId xmlns:p14="http://schemas.microsoft.com/office/powerpoint/2010/main" val="4048435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07EBF0E-52F1-51C4-2751-5E2614DF6FCE}"/>
              </a:ext>
            </a:extLst>
          </p:cNvPr>
          <p:cNvSpPr>
            <a:spLocks noGrp="1"/>
          </p:cNvSpPr>
          <p:nvPr>
            <p:ph type="title"/>
          </p:nvPr>
        </p:nvSpPr>
        <p:spPr/>
        <p:txBody>
          <a:bodyPr/>
          <a:lstStyle/>
          <a:p>
            <a:r>
              <a:rPr lang="en-US" sz="3600"/>
              <a:t>OVERVIEW &amp; instructions</a:t>
            </a:r>
            <a:endParaRPr lang="en-US" sz="3600" dirty="0"/>
          </a:p>
        </p:txBody>
      </p:sp>
      <p:sp>
        <p:nvSpPr>
          <p:cNvPr id="31" name="Content Placeholder 30">
            <a:extLst>
              <a:ext uri="{FF2B5EF4-FFF2-40B4-BE49-F238E27FC236}">
                <a16:creationId xmlns:a16="http://schemas.microsoft.com/office/drawing/2014/main" id="{6D19AED7-4BC1-E5B5-F68B-FFFF0FACFA88}"/>
              </a:ext>
            </a:extLst>
          </p:cNvPr>
          <p:cNvSpPr>
            <a:spLocks noGrp="1"/>
          </p:cNvSpPr>
          <p:nvPr>
            <p:ph sz="quarter" idx="29"/>
          </p:nvPr>
        </p:nvSpPr>
        <p:spPr>
          <a:xfrm>
            <a:off x="4664511" y="745649"/>
            <a:ext cx="4106627" cy="3710941"/>
          </a:xfrm>
        </p:spPr>
        <p:txBody>
          <a:bodyPr/>
          <a:lstStyle/>
          <a:p>
            <a:pPr marL="0" marR="0" lvl="0" indent="0" algn="l" defTabSz="914400" rtl="0" eaLnBrk="1" fontAlgn="auto" latinLnBrk="0" hangingPunct="1">
              <a:lnSpc>
                <a:spcPct val="103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001F45"/>
                </a:solidFill>
                <a:effectLst/>
                <a:uLnTx/>
                <a:uFillTx/>
                <a:latin typeface="PrudentialModern" pitchFamily="2" charset="77"/>
                <a:ea typeface="+mn-ea"/>
                <a:cs typeface="+mn-cs"/>
              </a:rPr>
              <a:t>OVERVIEW</a:t>
            </a:r>
          </a:p>
          <a:p>
            <a:pPr marL="0" marR="0" lvl="0" indent="0" algn="l" defTabSz="914400" rtl="0" eaLnBrk="1" fontAlgn="auto" latinLnBrk="0" hangingPunct="1">
              <a:lnSpc>
                <a:spcPct val="103000"/>
              </a:lnSpc>
              <a:spcBef>
                <a:spcPts val="600"/>
              </a:spcBef>
              <a:spcAft>
                <a:spcPts val="0"/>
              </a:spcAft>
              <a:buClrTx/>
              <a:buSzTx/>
              <a:buFontTx/>
              <a:buNone/>
              <a:tabLst/>
              <a:defRPr/>
            </a:pPr>
            <a:r>
              <a:rPr kumimoji="0" lang="en-US" sz="1050" b="0" i="0" u="none" strike="noStrike" kern="1200" cap="none" spc="0" normalizeH="0" baseline="0" noProof="0" dirty="0">
                <a:ln>
                  <a:noFill/>
                </a:ln>
                <a:solidFill>
                  <a:srgbClr val="000000">
                    <a:alpha val="80000"/>
                  </a:srgbClr>
                </a:solidFill>
                <a:effectLst/>
                <a:uLnTx/>
                <a:uFillTx/>
                <a:latin typeface="PrudentialModern Med"/>
                <a:ea typeface="+mn-ea"/>
                <a:cs typeface="+mn-cs"/>
              </a:rPr>
              <a:t>The following pages feature both static and animated posts</a:t>
            </a:r>
          </a:p>
          <a:p>
            <a:pPr marL="0" marR="0" lvl="0" indent="0" algn="l" defTabSz="914400" rtl="0" eaLnBrk="1" fontAlgn="auto" latinLnBrk="0" hangingPunct="1">
              <a:lnSpc>
                <a:spcPct val="103000"/>
              </a:lnSpc>
              <a:spcBef>
                <a:spcPts val="600"/>
              </a:spcBef>
              <a:spcAft>
                <a:spcPts val="0"/>
              </a:spcAft>
              <a:buClrTx/>
              <a:buSzTx/>
              <a:buFontTx/>
              <a:buNone/>
              <a:tabLst/>
              <a:defRPr/>
            </a:pPr>
            <a:r>
              <a:rPr kumimoji="0" lang="en-US" sz="1050" b="0" i="0" u="none" strike="noStrike" kern="1200" cap="none" spc="0" normalizeH="0" baseline="0" noProof="0" dirty="0">
                <a:ln>
                  <a:noFill/>
                </a:ln>
                <a:solidFill>
                  <a:srgbClr val="000000">
                    <a:alpha val="80000"/>
                  </a:srgbClr>
                </a:solidFill>
                <a:effectLst/>
                <a:uLnTx/>
                <a:uFillTx/>
                <a:latin typeface="PrudentialModern Med"/>
                <a:ea typeface="+mn-ea"/>
                <a:cs typeface="+mn-cs"/>
              </a:rPr>
              <a:t>A few notes to keep in mind:</a:t>
            </a:r>
          </a:p>
          <a:p>
            <a:pPr marL="285750" marR="0" lvl="0" indent="-285750" algn="l" defTabSz="914400" rtl="0" eaLnBrk="1" fontAlgn="auto" latinLnBrk="0" hangingPunct="1">
              <a:lnSpc>
                <a:spcPct val="103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alpha val="80000"/>
                  </a:srgbClr>
                </a:solidFill>
                <a:effectLst/>
                <a:uLnTx/>
                <a:uFillTx/>
                <a:latin typeface="PrudentialModern Med"/>
                <a:ea typeface="+mn-ea"/>
                <a:cs typeface="+mn-cs"/>
              </a:rPr>
              <a:t>Post copy is the section of copy above the image. We have provided post copy for each social post. </a:t>
            </a:r>
          </a:p>
          <a:p>
            <a:pPr marL="285750" marR="0" lvl="0" indent="-285750" algn="l" defTabSz="914400" rtl="0" eaLnBrk="1" fontAlgn="auto" latinLnBrk="0" hangingPunct="1">
              <a:lnSpc>
                <a:spcPct val="103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alpha val="80000"/>
                  </a:srgbClr>
                </a:solidFill>
                <a:effectLst/>
                <a:uLnTx/>
                <a:uFillTx/>
                <a:latin typeface="PrudentialModern Med"/>
                <a:ea typeface="+mn-ea"/>
                <a:cs typeface="+mn-cs"/>
              </a:rPr>
              <a:t>We ask that you please not alter the copy except to update the bracketed content. Also, it is important to not </a:t>
            </a:r>
            <a:r>
              <a:rPr kumimoji="0" lang="en-US" sz="1050" b="1" i="0" u="none" strike="noStrike" kern="1200" cap="none" spc="0" normalizeH="0" baseline="0" noProof="0" dirty="0">
                <a:ln>
                  <a:noFill/>
                </a:ln>
                <a:solidFill>
                  <a:srgbClr val="000000">
                    <a:alpha val="80000"/>
                  </a:srgbClr>
                </a:solidFill>
                <a:effectLst/>
                <a:uLnTx/>
                <a:uFillTx/>
                <a:latin typeface="PrudentialModern" pitchFamily="2" charset="77"/>
                <a:ea typeface="+mn-ea"/>
                <a:cs typeface="+mn-cs"/>
              </a:rPr>
              <a:t>mix and match post copy</a:t>
            </a:r>
            <a:r>
              <a:rPr kumimoji="0" lang="en-US" sz="1050" b="0" i="0" u="none" strike="noStrike" kern="1200" cap="none" spc="0" normalizeH="0" baseline="0" noProof="0" dirty="0">
                <a:ln>
                  <a:noFill/>
                </a:ln>
                <a:solidFill>
                  <a:srgbClr val="000000">
                    <a:alpha val="80000"/>
                  </a:srgbClr>
                </a:solidFill>
                <a:effectLst/>
                <a:uLnTx/>
                <a:uFillTx/>
                <a:latin typeface="PrudentialModern Med"/>
                <a:ea typeface="+mn-ea"/>
                <a:cs typeface="+mn-cs"/>
              </a:rPr>
              <a:t> with downloadable assets.</a:t>
            </a:r>
          </a:p>
          <a:p>
            <a:pPr marL="285750" marR="0" lvl="0" indent="-285750" algn="l" defTabSz="914400" rtl="0" eaLnBrk="1" fontAlgn="auto" latinLnBrk="0" hangingPunct="1">
              <a:lnSpc>
                <a:spcPct val="103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alpha val="80000"/>
                  </a:srgbClr>
                </a:solidFill>
                <a:effectLst/>
                <a:uLnTx/>
                <a:uFillTx/>
                <a:latin typeface="PrudentialModern Med"/>
                <a:ea typeface="+mn-ea"/>
                <a:cs typeface="+mn-cs"/>
              </a:rPr>
              <a:t>Only bracketed areas can be updated. Please add your personal information to the bracketed sections, then delete the brackets. Delete any bracketed information that isn’t necessary.</a:t>
            </a:r>
          </a:p>
          <a:p>
            <a:pPr marL="285750" marR="0" lvl="0" indent="-285750" algn="l" defTabSz="914400" rtl="0" eaLnBrk="1" fontAlgn="auto" latinLnBrk="0" hangingPunct="1">
              <a:lnSpc>
                <a:spcPct val="103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alpha val="80000"/>
                  </a:srgbClr>
                </a:solidFill>
                <a:effectLst/>
                <a:uLnTx/>
                <a:uFillTx/>
                <a:latin typeface="PrudentialModern Med"/>
                <a:ea typeface="+mn-ea"/>
                <a:cs typeface="+mn-cs"/>
              </a:rPr>
              <a:t>We have provided both animated and static post options.</a:t>
            </a:r>
          </a:p>
        </p:txBody>
      </p:sp>
      <p:sp>
        <p:nvSpPr>
          <p:cNvPr id="32" name="Content Placeholder 31">
            <a:extLst>
              <a:ext uri="{FF2B5EF4-FFF2-40B4-BE49-F238E27FC236}">
                <a16:creationId xmlns:a16="http://schemas.microsoft.com/office/drawing/2014/main" id="{28D18E49-B215-3002-804C-27B9D46ACE35}"/>
              </a:ext>
            </a:extLst>
          </p:cNvPr>
          <p:cNvSpPr>
            <a:spLocks noGrp="1"/>
          </p:cNvSpPr>
          <p:nvPr>
            <p:ph sz="quarter" idx="30"/>
          </p:nvPr>
        </p:nvSpPr>
        <p:spPr>
          <a:xfrm>
            <a:off x="4526187" y="3539842"/>
            <a:ext cx="4132679" cy="1467432"/>
          </a:xfrm>
        </p:spPr>
        <p:txBody>
          <a:bodyPr/>
          <a:lstStyle/>
          <a:p>
            <a:pPr marL="0" marR="0" lvl="0" indent="0" algn="l" defTabSz="914400" rtl="0" eaLnBrk="1" fontAlgn="auto" latinLnBrk="0" hangingPunct="1">
              <a:lnSpc>
                <a:spcPct val="103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001F45"/>
                </a:solidFill>
                <a:effectLst/>
                <a:uLnTx/>
                <a:uFillTx/>
                <a:latin typeface="PrudentialModern" pitchFamily="2" charset="77"/>
                <a:ea typeface="+mn-ea"/>
                <a:cs typeface="+mn-cs"/>
              </a:rPr>
              <a:t>INSTRUCTIONS</a:t>
            </a:r>
            <a:endParaRPr kumimoji="0" lang="en-US" sz="1050" b="1" i="0" u="none" strike="noStrike" kern="1200" cap="none" spc="0" normalizeH="0" baseline="0" noProof="0" dirty="0">
              <a:ln>
                <a:noFill/>
              </a:ln>
              <a:solidFill>
                <a:srgbClr val="000000">
                  <a:alpha val="80000"/>
                </a:srgbClr>
              </a:solidFill>
              <a:effectLst/>
              <a:uLnTx/>
              <a:uFillTx/>
              <a:latin typeface="PrudentialModern" pitchFamily="2" charset="77"/>
              <a:ea typeface="+mn-ea"/>
              <a:cs typeface="+mn-cs"/>
            </a:endParaRPr>
          </a:p>
          <a:p>
            <a:pPr marL="285750" marR="0" lvl="0" indent="-285750" algn="l" defTabSz="914400" rtl="0" eaLnBrk="1" fontAlgn="auto" latinLnBrk="0" hangingPunct="1">
              <a:lnSpc>
                <a:spcPct val="103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alpha val="80000"/>
                  </a:srgbClr>
                </a:solidFill>
                <a:effectLst/>
                <a:uLnTx/>
                <a:uFillTx/>
                <a:latin typeface="PrudentialModern Med"/>
                <a:ea typeface="+mn-ea"/>
                <a:cs typeface="+mn-cs"/>
              </a:rPr>
              <a:t>Download each asset by clicking the DOWNLOAD button located on each of the subsequent pages.</a:t>
            </a:r>
          </a:p>
          <a:p>
            <a:pPr marL="285750" marR="0" lvl="0" indent="-285750" algn="l" defTabSz="914400" rtl="0" eaLnBrk="1" fontAlgn="auto" latinLnBrk="0" hangingPunct="1">
              <a:lnSpc>
                <a:spcPct val="103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alpha val="80000"/>
                  </a:srgbClr>
                </a:solidFill>
                <a:effectLst/>
                <a:uLnTx/>
                <a:uFillTx/>
                <a:latin typeface="PrudentialModern Med"/>
                <a:ea typeface="+mn-ea"/>
                <a:cs typeface="+mn-cs"/>
              </a:rPr>
              <a:t>Static images will be downloaded as a jpeg, animated posts will be downloaded as an mp4.</a:t>
            </a:r>
          </a:p>
          <a:p>
            <a:pPr marL="285750" marR="0" lvl="0" indent="-285750" algn="l" defTabSz="914400" rtl="0" eaLnBrk="1" fontAlgn="auto" latinLnBrk="0" hangingPunct="1">
              <a:lnSpc>
                <a:spcPct val="103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alpha val="80000"/>
                  </a:srgbClr>
                </a:solidFill>
                <a:effectLst/>
                <a:uLnTx/>
                <a:uFillTx/>
                <a:latin typeface="PrudentialModern Med"/>
                <a:ea typeface="+mn-ea"/>
                <a:cs typeface="+mn-cs"/>
              </a:rPr>
              <a:t>When uploading your post to your social media account, please only use the copy provided with the corresponding image.</a:t>
            </a:r>
            <a:endParaRPr lang="en-US" dirty="0"/>
          </a:p>
        </p:txBody>
      </p:sp>
      <p:pic>
        <p:nvPicPr>
          <p:cNvPr id="34" name="Content Placeholder 33" descr="Image shows a sample post on a smartphone, highlighting where the post copy section and image area are located.">
            <a:extLst>
              <a:ext uri="{FF2B5EF4-FFF2-40B4-BE49-F238E27FC236}">
                <a16:creationId xmlns:a16="http://schemas.microsoft.com/office/drawing/2014/main" id="{FB3707EC-CD24-7979-B82D-CA01C79A78B5}"/>
              </a:ext>
            </a:extLst>
          </p:cNvPr>
          <p:cNvPicPr>
            <a:picLocks noGrp="1" noChangeAspect="1"/>
          </p:cNvPicPr>
          <p:nvPr>
            <p:ph sz="quarter" idx="28"/>
          </p:nvPr>
        </p:nvPicPr>
        <p:blipFill>
          <a:blip r:embed="rId3"/>
          <a:stretch>
            <a:fillRect/>
          </a:stretch>
        </p:blipFill>
        <p:spPr>
          <a:xfrm>
            <a:off x="8948694" y="477695"/>
            <a:ext cx="2397900" cy="4973199"/>
          </a:xfrm>
          <a:prstGeom prst="rect">
            <a:avLst/>
          </a:prstGeom>
        </p:spPr>
      </p:pic>
    </p:spTree>
    <p:extLst>
      <p:ext uri="{BB962C8B-B14F-4D97-AF65-F5344CB8AC3E}">
        <p14:creationId xmlns:p14="http://schemas.microsoft.com/office/powerpoint/2010/main" val="3899345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C644-103C-EA25-6DA7-A1CE7C11D690}"/>
              </a:ext>
            </a:extLst>
          </p:cNvPr>
          <p:cNvSpPr>
            <a:spLocks noGrp="1"/>
          </p:cNvSpPr>
          <p:nvPr>
            <p:ph type="title"/>
          </p:nvPr>
        </p:nvSpPr>
        <p:spPr>
          <a:xfrm>
            <a:off x="470061" y="498663"/>
            <a:ext cx="3231989" cy="1520670"/>
          </a:xfrm>
        </p:spPr>
        <p:txBody>
          <a:bodyPr/>
          <a:lstStyle/>
          <a:p>
            <a:r>
              <a:rPr lang="en-US" sz="3600" dirty="0"/>
              <a:t>Impactful</a:t>
            </a:r>
            <a:br>
              <a:rPr lang="en-US" sz="3600" dirty="0"/>
            </a:br>
            <a:r>
              <a:rPr lang="en-US" sz="3600" dirty="0"/>
              <a:t>social posts</a:t>
            </a:r>
          </a:p>
        </p:txBody>
      </p:sp>
      <p:sp>
        <p:nvSpPr>
          <p:cNvPr id="41" name="Content Placeholder 40">
            <a:extLst>
              <a:ext uri="{FF2B5EF4-FFF2-40B4-BE49-F238E27FC236}">
                <a16:creationId xmlns:a16="http://schemas.microsoft.com/office/drawing/2014/main" id="{7E778B13-B2C5-84FC-971F-81BA5B171F30}"/>
              </a:ext>
            </a:extLst>
          </p:cNvPr>
          <p:cNvSpPr txBox="1">
            <a:spLocks noGrp="1"/>
          </p:cNvSpPr>
          <p:nvPr>
            <p:ph sz="quarter" idx="30"/>
          </p:nvPr>
        </p:nvSpPr>
        <p:spPr>
          <a:xfrm>
            <a:off x="470061" y="1801129"/>
            <a:ext cx="3208877" cy="2918171"/>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Copy and paste the post copy provided exactly as it appears into your post. Do not alter the copy in any way except to update the bracketed sections. </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Please make sure to add your personal information to the bracketed sections, then delete the brackets. Delete any unnecessary bracketed sections entirely.</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The URL in the post copy will take readers to the Blueprints to Black Wealth consumer site.  You may delete this link if you do not want to include it.</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Please only use the post copy provided with the corresponding image provided. Do not mix and match. </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Download the assets by clicking on the DOWNLOAD button.</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Static posts will be in a jpeg format.</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Animated posts will be in mp4 file.</a:t>
            </a:r>
          </a:p>
        </p:txBody>
      </p:sp>
      <p:sp>
        <p:nvSpPr>
          <p:cNvPr id="42" name="Text Placeholder 41">
            <a:extLst>
              <a:ext uri="{FF2B5EF4-FFF2-40B4-BE49-F238E27FC236}">
                <a16:creationId xmlns:a16="http://schemas.microsoft.com/office/drawing/2014/main" id="{C0ADD073-9902-F9FB-7F66-989DB6989415}"/>
              </a:ext>
            </a:extLst>
          </p:cNvPr>
          <p:cNvSpPr txBox="1">
            <a:spLocks noGrp="1"/>
          </p:cNvSpPr>
          <p:nvPr>
            <p:ph type="body" sz="quarter" idx="14"/>
          </p:nvPr>
        </p:nvSpPr>
        <p:spPr>
          <a:xfrm>
            <a:off x="4825969" y="3103721"/>
            <a:ext cx="2625725" cy="142347"/>
          </a:xfrm>
          <a:prstGeom prst="rect">
            <a:avLst/>
          </a:prstGeom>
          <a:noFill/>
        </p:spPr>
        <p:txBody>
          <a:bodyPr wrap="square" lIns="0" tIns="0" rIns="0" bIns="0" rtlCol="0">
            <a:spAutoFit/>
          </a:bodyPr>
          <a:lstStyle/>
          <a:p>
            <a:pPr>
              <a:lnSpc>
                <a:spcPct val="102000"/>
              </a:lnSpc>
              <a:buSzTx/>
              <a:buFont typeface="Arial" panose="020B0604020202020204" pitchFamily="34" charset="0"/>
            </a:pPr>
            <a:r>
              <a:rPr lang="en-US" sz="1000" spc="-30" dirty="0">
                <a:solidFill>
                  <a:schemeClr val="bg1">
                    <a:lumMod val="50000"/>
                  </a:schemeClr>
                </a:solidFill>
                <a:latin typeface="+mn-lt"/>
              </a:rPr>
              <a:t>STATIC</a:t>
            </a:r>
          </a:p>
        </p:txBody>
      </p:sp>
      <p:sp>
        <p:nvSpPr>
          <p:cNvPr id="43" name="Text Placeholder 2">
            <a:extLst>
              <a:ext uri="{FF2B5EF4-FFF2-40B4-BE49-F238E27FC236}">
                <a16:creationId xmlns:a16="http://schemas.microsoft.com/office/drawing/2014/main" id="{D9902F0F-7956-16FD-7027-858B828A5631}"/>
              </a:ext>
            </a:extLst>
          </p:cNvPr>
          <p:cNvSpPr txBox="1">
            <a:spLocks noGrp="1"/>
          </p:cNvSpPr>
          <p:nvPr>
            <p:ph type="body" sz="quarter" idx="10"/>
          </p:nvPr>
        </p:nvSpPr>
        <p:spPr>
          <a:xfrm>
            <a:off x="7592119" y="674394"/>
            <a:ext cx="2378075" cy="304800"/>
          </a:xfrm>
          <a:prstGeom prst="rect">
            <a:avLst/>
          </a:prstGeom>
        </p:spPr>
        <p:txBody>
          <a:bodyPr/>
          <a:lstStyle>
            <a:lvl1pPr marL="6350" indent="-6350" algn="l" defTabSz="914400" rtl="0" eaLnBrk="1" latinLnBrk="0" hangingPunct="1">
              <a:lnSpc>
                <a:spcPct val="82000"/>
              </a:lnSpc>
              <a:spcBef>
                <a:spcPts val="1500"/>
              </a:spcBef>
              <a:spcAft>
                <a:spcPts val="0"/>
              </a:spcAft>
              <a:buClrTx/>
              <a:buSzPct val="80000"/>
              <a:buFont typeface="PrudentialModern Med" pitchFamily="2" charset="0"/>
              <a:buChar char="​"/>
              <a:tabLst/>
              <a:defRPr lang="en-US" sz="1800" b="0" kern="1200" cap="all" baseline="0" dirty="0" smtClean="0">
                <a:solidFill>
                  <a:schemeClr val="accent2"/>
                </a:solidFill>
                <a:latin typeface="+mj-lt"/>
                <a:ea typeface="+mn-ea"/>
                <a:cs typeface="+mn-cs"/>
              </a:defRPr>
            </a:lvl1pPr>
            <a:lvl2pPr marL="0" indent="0" algn="l" defTabSz="914400" rtl="0" eaLnBrk="1" latinLnBrk="0" hangingPunct="1">
              <a:lnSpc>
                <a:spcPct val="105000"/>
              </a:lnSpc>
              <a:spcBef>
                <a:spcPts val="800"/>
              </a:spcBef>
              <a:spcAft>
                <a:spcPts val="0"/>
              </a:spcAft>
              <a:buClrTx/>
              <a:buFont typeface="PrudentialModern Med" pitchFamily="2" charset="0"/>
              <a:buChar char="​"/>
              <a:tabLst/>
              <a:defRPr lang="en-US" sz="1200" b="1" kern="1200" dirty="0" smtClean="0">
                <a:solidFill>
                  <a:schemeClr val="tx1"/>
                </a:solidFill>
                <a:latin typeface="PrudentialModern" pitchFamily="2" charset="0"/>
                <a:ea typeface="+mn-ea"/>
                <a:cs typeface="+mn-cs"/>
              </a:defRPr>
            </a:lvl2pPr>
            <a:lvl3pPr marL="0" indent="0" algn="l" defTabSz="914400" rtl="0" eaLnBrk="1" latinLnBrk="0" hangingPunct="1">
              <a:lnSpc>
                <a:spcPct val="105000"/>
              </a:lnSpc>
              <a:spcBef>
                <a:spcPts val="800"/>
              </a:spcBef>
              <a:spcAft>
                <a:spcPts val="0"/>
              </a:spcAft>
              <a:buClrTx/>
              <a:buFont typeface="PrudentialModern Med" pitchFamily="2" charset="0"/>
              <a:buChar char="​"/>
              <a:tabLst/>
              <a:defRPr lang="en-US" sz="1200" b="0" kern="1200" dirty="0" smtClean="0">
                <a:solidFill>
                  <a:schemeClr val="tx1"/>
                </a:solidFill>
                <a:latin typeface="+mn-lt"/>
                <a:ea typeface="+mn-ea"/>
                <a:cs typeface="+mn-cs"/>
              </a:defRPr>
            </a:lvl3pPr>
            <a:lvl4pPr marL="173736" indent="-173736" algn="l" defTabSz="914400" rtl="0" eaLnBrk="1" latinLnBrk="0" hangingPunct="1">
              <a:lnSpc>
                <a:spcPct val="105000"/>
              </a:lnSpc>
              <a:spcBef>
                <a:spcPts val="800"/>
              </a:spcBef>
              <a:spcAft>
                <a:spcPts val="0"/>
              </a:spcAft>
              <a:buClrTx/>
              <a:buFont typeface="Arial" panose="020B0604020202020204" pitchFamily="34" charset="0"/>
              <a:buChar char="•"/>
              <a:tabLst/>
              <a:defRPr lang="en-US" sz="1200" b="0" kern="1200" dirty="0" smtClean="0">
                <a:solidFill>
                  <a:schemeClr val="tx1"/>
                </a:solidFill>
                <a:latin typeface="+mn-lt"/>
                <a:ea typeface="+mn-ea"/>
                <a:cs typeface="+mn-cs"/>
              </a:defRPr>
            </a:lvl4pPr>
            <a:lvl5pPr marL="342900" indent="-150813" algn="l" defTabSz="914400" rtl="0" eaLnBrk="1" latinLnBrk="0" hangingPunct="1">
              <a:lnSpc>
                <a:spcPct val="105000"/>
              </a:lnSpc>
              <a:spcBef>
                <a:spcPts val="400"/>
              </a:spcBef>
              <a:spcAft>
                <a:spcPts val="0"/>
              </a:spcAft>
              <a:buClrTx/>
              <a:buFont typeface="Microsoft Sans Serif" panose="020B0604020202020204" pitchFamily="34" charset="0"/>
              <a:buChar char="—"/>
              <a:tabLst/>
              <a:defRPr lang="en-US" sz="1050" b="0" kern="1200" dirty="0">
                <a:solidFill>
                  <a:schemeClr val="tx1"/>
                </a:solidFill>
                <a:latin typeface="+mn-lt"/>
                <a:ea typeface="+mn-ea"/>
                <a:cs typeface="+mn-cs"/>
              </a:defRPr>
            </a:lvl5pPr>
            <a:lvl6pPr marL="173736" indent="-173736" algn="l" defTabSz="914400" rtl="0" eaLnBrk="1" latinLnBrk="0" hangingPunct="1">
              <a:lnSpc>
                <a:spcPct val="105000"/>
              </a:lnSpc>
              <a:spcBef>
                <a:spcPts val="800"/>
              </a:spcBef>
              <a:spcAft>
                <a:spcPts val="0"/>
              </a:spcAft>
              <a:buClrTx/>
              <a:buSzPct val="75000"/>
              <a:buFont typeface="+mj-lt"/>
              <a:buAutoNum type="arabicPeriod"/>
              <a:tabLst/>
              <a:defRPr sz="1200" kern="1200">
                <a:solidFill>
                  <a:schemeClr val="tx1"/>
                </a:solidFill>
                <a:latin typeface="+mn-lt"/>
                <a:ea typeface="+mn-ea"/>
                <a:cs typeface="+mn-cs"/>
              </a:defRPr>
            </a:lvl6pPr>
            <a:lvl7pPr marL="173736" indent="-173736" algn="l" defTabSz="914400" rtl="0" eaLnBrk="1" latinLnBrk="0" hangingPunct="1">
              <a:lnSpc>
                <a:spcPct val="105000"/>
              </a:lnSpc>
              <a:spcBef>
                <a:spcPts val="800"/>
              </a:spcBef>
              <a:spcAft>
                <a:spcPts val="0"/>
              </a:spcAft>
              <a:buClr>
                <a:srgbClr val="FA0057"/>
              </a:buClr>
              <a:buSzPct val="120000"/>
              <a:buFont typeface="PrudentialModern Med" pitchFamily="2" charset="0"/>
              <a:buChar char="×"/>
              <a:tabLst/>
              <a:defRPr sz="1200" b="0" kern="1200" cap="none" spc="0" baseline="0">
                <a:solidFill>
                  <a:schemeClr val="tx1"/>
                </a:solidFill>
                <a:latin typeface="+mn-lt"/>
                <a:ea typeface="+mn-ea"/>
                <a:cs typeface="+mn-cs"/>
              </a:defRPr>
            </a:lvl7pPr>
            <a:lvl8pPr marL="173736" indent="-173736" algn="l" defTabSz="914400" rtl="0" eaLnBrk="1" latinLnBrk="0" hangingPunct="1">
              <a:lnSpc>
                <a:spcPct val="105000"/>
              </a:lnSpc>
              <a:spcBef>
                <a:spcPts val="800"/>
              </a:spcBef>
              <a:spcAft>
                <a:spcPts val="0"/>
              </a:spcAft>
              <a:buClr>
                <a:schemeClr val="accent6"/>
              </a:buClr>
              <a:buSzPct val="120000"/>
              <a:buFont typeface="PrudentialModern Med" pitchFamily="2" charset="0"/>
              <a:buChar char="+"/>
              <a:tabLst/>
              <a:defRPr sz="1200" kern="1200">
                <a:solidFill>
                  <a:schemeClr val="tx1"/>
                </a:solidFill>
                <a:latin typeface="+mn-lt"/>
                <a:ea typeface="+mn-ea"/>
                <a:cs typeface="+mn-cs"/>
              </a:defRPr>
            </a:lvl8pPr>
            <a:lvl9pPr marL="6350" indent="-6350" algn="l" defTabSz="914400" rtl="0" eaLnBrk="1" latinLnBrk="0" hangingPunct="1">
              <a:lnSpc>
                <a:spcPct val="80000"/>
              </a:lnSpc>
              <a:spcBef>
                <a:spcPts val="800"/>
              </a:spcBef>
              <a:spcAft>
                <a:spcPts val="0"/>
              </a:spcAft>
              <a:buClrTx/>
              <a:buSzPct val="120000"/>
              <a:buFont typeface="PrudentialModern Med" pitchFamily="2" charset="0"/>
              <a:buChar char="​"/>
              <a:tabLst/>
              <a:defRPr sz="4400" kern="1200" cap="all" spc="-110" baseline="0">
                <a:solidFill>
                  <a:schemeClr val="tx1"/>
                </a:solidFill>
                <a:latin typeface="+mj-lt"/>
                <a:ea typeface="+mn-ea"/>
                <a:cs typeface="+mn-cs"/>
              </a:defRPr>
            </a:lvl9pPr>
          </a:lstStyle>
          <a:p>
            <a:pPr marL="0" indent="0">
              <a:buNone/>
            </a:pPr>
            <a:r>
              <a:rPr lang="en-US" dirty="0"/>
              <a:t>Option 01</a:t>
            </a:r>
          </a:p>
        </p:txBody>
      </p:sp>
      <p:sp>
        <p:nvSpPr>
          <p:cNvPr id="4" name="Text Placeholder 3">
            <a:extLst>
              <a:ext uri="{FF2B5EF4-FFF2-40B4-BE49-F238E27FC236}">
                <a16:creationId xmlns:a16="http://schemas.microsoft.com/office/drawing/2014/main" id="{29D03A5C-5DCC-E1A3-3A10-6BE8E6E146D5}"/>
              </a:ext>
            </a:extLst>
          </p:cNvPr>
          <p:cNvSpPr>
            <a:spLocks noGrp="1"/>
          </p:cNvSpPr>
          <p:nvPr>
            <p:ph type="body" sz="quarter" idx="11"/>
          </p:nvPr>
        </p:nvSpPr>
        <p:spPr>
          <a:xfrm>
            <a:off x="7596406" y="949909"/>
            <a:ext cx="2625119" cy="251703"/>
          </a:xfrm>
        </p:spPr>
        <p:txBody>
          <a:bodyPr/>
          <a:lstStyle/>
          <a:p>
            <a:pPr marL="0" marR="0" lvl="0" indent="0" algn="l" defTabSz="914400" rtl="0" eaLnBrk="1" fontAlgn="auto" latinLnBrk="0" hangingPunct="1">
              <a:lnSpc>
                <a:spcPct val="102000"/>
              </a:lnSpc>
              <a:spcBef>
                <a:spcPts val="0"/>
              </a:spcBef>
              <a:spcAft>
                <a:spcPts val="0"/>
              </a:spcAft>
              <a:buClrTx/>
              <a:buSzTx/>
              <a:buFont typeface="Arial" panose="020B0604020202020204" pitchFamily="34" charset="0"/>
              <a:buNone/>
              <a:tabLst/>
              <a:defRPr/>
            </a:pPr>
            <a:r>
              <a:rPr kumimoji="0" lang="en-US" sz="1200" b="1" i="0" u="none" strike="noStrike" kern="1200" cap="none" spc="-30" normalizeH="0" baseline="0" noProof="0" dirty="0">
                <a:ln>
                  <a:noFill/>
                </a:ln>
                <a:solidFill>
                  <a:srgbClr val="001F45"/>
                </a:solidFill>
                <a:effectLst/>
                <a:uLnTx/>
                <a:uFillTx/>
                <a:latin typeface="PrudentialModern" pitchFamily="2" charset="77"/>
                <a:ea typeface="+mn-ea"/>
                <a:cs typeface="+mn-cs"/>
              </a:rPr>
              <a:t>Post Copy</a:t>
            </a:r>
          </a:p>
        </p:txBody>
      </p:sp>
      <p:sp>
        <p:nvSpPr>
          <p:cNvPr id="11" name="Text Placeholder 10">
            <a:extLst>
              <a:ext uri="{FF2B5EF4-FFF2-40B4-BE49-F238E27FC236}">
                <a16:creationId xmlns:a16="http://schemas.microsoft.com/office/drawing/2014/main" id="{7381EF9E-C58E-B441-6D4A-8321527868AF}"/>
              </a:ext>
            </a:extLst>
          </p:cNvPr>
          <p:cNvSpPr>
            <a:spLocks noGrp="1"/>
          </p:cNvSpPr>
          <p:nvPr>
            <p:ph type="body" sz="quarter" idx="12"/>
          </p:nvPr>
        </p:nvSpPr>
        <p:spPr>
          <a:xfrm>
            <a:off x="7596341" y="1266827"/>
            <a:ext cx="3846975" cy="969863"/>
          </a:xfrm>
        </p:spPr>
        <p:txBody>
          <a:bodyPr/>
          <a:lstStyle/>
          <a:p>
            <a:pPr>
              <a:lnSpc>
                <a:spcPct val="100000"/>
              </a:lnSpc>
              <a:spcBef>
                <a:spcPts val="0"/>
              </a:spcBef>
              <a:buSzTx/>
              <a:defRPr/>
            </a:pPr>
            <a:r>
              <a:rPr lang="en-US" dirty="0">
                <a:effectLst/>
                <a:latin typeface="Aptos" panose="020B0004020202020204" pitchFamily="34" charset="0"/>
                <a:ea typeface="Times New Roman" panose="02020603050405020304" pitchFamily="18" charset="0"/>
                <a:cs typeface="Calibri" panose="020F0502020204030204" pitchFamily="34" charset="0"/>
              </a:rPr>
              <a:t>When Prudential’s got your back with investment, insurance, and retirement knowledge you need to help build your financial blueprint, you’re free to focus on what matters most.</a:t>
            </a:r>
            <a:endParaRPr lang="en-US" dirty="0">
              <a:effectLst/>
              <a:latin typeface="Aptos" panose="020B0004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Begin Building, visit </a:t>
            </a:r>
            <a:r>
              <a:rPr lang="en-US" u="sng" dirty="0">
                <a:solidFill>
                  <a:srgbClr val="467886"/>
                </a:solidFill>
                <a:effectLst/>
                <a:ea typeface="Times New Roman" panose="02020603050405020304" pitchFamily="18" charset="0"/>
                <a:cs typeface="Calibri" panose="020F0502020204030204" pitchFamily="34" charset="0"/>
                <a:hlinkClick r:id="rId2"/>
              </a:rPr>
              <a:t>http://prudential.com/blueprints</a:t>
            </a:r>
            <a:r>
              <a:rPr lang="en-US" dirty="0">
                <a:effectLst/>
                <a:ea typeface="Times New Roman" panose="02020603050405020304" pitchFamily="18" charset="0"/>
                <a:cs typeface="Calibri" panose="020F0502020204030204" pitchFamily="34" charset="0"/>
              </a:rPr>
              <a:t> </a:t>
            </a:r>
            <a:endParaRPr kumimoji="0" lang="en-US" b="0" i="0" u="none" strike="noStrike" kern="1200" cap="none" spc="0" normalizeH="0" baseline="0" noProof="0" dirty="0">
              <a:ln>
                <a:noFill/>
              </a:ln>
              <a:solidFill>
                <a:srgbClr val="333333"/>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333333"/>
              </a:solidFill>
              <a:latin typeface="PrudentialModern Light"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[To learn more, contact: [insert name and contact info] </a:t>
            </a:r>
            <a:b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b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[Required in AR][AR Insurance License #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[Required in CA][CA Insurance License # X]</a:t>
            </a:r>
          </a:p>
        </p:txBody>
      </p:sp>
      <p:sp>
        <p:nvSpPr>
          <p:cNvPr id="45" name="Text Placeholder 44">
            <a:extLst>
              <a:ext uri="{FF2B5EF4-FFF2-40B4-BE49-F238E27FC236}">
                <a16:creationId xmlns:a16="http://schemas.microsoft.com/office/drawing/2014/main" id="{779B9B93-24FD-D085-9CA3-DB1A3449906E}"/>
              </a:ext>
            </a:extLst>
          </p:cNvPr>
          <p:cNvSpPr txBox="1">
            <a:spLocks noGrp="1"/>
          </p:cNvSpPr>
          <p:nvPr>
            <p:ph type="body" sz="quarter" idx="23"/>
          </p:nvPr>
        </p:nvSpPr>
        <p:spPr>
          <a:xfrm>
            <a:off x="7602985" y="3124517"/>
            <a:ext cx="2667000" cy="170881"/>
          </a:xfrm>
          <a:prstGeom prst="rect">
            <a:avLst/>
          </a:prstGeom>
          <a:noFill/>
        </p:spPr>
        <p:txBody>
          <a:bodyPr wrap="square" lIns="0" tIns="0" rIns="0" bIns="0" rtlCol="0">
            <a:spAutoFit/>
          </a:bodyPr>
          <a:lstStyle/>
          <a:p>
            <a:pPr marL="0" marR="0" indent="0" algn="l" defTabSz="914400" rtl="0" eaLnBrk="1" fontAlgn="auto" latinLnBrk="0" hangingPunct="1">
              <a:lnSpc>
                <a:spcPct val="102000"/>
              </a:lnSpc>
              <a:spcAft>
                <a:spcPts val="0"/>
              </a:spcAft>
              <a:buClrTx/>
              <a:buSzTx/>
              <a:buFont typeface="Arial" panose="020B0604020202020204" pitchFamily="34" charset="0"/>
              <a:buNone/>
              <a:tabLst/>
            </a:pPr>
            <a:r>
              <a:rPr lang="en-US" sz="1200" kern="1200" spc="-30" dirty="0">
                <a:latin typeface="+mj-lt"/>
                <a:hlinkClick r:id="rId3"/>
              </a:rPr>
              <a:t>DOWNLOAD</a:t>
            </a:r>
            <a:endParaRPr lang="en-US" sz="1200" kern="1200" spc="-30" dirty="0">
              <a:latin typeface="+mj-lt"/>
            </a:endParaRPr>
          </a:p>
        </p:txBody>
      </p:sp>
      <p:sp>
        <p:nvSpPr>
          <p:cNvPr id="18" name="Text Placeholder 17">
            <a:extLst>
              <a:ext uri="{FF2B5EF4-FFF2-40B4-BE49-F238E27FC236}">
                <a16:creationId xmlns:a16="http://schemas.microsoft.com/office/drawing/2014/main" id="{E5E17359-296B-52AE-6C77-CC4D839999A4}"/>
              </a:ext>
            </a:extLst>
          </p:cNvPr>
          <p:cNvSpPr>
            <a:spLocks noGrp="1"/>
          </p:cNvSpPr>
          <p:nvPr>
            <p:ph type="body" sz="quarter" idx="17"/>
          </p:nvPr>
        </p:nvSpPr>
        <p:spPr>
          <a:xfrm>
            <a:off x="4826574" y="6063448"/>
            <a:ext cx="2625119" cy="209427"/>
          </a:xfrm>
        </p:spPr>
        <p:txBody>
          <a:bodyPr/>
          <a:lstStyle/>
          <a:p>
            <a:pPr marL="0" marR="0" lvl="0" indent="0" algn="l" defTabSz="914400" rtl="0" eaLnBrk="1" fontAlgn="auto" latinLnBrk="0" hangingPunct="1">
              <a:lnSpc>
                <a:spcPct val="102000"/>
              </a:lnSpc>
              <a:spcBef>
                <a:spcPts val="0"/>
              </a:spcBef>
              <a:spcAft>
                <a:spcPts val="0"/>
              </a:spcAft>
              <a:buClrTx/>
              <a:buSzTx/>
              <a:buFont typeface="Arial" panose="020B0604020202020204" pitchFamily="34" charset="0"/>
              <a:buNone/>
              <a:tabLst/>
              <a:defRPr/>
            </a:pPr>
            <a:r>
              <a:rPr kumimoji="0" lang="en-US" sz="1000" b="0" i="0" u="none" strike="noStrike" kern="1200" cap="none" spc="-30" normalizeH="0" baseline="0" noProof="0" dirty="0">
                <a:ln>
                  <a:noFill/>
                </a:ln>
                <a:solidFill>
                  <a:srgbClr val="FFFFFF">
                    <a:lumMod val="50000"/>
                  </a:srgbClr>
                </a:solidFill>
                <a:effectLst/>
                <a:uLnTx/>
                <a:uFillTx/>
                <a:latin typeface="PrudentialModern Med"/>
                <a:ea typeface="+mn-ea"/>
                <a:cs typeface="+mn-cs"/>
              </a:rPr>
              <a:t>STATIC</a:t>
            </a:r>
          </a:p>
        </p:txBody>
      </p:sp>
      <p:sp>
        <p:nvSpPr>
          <p:cNvPr id="26" name="Text Placeholder 25">
            <a:extLst>
              <a:ext uri="{FF2B5EF4-FFF2-40B4-BE49-F238E27FC236}">
                <a16:creationId xmlns:a16="http://schemas.microsoft.com/office/drawing/2014/main" id="{970461FE-2112-AF46-9BBE-D78A230C42F9}"/>
              </a:ext>
            </a:extLst>
          </p:cNvPr>
          <p:cNvSpPr>
            <a:spLocks noGrp="1"/>
          </p:cNvSpPr>
          <p:nvPr>
            <p:ph type="body" sz="quarter" idx="22"/>
          </p:nvPr>
        </p:nvSpPr>
        <p:spPr>
          <a:xfrm>
            <a:off x="7586136" y="3695474"/>
            <a:ext cx="1362553" cy="304800"/>
          </a:xfrm>
        </p:spPr>
        <p:txBody>
          <a:bodyPr/>
          <a:lstStyle/>
          <a:p>
            <a:pPr algn="l"/>
            <a:r>
              <a:rPr lang="en-US" sz="1800" dirty="0"/>
              <a:t>Option 02</a:t>
            </a:r>
          </a:p>
        </p:txBody>
      </p:sp>
      <p:sp>
        <p:nvSpPr>
          <p:cNvPr id="24" name="Text Placeholder 23">
            <a:extLst>
              <a:ext uri="{FF2B5EF4-FFF2-40B4-BE49-F238E27FC236}">
                <a16:creationId xmlns:a16="http://schemas.microsoft.com/office/drawing/2014/main" id="{3A0F64CF-6FD0-F2F9-3B91-E68DB99A51B5}"/>
              </a:ext>
            </a:extLst>
          </p:cNvPr>
          <p:cNvSpPr>
            <a:spLocks noGrp="1"/>
          </p:cNvSpPr>
          <p:nvPr>
            <p:ph type="body" sz="quarter" idx="20"/>
          </p:nvPr>
        </p:nvSpPr>
        <p:spPr>
          <a:xfrm>
            <a:off x="7602985" y="3968486"/>
            <a:ext cx="2667000" cy="304800"/>
          </a:xfrm>
        </p:spPr>
        <p:txBody>
          <a:bodyPr/>
          <a:lstStyle/>
          <a:p>
            <a:pPr marL="0" marR="0" lvl="0" indent="0" algn="l" defTabSz="914400" rtl="0" eaLnBrk="1" fontAlgn="auto" latinLnBrk="0" hangingPunct="1">
              <a:lnSpc>
                <a:spcPct val="102000"/>
              </a:lnSpc>
              <a:spcBef>
                <a:spcPts val="0"/>
              </a:spcBef>
              <a:spcAft>
                <a:spcPts val="0"/>
              </a:spcAft>
              <a:buClrTx/>
              <a:buSzTx/>
              <a:buFont typeface="Arial" panose="020B0604020202020204" pitchFamily="34" charset="0"/>
              <a:buNone/>
              <a:tabLst/>
              <a:defRPr/>
            </a:pPr>
            <a:r>
              <a:rPr kumimoji="0" lang="en-US" sz="1200" b="1" i="0" u="none" strike="noStrike" kern="1200" cap="none" spc="-30" normalizeH="0" baseline="0" noProof="0" dirty="0">
                <a:ln>
                  <a:noFill/>
                </a:ln>
                <a:solidFill>
                  <a:srgbClr val="001F45"/>
                </a:solidFill>
                <a:effectLst/>
                <a:uLnTx/>
                <a:uFillTx/>
                <a:latin typeface="PrudentialModern" pitchFamily="2" charset="77"/>
                <a:ea typeface="+mn-ea"/>
                <a:cs typeface="+mn-cs"/>
              </a:rPr>
              <a:t>Post Copy</a:t>
            </a:r>
          </a:p>
        </p:txBody>
      </p:sp>
      <p:sp>
        <p:nvSpPr>
          <p:cNvPr id="25" name="Text Placeholder 24">
            <a:extLst>
              <a:ext uri="{FF2B5EF4-FFF2-40B4-BE49-F238E27FC236}">
                <a16:creationId xmlns:a16="http://schemas.microsoft.com/office/drawing/2014/main" id="{5B0E37AA-1D2E-6383-4C48-4F2C6ED303FF}"/>
              </a:ext>
            </a:extLst>
          </p:cNvPr>
          <p:cNvSpPr>
            <a:spLocks noGrp="1"/>
          </p:cNvSpPr>
          <p:nvPr>
            <p:ph type="body" sz="quarter" idx="21"/>
          </p:nvPr>
        </p:nvSpPr>
        <p:spPr>
          <a:xfrm>
            <a:off x="7599285" y="4320747"/>
            <a:ext cx="3718171" cy="969863"/>
          </a:xfrm>
        </p:spPr>
        <p:txBody>
          <a:bodyPr/>
          <a:lstStyle/>
          <a:p>
            <a:pPr>
              <a:lnSpc>
                <a:spcPct val="100000"/>
              </a:lnSpc>
              <a:spcBef>
                <a:spcPts val="0"/>
              </a:spcBef>
              <a:buSzTx/>
              <a:defRPr/>
            </a:pPr>
            <a:r>
              <a:rPr lang="en-US" dirty="0">
                <a:effectLst/>
                <a:ea typeface="Times New Roman" panose="02020603050405020304" pitchFamily="18" charset="0"/>
                <a:cs typeface="Calibri" panose="020F0502020204030204" pitchFamily="34" charset="0"/>
              </a:rPr>
              <a:t>With help from Prudential, you are free to create a blueprint that empowers you to reach your financial goals</a:t>
            </a:r>
            <a:endParaRPr lang="en-US" dirty="0">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ea typeface="+mn-ea"/>
                <a:cs typeface="+mn-cs"/>
              </a:rPr>
              <a:t>To learn more, visit </a:t>
            </a:r>
            <a:r>
              <a:rPr lang="en-US" u="sng" dirty="0">
                <a:solidFill>
                  <a:schemeClr val="accent2"/>
                </a:solidFill>
                <a:effectLst/>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http://prudential.com/blueprints</a:t>
            </a:r>
            <a:r>
              <a:rPr lang="en-US" dirty="0">
                <a:solidFill>
                  <a:schemeClr val="accent2"/>
                </a:solidFill>
                <a:effectLst/>
                <a:ea typeface="Times New Roman" panose="02020603050405020304" pitchFamily="18" charset="0"/>
                <a:cs typeface="Calibri" panose="020F0502020204030204" pitchFamily="34" charset="0"/>
              </a:rPr>
              <a:t> </a:t>
            </a:r>
            <a:endParaRPr kumimoji="0" lang="en-US" i="0" u="none" strike="noStrike" kern="1200" cap="none" spc="0" normalizeH="0" baseline="0" noProof="0" dirty="0">
              <a:ln>
                <a:noFill/>
              </a:ln>
              <a:solidFill>
                <a:schemeClr val="accent2"/>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b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[Contact: [insert name and contact info] </a:t>
            </a:r>
            <a:b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b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[Required in AR][AR Insurance License #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[Required in CA][CA Insurance License # X]</a:t>
            </a:r>
          </a:p>
        </p:txBody>
      </p:sp>
      <p:sp>
        <p:nvSpPr>
          <p:cNvPr id="46" name="Text Placeholder 45">
            <a:extLst>
              <a:ext uri="{FF2B5EF4-FFF2-40B4-BE49-F238E27FC236}">
                <a16:creationId xmlns:a16="http://schemas.microsoft.com/office/drawing/2014/main" id="{AE00481F-CB4D-3B5A-5729-C432DEFABC9C}"/>
              </a:ext>
            </a:extLst>
          </p:cNvPr>
          <p:cNvSpPr txBox="1">
            <a:spLocks noGrp="1"/>
          </p:cNvSpPr>
          <p:nvPr>
            <p:ph type="body" sz="quarter" idx="24"/>
          </p:nvPr>
        </p:nvSpPr>
        <p:spPr>
          <a:xfrm>
            <a:off x="7596341" y="5932075"/>
            <a:ext cx="2667000" cy="170881"/>
          </a:xfrm>
          <a:prstGeom prst="rect">
            <a:avLst/>
          </a:prstGeom>
          <a:noFill/>
        </p:spPr>
        <p:txBody>
          <a:bodyPr wrap="square" lIns="0" tIns="0" rIns="0" bIns="0" rtlCol="0">
            <a:spAutoFit/>
          </a:bodyPr>
          <a:lstStyle/>
          <a:p>
            <a:pPr marL="0" marR="0" indent="0" algn="l" defTabSz="914400" rtl="0" eaLnBrk="1" fontAlgn="auto" latinLnBrk="0" hangingPunct="1">
              <a:lnSpc>
                <a:spcPct val="102000"/>
              </a:lnSpc>
              <a:spcAft>
                <a:spcPts val="0"/>
              </a:spcAft>
              <a:buClrTx/>
              <a:buSzTx/>
              <a:buFont typeface="Arial" panose="020B0604020202020204" pitchFamily="34" charset="0"/>
              <a:buNone/>
              <a:tabLst/>
            </a:pPr>
            <a:r>
              <a:rPr lang="en-US" sz="1200" kern="1200" spc="-30" dirty="0">
                <a:latin typeface="+mj-lt"/>
                <a:hlinkClick r:id="rId5"/>
              </a:rPr>
              <a:t>DOWNLOAD</a:t>
            </a:r>
            <a:endParaRPr lang="en-US" sz="1200" kern="1200" spc="-30" dirty="0">
              <a:latin typeface="+mj-lt"/>
            </a:endParaRPr>
          </a:p>
        </p:txBody>
      </p:sp>
      <p:cxnSp>
        <p:nvCxnSpPr>
          <p:cNvPr id="47" name="Straight Connector 46">
            <a:extLst>
              <a:ext uri="{FF2B5EF4-FFF2-40B4-BE49-F238E27FC236}">
                <a16:creationId xmlns:a16="http://schemas.microsoft.com/office/drawing/2014/main" id="{94945CA6-BB7C-90B8-1F9A-5827603530DF}"/>
              </a:ext>
              <a:ext uri="{C183D7F6-B498-43B3-948B-1728B52AA6E4}">
                <adec:decorative xmlns:adec="http://schemas.microsoft.com/office/drawing/2017/decorative" val="1"/>
              </a:ext>
            </a:extLst>
          </p:cNvPr>
          <p:cNvCxnSpPr>
            <a:cxnSpLocks/>
          </p:cNvCxnSpPr>
          <p:nvPr/>
        </p:nvCxnSpPr>
        <p:spPr>
          <a:xfrm>
            <a:off x="4824212" y="3455634"/>
            <a:ext cx="6743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060B54D-0747-A54A-C430-116AD381BCD5}"/>
              </a:ext>
            </a:extLst>
          </p:cNvPr>
          <p:cNvPicPr>
            <a:picLocks noChangeAspect="1"/>
          </p:cNvPicPr>
          <p:nvPr/>
        </p:nvPicPr>
        <p:blipFill>
          <a:blip r:embed="rId6"/>
          <a:stretch>
            <a:fillRect/>
          </a:stretch>
        </p:blipFill>
        <p:spPr>
          <a:xfrm>
            <a:off x="4824212" y="3710801"/>
            <a:ext cx="2280038" cy="2221274"/>
          </a:xfrm>
          <a:prstGeom prst="rect">
            <a:avLst/>
          </a:prstGeom>
        </p:spPr>
      </p:pic>
      <p:pic>
        <p:nvPicPr>
          <p:cNvPr id="12" name="Picture 11">
            <a:extLst>
              <a:ext uri="{FF2B5EF4-FFF2-40B4-BE49-F238E27FC236}">
                <a16:creationId xmlns:a16="http://schemas.microsoft.com/office/drawing/2014/main" id="{9EE59E2B-0332-FAE9-0A55-9D8C17B08A09}"/>
              </a:ext>
            </a:extLst>
          </p:cNvPr>
          <p:cNvPicPr>
            <a:picLocks noChangeAspect="1"/>
          </p:cNvPicPr>
          <p:nvPr/>
        </p:nvPicPr>
        <p:blipFill>
          <a:blip r:embed="rId7"/>
          <a:stretch>
            <a:fillRect/>
          </a:stretch>
        </p:blipFill>
        <p:spPr>
          <a:xfrm>
            <a:off x="4824212" y="721255"/>
            <a:ext cx="2254883" cy="2254883"/>
          </a:xfrm>
          <a:prstGeom prst="rect">
            <a:avLst/>
          </a:prstGeom>
        </p:spPr>
      </p:pic>
    </p:spTree>
    <p:extLst>
      <p:ext uri="{BB962C8B-B14F-4D97-AF65-F5344CB8AC3E}">
        <p14:creationId xmlns:p14="http://schemas.microsoft.com/office/powerpoint/2010/main" val="1605255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C644-103C-EA25-6DA7-A1CE7C11D690}"/>
              </a:ext>
            </a:extLst>
          </p:cNvPr>
          <p:cNvSpPr>
            <a:spLocks noGrp="1"/>
          </p:cNvSpPr>
          <p:nvPr>
            <p:ph type="title"/>
          </p:nvPr>
        </p:nvSpPr>
        <p:spPr>
          <a:xfrm>
            <a:off x="469999" y="451640"/>
            <a:ext cx="3231989" cy="1520670"/>
          </a:xfrm>
        </p:spPr>
        <p:txBody>
          <a:bodyPr/>
          <a:lstStyle/>
          <a:p>
            <a:r>
              <a:rPr lang="en-US" sz="3600" dirty="0"/>
              <a:t>Impactful</a:t>
            </a:r>
            <a:br>
              <a:rPr lang="en-US" sz="3600" dirty="0"/>
            </a:br>
            <a:r>
              <a:rPr lang="en-US" sz="3600" dirty="0"/>
              <a:t>social posts</a:t>
            </a:r>
          </a:p>
        </p:txBody>
      </p:sp>
      <p:sp>
        <p:nvSpPr>
          <p:cNvPr id="41" name="Content Placeholder 40">
            <a:extLst>
              <a:ext uri="{FF2B5EF4-FFF2-40B4-BE49-F238E27FC236}">
                <a16:creationId xmlns:a16="http://schemas.microsoft.com/office/drawing/2014/main" id="{7E778B13-B2C5-84FC-971F-81BA5B171F30}"/>
              </a:ext>
            </a:extLst>
          </p:cNvPr>
          <p:cNvSpPr txBox="1">
            <a:spLocks noGrp="1"/>
          </p:cNvSpPr>
          <p:nvPr>
            <p:ph sz="quarter" idx="30"/>
          </p:nvPr>
        </p:nvSpPr>
        <p:spPr>
          <a:xfrm>
            <a:off x="469999" y="1804365"/>
            <a:ext cx="3208877" cy="3082960"/>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Copy and paste the post copy provided exactly as it appears into your post. Do not alter the copy in any way except to update the bracketed sections. </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Please make sure to add your personal information to the bracketed sections, then delete the brackets. Delete any unnecessary bracketed sections entirely.</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The bit.ly link in the post copy will take readers to the Prudential Final Expense Life Insurance consumer flyer. You may delete this link if you do not want to include it.</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Please only use the post copy provided with the corresponding image provided. Do not mix and match. </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Download the assets by clicking on the DOWNLOAD button.</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Static posts will be in a jpeg format.</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Animated posts will be in mp4 file.</a:t>
            </a:r>
          </a:p>
        </p:txBody>
      </p:sp>
      <p:sp>
        <p:nvSpPr>
          <p:cNvPr id="43" name="Text Placeholder 2">
            <a:extLst>
              <a:ext uri="{FF2B5EF4-FFF2-40B4-BE49-F238E27FC236}">
                <a16:creationId xmlns:a16="http://schemas.microsoft.com/office/drawing/2014/main" id="{D9902F0F-7956-16FD-7027-858B828A5631}"/>
              </a:ext>
            </a:extLst>
          </p:cNvPr>
          <p:cNvSpPr txBox="1">
            <a:spLocks noGrp="1"/>
          </p:cNvSpPr>
          <p:nvPr>
            <p:ph type="body" sz="quarter" idx="10"/>
          </p:nvPr>
        </p:nvSpPr>
        <p:spPr>
          <a:xfrm>
            <a:off x="4420437" y="113079"/>
            <a:ext cx="2378075" cy="304800"/>
          </a:xfrm>
          <a:prstGeom prst="rect">
            <a:avLst/>
          </a:prstGeom>
        </p:spPr>
        <p:txBody>
          <a:bodyPr/>
          <a:lstStyle>
            <a:lvl1pPr marL="6350" indent="-6350" algn="l" defTabSz="914400" rtl="0" eaLnBrk="1" latinLnBrk="0" hangingPunct="1">
              <a:lnSpc>
                <a:spcPct val="82000"/>
              </a:lnSpc>
              <a:spcBef>
                <a:spcPts val="1500"/>
              </a:spcBef>
              <a:spcAft>
                <a:spcPts val="0"/>
              </a:spcAft>
              <a:buClrTx/>
              <a:buSzPct val="80000"/>
              <a:buFont typeface="PrudentialModern Med" pitchFamily="2" charset="0"/>
              <a:buChar char="​"/>
              <a:tabLst/>
              <a:defRPr lang="en-US" sz="1800" b="0" kern="1200" cap="all" baseline="0" dirty="0" smtClean="0">
                <a:solidFill>
                  <a:schemeClr val="accent2"/>
                </a:solidFill>
                <a:latin typeface="+mj-lt"/>
                <a:ea typeface="+mn-ea"/>
                <a:cs typeface="+mn-cs"/>
              </a:defRPr>
            </a:lvl1pPr>
            <a:lvl2pPr marL="0" indent="0" algn="l" defTabSz="914400" rtl="0" eaLnBrk="1" latinLnBrk="0" hangingPunct="1">
              <a:lnSpc>
                <a:spcPct val="105000"/>
              </a:lnSpc>
              <a:spcBef>
                <a:spcPts val="800"/>
              </a:spcBef>
              <a:spcAft>
                <a:spcPts val="0"/>
              </a:spcAft>
              <a:buClrTx/>
              <a:buFont typeface="PrudentialModern Med" pitchFamily="2" charset="0"/>
              <a:buChar char="​"/>
              <a:tabLst/>
              <a:defRPr lang="en-US" sz="1200" b="1" kern="1200" dirty="0" smtClean="0">
                <a:solidFill>
                  <a:schemeClr val="tx1"/>
                </a:solidFill>
                <a:latin typeface="PrudentialModern" pitchFamily="2" charset="0"/>
                <a:ea typeface="+mn-ea"/>
                <a:cs typeface="+mn-cs"/>
              </a:defRPr>
            </a:lvl2pPr>
            <a:lvl3pPr marL="0" indent="0" algn="l" defTabSz="914400" rtl="0" eaLnBrk="1" latinLnBrk="0" hangingPunct="1">
              <a:lnSpc>
                <a:spcPct val="105000"/>
              </a:lnSpc>
              <a:spcBef>
                <a:spcPts val="800"/>
              </a:spcBef>
              <a:spcAft>
                <a:spcPts val="0"/>
              </a:spcAft>
              <a:buClrTx/>
              <a:buFont typeface="PrudentialModern Med" pitchFamily="2" charset="0"/>
              <a:buChar char="​"/>
              <a:tabLst/>
              <a:defRPr lang="en-US" sz="1200" b="0" kern="1200" dirty="0" smtClean="0">
                <a:solidFill>
                  <a:schemeClr val="tx1"/>
                </a:solidFill>
                <a:latin typeface="+mn-lt"/>
                <a:ea typeface="+mn-ea"/>
                <a:cs typeface="+mn-cs"/>
              </a:defRPr>
            </a:lvl3pPr>
            <a:lvl4pPr marL="173736" indent="-173736" algn="l" defTabSz="914400" rtl="0" eaLnBrk="1" latinLnBrk="0" hangingPunct="1">
              <a:lnSpc>
                <a:spcPct val="105000"/>
              </a:lnSpc>
              <a:spcBef>
                <a:spcPts val="800"/>
              </a:spcBef>
              <a:spcAft>
                <a:spcPts val="0"/>
              </a:spcAft>
              <a:buClrTx/>
              <a:buFont typeface="Arial" panose="020B0604020202020204" pitchFamily="34" charset="0"/>
              <a:buChar char="•"/>
              <a:tabLst/>
              <a:defRPr lang="en-US" sz="1200" b="0" kern="1200" dirty="0" smtClean="0">
                <a:solidFill>
                  <a:schemeClr val="tx1"/>
                </a:solidFill>
                <a:latin typeface="+mn-lt"/>
                <a:ea typeface="+mn-ea"/>
                <a:cs typeface="+mn-cs"/>
              </a:defRPr>
            </a:lvl4pPr>
            <a:lvl5pPr marL="342900" indent="-150813" algn="l" defTabSz="914400" rtl="0" eaLnBrk="1" latinLnBrk="0" hangingPunct="1">
              <a:lnSpc>
                <a:spcPct val="105000"/>
              </a:lnSpc>
              <a:spcBef>
                <a:spcPts val="400"/>
              </a:spcBef>
              <a:spcAft>
                <a:spcPts val="0"/>
              </a:spcAft>
              <a:buClrTx/>
              <a:buFont typeface="Microsoft Sans Serif" panose="020B0604020202020204" pitchFamily="34" charset="0"/>
              <a:buChar char="—"/>
              <a:tabLst/>
              <a:defRPr lang="en-US" sz="1050" b="0" kern="1200" dirty="0">
                <a:solidFill>
                  <a:schemeClr val="tx1"/>
                </a:solidFill>
                <a:latin typeface="+mn-lt"/>
                <a:ea typeface="+mn-ea"/>
                <a:cs typeface="+mn-cs"/>
              </a:defRPr>
            </a:lvl5pPr>
            <a:lvl6pPr marL="173736" indent="-173736" algn="l" defTabSz="914400" rtl="0" eaLnBrk="1" latinLnBrk="0" hangingPunct="1">
              <a:lnSpc>
                <a:spcPct val="105000"/>
              </a:lnSpc>
              <a:spcBef>
                <a:spcPts val="800"/>
              </a:spcBef>
              <a:spcAft>
                <a:spcPts val="0"/>
              </a:spcAft>
              <a:buClrTx/>
              <a:buSzPct val="75000"/>
              <a:buFont typeface="+mj-lt"/>
              <a:buAutoNum type="arabicPeriod"/>
              <a:tabLst/>
              <a:defRPr sz="1200" kern="1200">
                <a:solidFill>
                  <a:schemeClr val="tx1"/>
                </a:solidFill>
                <a:latin typeface="+mn-lt"/>
                <a:ea typeface="+mn-ea"/>
                <a:cs typeface="+mn-cs"/>
              </a:defRPr>
            </a:lvl6pPr>
            <a:lvl7pPr marL="173736" indent="-173736" algn="l" defTabSz="914400" rtl="0" eaLnBrk="1" latinLnBrk="0" hangingPunct="1">
              <a:lnSpc>
                <a:spcPct val="105000"/>
              </a:lnSpc>
              <a:spcBef>
                <a:spcPts val="800"/>
              </a:spcBef>
              <a:spcAft>
                <a:spcPts val="0"/>
              </a:spcAft>
              <a:buClr>
                <a:srgbClr val="FA0057"/>
              </a:buClr>
              <a:buSzPct val="120000"/>
              <a:buFont typeface="PrudentialModern Med" pitchFamily="2" charset="0"/>
              <a:buChar char="×"/>
              <a:tabLst/>
              <a:defRPr sz="1200" b="0" kern="1200" cap="none" spc="0" baseline="0">
                <a:solidFill>
                  <a:schemeClr val="tx1"/>
                </a:solidFill>
                <a:latin typeface="+mn-lt"/>
                <a:ea typeface="+mn-ea"/>
                <a:cs typeface="+mn-cs"/>
              </a:defRPr>
            </a:lvl7pPr>
            <a:lvl8pPr marL="173736" indent="-173736" algn="l" defTabSz="914400" rtl="0" eaLnBrk="1" latinLnBrk="0" hangingPunct="1">
              <a:lnSpc>
                <a:spcPct val="105000"/>
              </a:lnSpc>
              <a:spcBef>
                <a:spcPts val="800"/>
              </a:spcBef>
              <a:spcAft>
                <a:spcPts val="0"/>
              </a:spcAft>
              <a:buClr>
                <a:schemeClr val="accent6"/>
              </a:buClr>
              <a:buSzPct val="120000"/>
              <a:buFont typeface="PrudentialModern Med" pitchFamily="2" charset="0"/>
              <a:buChar char="+"/>
              <a:tabLst/>
              <a:defRPr sz="1200" kern="1200">
                <a:solidFill>
                  <a:schemeClr val="tx1"/>
                </a:solidFill>
                <a:latin typeface="+mn-lt"/>
                <a:ea typeface="+mn-ea"/>
                <a:cs typeface="+mn-cs"/>
              </a:defRPr>
            </a:lvl8pPr>
            <a:lvl9pPr marL="6350" indent="-6350" algn="l" defTabSz="914400" rtl="0" eaLnBrk="1" latinLnBrk="0" hangingPunct="1">
              <a:lnSpc>
                <a:spcPct val="80000"/>
              </a:lnSpc>
              <a:spcBef>
                <a:spcPts val="800"/>
              </a:spcBef>
              <a:spcAft>
                <a:spcPts val="0"/>
              </a:spcAft>
              <a:buClrTx/>
              <a:buSzPct val="120000"/>
              <a:buFont typeface="PrudentialModern Med" pitchFamily="2" charset="0"/>
              <a:buChar char="​"/>
              <a:tabLst/>
              <a:defRPr sz="4400" kern="1200" cap="all" spc="-110" baseline="0">
                <a:solidFill>
                  <a:schemeClr val="tx1"/>
                </a:solidFill>
                <a:latin typeface="+mj-lt"/>
                <a:ea typeface="+mn-ea"/>
                <a:cs typeface="+mn-cs"/>
              </a:defRPr>
            </a:lvl9pPr>
          </a:lstStyle>
          <a:p>
            <a:pPr marL="0" indent="0">
              <a:buNone/>
            </a:pPr>
            <a:r>
              <a:rPr lang="en-US" dirty="0"/>
              <a:t>VIDEO POST Option 01</a:t>
            </a:r>
          </a:p>
        </p:txBody>
      </p:sp>
      <p:sp>
        <p:nvSpPr>
          <p:cNvPr id="4" name="Text Placeholder 3">
            <a:extLst>
              <a:ext uri="{FF2B5EF4-FFF2-40B4-BE49-F238E27FC236}">
                <a16:creationId xmlns:a16="http://schemas.microsoft.com/office/drawing/2014/main" id="{29D03A5C-5DCC-E1A3-3A10-6BE8E6E146D5}"/>
              </a:ext>
            </a:extLst>
          </p:cNvPr>
          <p:cNvSpPr>
            <a:spLocks noGrp="1"/>
          </p:cNvSpPr>
          <p:nvPr>
            <p:ph type="body" sz="quarter" idx="11"/>
          </p:nvPr>
        </p:nvSpPr>
        <p:spPr>
          <a:xfrm>
            <a:off x="4479131" y="2150353"/>
            <a:ext cx="2625119" cy="251703"/>
          </a:xfrm>
        </p:spPr>
        <p:txBody>
          <a:bodyPr/>
          <a:lstStyle/>
          <a:p>
            <a:pPr marL="0" marR="0" lvl="0" indent="0" algn="l" defTabSz="914400" rtl="0" eaLnBrk="1" fontAlgn="auto" latinLnBrk="0" hangingPunct="1">
              <a:lnSpc>
                <a:spcPct val="102000"/>
              </a:lnSpc>
              <a:spcBef>
                <a:spcPts val="0"/>
              </a:spcBef>
              <a:spcAft>
                <a:spcPts val="0"/>
              </a:spcAft>
              <a:buClrTx/>
              <a:buSzTx/>
              <a:buFont typeface="Arial" panose="020B0604020202020204" pitchFamily="34" charset="0"/>
              <a:buNone/>
              <a:tabLst/>
              <a:defRPr/>
            </a:pPr>
            <a:r>
              <a:rPr kumimoji="0" lang="en-US" sz="1200" b="1" i="0" u="none" strike="noStrike" kern="1200" cap="none" spc="-30" normalizeH="0" baseline="0" noProof="0" dirty="0">
                <a:ln>
                  <a:noFill/>
                </a:ln>
                <a:solidFill>
                  <a:srgbClr val="001F45"/>
                </a:solidFill>
                <a:effectLst/>
                <a:uLnTx/>
                <a:uFillTx/>
                <a:latin typeface="PrudentialModern" pitchFamily="2" charset="77"/>
                <a:ea typeface="+mn-ea"/>
                <a:cs typeface="+mn-cs"/>
              </a:rPr>
              <a:t>Post Copy</a:t>
            </a:r>
          </a:p>
        </p:txBody>
      </p:sp>
      <p:sp>
        <p:nvSpPr>
          <p:cNvPr id="11" name="Text Placeholder 10">
            <a:extLst>
              <a:ext uri="{FF2B5EF4-FFF2-40B4-BE49-F238E27FC236}">
                <a16:creationId xmlns:a16="http://schemas.microsoft.com/office/drawing/2014/main" id="{7381EF9E-C58E-B441-6D4A-8321527868AF}"/>
              </a:ext>
            </a:extLst>
          </p:cNvPr>
          <p:cNvSpPr>
            <a:spLocks noGrp="1"/>
          </p:cNvSpPr>
          <p:nvPr>
            <p:ph type="body" sz="quarter" idx="12"/>
          </p:nvPr>
        </p:nvSpPr>
        <p:spPr>
          <a:xfrm>
            <a:off x="4479131" y="3365455"/>
            <a:ext cx="7389962" cy="1510464"/>
          </a:xfrm>
        </p:spPr>
        <p:txBody>
          <a:bodyPr/>
          <a:lstStyle/>
          <a:p>
            <a:pPr>
              <a:lnSpc>
                <a:spcPct val="100000"/>
              </a:lnSpc>
              <a:spcBef>
                <a:spcPts val="0"/>
              </a:spcBef>
              <a:buSzTx/>
              <a:defRPr/>
            </a:pPr>
            <a:r>
              <a:rPr lang="en-US" dirty="0">
                <a:effectLst/>
                <a:latin typeface="Aptos" panose="020B0004020202020204" pitchFamily="34" charset="0"/>
                <a:ea typeface="Times New Roman" panose="02020603050405020304" pitchFamily="18" charset="0"/>
                <a:cs typeface="Calibri" panose="020F0502020204030204" pitchFamily="34" charset="0"/>
              </a:rPr>
              <a:t>When Prudential’s got your back with investment, insurance, and retirement knowledge you need to help build your financial blueprint, you’re free to focus on what matters most.</a:t>
            </a:r>
            <a:endParaRPr lang="en-US" dirty="0">
              <a:effectLst/>
              <a:latin typeface="Aptos" panose="020B0004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Begin Building, visit </a:t>
            </a:r>
            <a:r>
              <a:rPr lang="en-US" u="sng" dirty="0">
                <a:solidFill>
                  <a:srgbClr val="467886"/>
                </a:solidFill>
                <a:effectLst/>
                <a:latin typeface="Aptos" panose="020B0004020202020204" pitchFamily="34" charset="0"/>
                <a:ea typeface="Times New Roman" panose="02020603050405020304" pitchFamily="18" charset="0"/>
                <a:cs typeface="Calibri" panose="020F0502020204030204" pitchFamily="34" charset="0"/>
                <a:hlinkClick r:id="rId2"/>
              </a:rPr>
              <a:t>http://prudential.com/blueprints</a:t>
            </a:r>
            <a:r>
              <a:rPr lang="en-US" dirty="0">
                <a:effectLst/>
                <a:latin typeface="Aptos" panose="020B0004020202020204" pitchFamily="34" charset="0"/>
                <a:ea typeface="Times New Roman" panose="02020603050405020304" pitchFamily="18" charset="0"/>
                <a:cs typeface="Calibri" panose="020F0502020204030204" pitchFamily="34" charset="0"/>
              </a:rPr>
              <a:t> </a:t>
            </a:r>
            <a:endParaRPr kumimoji="0" lang="en-US" b="0" i="0" u="none" strike="noStrike" kern="1200" cap="none" spc="0" normalizeH="0" baseline="0" noProof="0" dirty="0">
              <a:ln>
                <a:noFill/>
              </a:ln>
              <a:solidFill>
                <a:srgbClr val="333333"/>
              </a:solidFill>
              <a:effectLst/>
              <a:uLnTx/>
              <a:uFillTx/>
              <a:latin typeface="PrudentialModern Ligh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333333"/>
              </a:solidFill>
              <a:latin typeface="PrudentialModern Light"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[To learn more, contact: [insert name and contact info] </a:t>
            </a:r>
            <a:b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b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[Required in AR][AR Insurance License #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[Required in CA][CA Insurance License # X]</a:t>
            </a:r>
          </a:p>
        </p:txBody>
      </p:sp>
      <p:sp>
        <p:nvSpPr>
          <p:cNvPr id="45" name="Text Placeholder 44">
            <a:extLst>
              <a:ext uri="{FF2B5EF4-FFF2-40B4-BE49-F238E27FC236}">
                <a16:creationId xmlns:a16="http://schemas.microsoft.com/office/drawing/2014/main" id="{779B9B93-24FD-D085-9CA3-DB1A3449906E}"/>
              </a:ext>
            </a:extLst>
          </p:cNvPr>
          <p:cNvSpPr txBox="1">
            <a:spLocks noGrp="1"/>
          </p:cNvSpPr>
          <p:nvPr>
            <p:ph type="body" sz="quarter" idx="23"/>
          </p:nvPr>
        </p:nvSpPr>
        <p:spPr>
          <a:xfrm>
            <a:off x="4479131" y="4932062"/>
            <a:ext cx="2667000" cy="170881"/>
          </a:xfrm>
          <a:prstGeom prst="rect">
            <a:avLst/>
          </a:prstGeom>
          <a:noFill/>
        </p:spPr>
        <p:txBody>
          <a:bodyPr wrap="square" lIns="0" tIns="0" rIns="0" bIns="0" rtlCol="0">
            <a:spAutoFit/>
          </a:bodyPr>
          <a:lstStyle/>
          <a:p>
            <a:pPr marL="0" marR="0" indent="0" algn="l" defTabSz="914400" rtl="0" eaLnBrk="1" fontAlgn="auto" latinLnBrk="0" hangingPunct="1">
              <a:lnSpc>
                <a:spcPct val="102000"/>
              </a:lnSpc>
              <a:spcAft>
                <a:spcPts val="0"/>
              </a:spcAft>
              <a:buClrTx/>
              <a:buSzTx/>
              <a:buFont typeface="Arial" panose="020B0604020202020204" pitchFamily="34" charset="0"/>
              <a:buNone/>
              <a:tabLst/>
            </a:pPr>
            <a:r>
              <a:rPr lang="en-US" sz="1200" kern="1200" spc="-30" dirty="0">
                <a:latin typeface="+mj-lt"/>
                <a:hlinkClick r:id="rId3"/>
              </a:rPr>
              <a:t>DOWNLOAD</a:t>
            </a:r>
            <a:endParaRPr lang="en-US" sz="1200" kern="1200" spc="-30" dirty="0">
              <a:latin typeface="+mj-lt"/>
            </a:endParaRPr>
          </a:p>
        </p:txBody>
      </p:sp>
      <p:cxnSp>
        <p:nvCxnSpPr>
          <p:cNvPr id="47" name="Straight Connector 46">
            <a:extLst>
              <a:ext uri="{FF2B5EF4-FFF2-40B4-BE49-F238E27FC236}">
                <a16:creationId xmlns:a16="http://schemas.microsoft.com/office/drawing/2014/main" id="{94945CA6-BB7C-90B8-1F9A-5827603530DF}"/>
              </a:ext>
              <a:ext uri="{C183D7F6-B498-43B3-948B-1728B52AA6E4}">
                <adec:decorative xmlns:adec="http://schemas.microsoft.com/office/drawing/2017/decorative" val="1"/>
              </a:ext>
            </a:extLst>
          </p:cNvPr>
          <p:cNvCxnSpPr>
            <a:cxnSpLocks/>
          </p:cNvCxnSpPr>
          <p:nvPr/>
        </p:nvCxnSpPr>
        <p:spPr>
          <a:xfrm>
            <a:off x="4420437" y="6212233"/>
            <a:ext cx="6743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DA1D8CE-DF45-CBBF-80E0-D0BDF45D7C1E}"/>
              </a:ext>
            </a:extLst>
          </p:cNvPr>
          <p:cNvPicPr>
            <a:picLocks noChangeAspect="1"/>
          </p:cNvPicPr>
          <p:nvPr/>
        </p:nvPicPr>
        <p:blipFill>
          <a:blip r:embed="rId4"/>
          <a:stretch>
            <a:fillRect/>
          </a:stretch>
        </p:blipFill>
        <p:spPr>
          <a:xfrm>
            <a:off x="4156473" y="845027"/>
            <a:ext cx="7542416" cy="2138526"/>
          </a:xfrm>
          <a:prstGeom prst="rect">
            <a:avLst/>
          </a:prstGeom>
        </p:spPr>
      </p:pic>
      <p:sp>
        <p:nvSpPr>
          <p:cNvPr id="9" name="Text Placeholder 23">
            <a:extLst>
              <a:ext uri="{FF2B5EF4-FFF2-40B4-BE49-F238E27FC236}">
                <a16:creationId xmlns:a16="http://schemas.microsoft.com/office/drawing/2014/main" id="{565FAA0C-EF19-E774-55EE-69C369E4162F}"/>
              </a:ext>
            </a:extLst>
          </p:cNvPr>
          <p:cNvSpPr txBox="1">
            <a:spLocks/>
          </p:cNvSpPr>
          <p:nvPr/>
        </p:nvSpPr>
        <p:spPr>
          <a:xfrm>
            <a:off x="4420437" y="2878977"/>
            <a:ext cx="2667000" cy="304800"/>
          </a:xfrm>
          <a:prstGeom prst="rect">
            <a:avLst/>
          </a:prstGeom>
        </p:spPr>
        <p:txBody>
          <a:bodyPr vert="horz" lIns="0" tIns="0" rIns="0" bIns="0" rtlCol="0" anchor="b">
            <a:noAutofit/>
          </a:bodyPr>
          <a:lstStyle>
            <a:lvl1pPr marL="0" indent="0" algn="l" defTabSz="914400" rtl="0" eaLnBrk="1" latinLnBrk="0" hangingPunct="1">
              <a:lnSpc>
                <a:spcPct val="82000"/>
              </a:lnSpc>
              <a:spcBef>
                <a:spcPts val="1500"/>
              </a:spcBef>
              <a:spcAft>
                <a:spcPts val="0"/>
              </a:spcAft>
              <a:buClrTx/>
              <a:buSzPct val="80000"/>
              <a:buFont typeface="PrudentialModern Med" pitchFamily="2" charset="0"/>
              <a:buNone/>
              <a:tabLst/>
              <a:defRPr lang="en-US" sz="2100" b="0" i="0" kern="1200" cap="all" baseline="0">
                <a:solidFill>
                  <a:schemeClr val="tx1"/>
                </a:solidFill>
                <a:latin typeface="+mj-lt"/>
                <a:ea typeface="+mn-ea"/>
                <a:cs typeface="+mn-cs"/>
              </a:defRPr>
            </a:lvl1pPr>
            <a:lvl2pPr marL="155448" indent="0" algn="l" defTabSz="914400" rtl="0" eaLnBrk="1" latinLnBrk="0" hangingPunct="1">
              <a:lnSpc>
                <a:spcPct val="105000"/>
              </a:lnSpc>
              <a:spcBef>
                <a:spcPts val="800"/>
              </a:spcBef>
              <a:spcAft>
                <a:spcPts val="0"/>
              </a:spcAft>
              <a:buClrTx/>
              <a:buFont typeface="PrudentialModern Med" pitchFamily="2" charset="0"/>
              <a:buNone/>
              <a:tabLst/>
              <a:defRPr lang="en-US" sz="1200" b="1" kern="1200">
                <a:solidFill>
                  <a:schemeClr val="tx1"/>
                </a:solidFill>
                <a:latin typeface="PrudentialModern" pitchFamily="2" charset="0"/>
                <a:ea typeface="+mn-ea"/>
                <a:cs typeface="+mn-cs"/>
              </a:defRPr>
            </a:lvl2pPr>
            <a:lvl3pPr marL="347472" indent="0" algn="l" defTabSz="914400" rtl="0" eaLnBrk="1" latinLnBrk="0" hangingPunct="1">
              <a:lnSpc>
                <a:spcPct val="105000"/>
              </a:lnSpc>
              <a:spcBef>
                <a:spcPts val="800"/>
              </a:spcBef>
              <a:spcAft>
                <a:spcPts val="0"/>
              </a:spcAft>
              <a:buClrTx/>
              <a:buFont typeface="PrudentialModern Med" pitchFamily="2" charset="0"/>
              <a:buNone/>
              <a:tabLst/>
              <a:defRPr lang="en-US" sz="1200" b="0" kern="1200">
                <a:solidFill>
                  <a:schemeClr val="tx1"/>
                </a:solidFill>
                <a:latin typeface="+mn-lt"/>
                <a:ea typeface="+mn-ea"/>
                <a:cs typeface="+mn-cs"/>
              </a:defRPr>
            </a:lvl3pPr>
            <a:lvl4pPr marL="0" indent="0" algn="l" defTabSz="914400" rtl="0" eaLnBrk="1" latinLnBrk="0" hangingPunct="1">
              <a:lnSpc>
                <a:spcPct val="105000"/>
              </a:lnSpc>
              <a:spcBef>
                <a:spcPts val="800"/>
              </a:spcBef>
              <a:spcAft>
                <a:spcPts val="0"/>
              </a:spcAft>
              <a:buClrTx/>
              <a:buFont typeface="Arial" panose="020B0604020202020204" pitchFamily="34" charset="0"/>
              <a:buNone/>
              <a:tabLst/>
              <a:defRPr lang="en-US" sz="1200" b="0" kern="1200">
                <a:solidFill>
                  <a:schemeClr val="tx1"/>
                </a:solidFill>
                <a:latin typeface="+mn-lt"/>
                <a:ea typeface="+mn-ea"/>
                <a:cs typeface="+mn-cs"/>
              </a:defRPr>
            </a:lvl4pPr>
            <a:lvl5pPr marL="0" indent="0" algn="l" defTabSz="914400" rtl="0" eaLnBrk="1" latinLnBrk="0" hangingPunct="1">
              <a:lnSpc>
                <a:spcPct val="105000"/>
              </a:lnSpc>
              <a:spcBef>
                <a:spcPts val="400"/>
              </a:spcBef>
              <a:spcAft>
                <a:spcPts val="0"/>
              </a:spcAft>
              <a:buClrTx/>
              <a:buFont typeface="Microsoft Sans Serif" panose="020B0604020202020204" pitchFamily="34" charset="0"/>
              <a:buNone/>
              <a:tabLst/>
              <a:defRPr lang="en-US" sz="1050" b="0" kern="1200">
                <a:solidFill>
                  <a:schemeClr val="tx1"/>
                </a:solidFill>
                <a:latin typeface="+mn-lt"/>
                <a:ea typeface="+mn-ea"/>
                <a:cs typeface="+mn-cs"/>
              </a:defRPr>
            </a:lvl5pPr>
            <a:lvl6pPr marL="173736" indent="-173736" algn="l" defTabSz="914400" rtl="0" eaLnBrk="1" latinLnBrk="0" hangingPunct="1">
              <a:lnSpc>
                <a:spcPct val="105000"/>
              </a:lnSpc>
              <a:spcBef>
                <a:spcPts val="800"/>
              </a:spcBef>
              <a:spcAft>
                <a:spcPts val="0"/>
              </a:spcAft>
              <a:buClrTx/>
              <a:buSzPct val="75000"/>
              <a:buFont typeface="+mj-lt"/>
              <a:buAutoNum type="arabicPeriod"/>
              <a:tabLst/>
              <a:defRPr sz="1200" kern="1200">
                <a:solidFill>
                  <a:schemeClr val="tx1"/>
                </a:solidFill>
                <a:latin typeface="+mn-lt"/>
                <a:ea typeface="+mn-ea"/>
                <a:cs typeface="+mn-cs"/>
              </a:defRPr>
            </a:lvl6pPr>
            <a:lvl7pPr marL="173736" indent="-173736" algn="l" defTabSz="914400" rtl="0" eaLnBrk="1" latinLnBrk="0" hangingPunct="1">
              <a:lnSpc>
                <a:spcPct val="105000"/>
              </a:lnSpc>
              <a:spcBef>
                <a:spcPts val="800"/>
              </a:spcBef>
              <a:spcAft>
                <a:spcPts val="0"/>
              </a:spcAft>
              <a:buClr>
                <a:srgbClr val="FA0057"/>
              </a:buClr>
              <a:buSzPct val="120000"/>
              <a:buFont typeface="PrudentialModern Med" pitchFamily="2" charset="0"/>
              <a:buChar char="×"/>
              <a:tabLst/>
              <a:defRPr sz="1200" b="0" kern="1200" cap="none" spc="0" baseline="0">
                <a:solidFill>
                  <a:schemeClr val="tx1"/>
                </a:solidFill>
                <a:latin typeface="+mn-lt"/>
                <a:ea typeface="+mn-ea"/>
                <a:cs typeface="+mn-cs"/>
              </a:defRPr>
            </a:lvl7pPr>
            <a:lvl8pPr marL="173736" indent="-173736" algn="l" defTabSz="914400" rtl="0" eaLnBrk="1" latinLnBrk="0" hangingPunct="1">
              <a:lnSpc>
                <a:spcPct val="105000"/>
              </a:lnSpc>
              <a:spcBef>
                <a:spcPts val="800"/>
              </a:spcBef>
              <a:spcAft>
                <a:spcPts val="0"/>
              </a:spcAft>
              <a:buClr>
                <a:schemeClr val="accent6"/>
              </a:buClr>
              <a:buSzPct val="120000"/>
              <a:buFont typeface="PrudentialModern Med" pitchFamily="2" charset="0"/>
              <a:buChar char="+"/>
              <a:tabLst/>
              <a:defRPr sz="1200" kern="1200">
                <a:solidFill>
                  <a:schemeClr val="tx1"/>
                </a:solidFill>
                <a:latin typeface="+mn-lt"/>
                <a:ea typeface="+mn-ea"/>
                <a:cs typeface="+mn-cs"/>
              </a:defRPr>
            </a:lvl8pPr>
            <a:lvl9pPr marL="6350" indent="-6350" algn="l" defTabSz="914400" rtl="0" eaLnBrk="1" latinLnBrk="0" hangingPunct="1">
              <a:lnSpc>
                <a:spcPct val="80000"/>
              </a:lnSpc>
              <a:spcBef>
                <a:spcPts val="800"/>
              </a:spcBef>
              <a:spcAft>
                <a:spcPts val="0"/>
              </a:spcAft>
              <a:buClrTx/>
              <a:buSzPct val="120000"/>
              <a:buFont typeface="PrudentialModern Med" pitchFamily="2" charset="0"/>
              <a:buChar char="​"/>
              <a:tabLst/>
              <a:defRPr sz="4400" kern="1200" cap="all" spc="-110" baseline="0">
                <a:solidFill>
                  <a:schemeClr val="tx1"/>
                </a:solidFill>
                <a:latin typeface="+mj-lt"/>
                <a:ea typeface="+mn-ea"/>
                <a:cs typeface="+mn-cs"/>
              </a:defRPr>
            </a:lvl9pPr>
          </a:lstStyle>
          <a:p>
            <a:pPr>
              <a:lnSpc>
                <a:spcPct val="102000"/>
              </a:lnSpc>
              <a:spcBef>
                <a:spcPts val="0"/>
              </a:spcBef>
              <a:buSzTx/>
              <a:buFont typeface="Arial" panose="020B0604020202020204" pitchFamily="34" charset="0"/>
              <a:buNone/>
              <a:defRPr/>
            </a:pPr>
            <a:r>
              <a:rPr lang="en-US" sz="1200" b="1" cap="none" spc="-30" dirty="0">
                <a:solidFill>
                  <a:srgbClr val="001F45"/>
                </a:solidFill>
                <a:latin typeface="PrudentialModern" pitchFamily="2" charset="77"/>
              </a:rPr>
              <a:t>Post Copy</a:t>
            </a:r>
          </a:p>
        </p:txBody>
      </p:sp>
    </p:spTree>
    <p:extLst>
      <p:ext uri="{BB962C8B-B14F-4D97-AF65-F5344CB8AC3E}">
        <p14:creationId xmlns:p14="http://schemas.microsoft.com/office/powerpoint/2010/main" val="109775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C644-103C-EA25-6DA7-A1CE7C11D690}"/>
              </a:ext>
            </a:extLst>
          </p:cNvPr>
          <p:cNvSpPr>
            <a:spLocks noGrp="1"/>
          </p:cNvSpPr>
          <p:nvPr>
            <p:ph type="title"/>
          </p:nvPr>
        </p:nvSpPr>
        <p:spPr>
          <a:xfrm>
            <a:off x="470061" y="498663"/>
            <a:ext cx="3231989" cy="1520670"/>
          </a:xfrm>
        </p:spPr>
        <p:txBody>
          <a:bodyPr/>
          <a:lstStyle/>
          <a:p>
            <a:r>
              <a:rPr lang="en-US" sz="3600" dirty="0"/>
              <a:t>Impactful social posts</a:t>
            </a:r>
          </a:p>
        </p:txBody>
      </p:sp>
      <p:sp>
        <p:nvSpPr>
          <p:cNvPr id="41" name="Content Placeholder 40">
            <a:extLst>
              <a:ext uri="{FF2B5EF4-FFF2-40B4-BE49-F238E27FC236}">
                <a16:creationId xmlns:a16="http://schemas.microsoft.com/office/drawing/2014/main" id="{7E778B13-B2C5-84FC-971F-81BA5B171F30}"/>
              </a:ext>
            </a:extLst>
          </p:cNvPr>
          <p:cNvSpPr txBox="1">
            <a:spLocks noGrp="1"/>
          </p:cNvSpPr>
          <p:nvPr>
            <p:ph sz="quarter" idx="30"/>
          </p:nvPr>
        </p:nvSpPr>
        <p:spPr>
          <a:xfrm>
            <a:off x="470061" y="1788291"/>
            <a:ext cx="3208877" cy="2918171"/>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Copy and paste the post copy provided exactly as it appears into your post. Do not alter the copy in any way. except to update the bracketed sections. </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Please make sure to add your personal information to the bracketed sections, then delete the brackets. Delete any unnecessary bracketed sections entirely.</a:t>
            </a:r>
          </a:p>
          <a:p>
            <a:pPr marL="171450" indent="-171450">
              <a:lnSpc>
                <a:spcPct val="102000"/>
              </a:lnSpc>
              <a:spcBef>
                <a:spcPts val="0"/>
              </a:spcBef>
              <a:spcAft>
                <a:spcPts val="600"/>
              </a:spcAft>
              <a:buSzTx/>
              <a:buFont typeface="Arial" panose="020B0604020202020204" pitchFamily="34" charset="0"/>
              <a:buChar char="•"/>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The URL in the post copy will take readers to the Blueprints to Black Wealth consumer site.  You may delete this link if you do not want to include it.</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Please only use the post copy provided with the corresponding image provided. Do not mix and match. </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Download the assets by clicking on the DOWNLOAD button.</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Static posts will be in a jpeg format.</a:t>
            </a:r>
          </a:p>
          <a:p>
            <a:pPr marL="171450" marR="0" lvl="0" indent="-171450" algn="l" defTabSz="914400" rtl="0" eaLnBrk="1" fontAlgn="auto" latinLnBrk="0" hangingPunct="1">
              <a:lnSpc>
                <a:spcPct val="102000"/>
              </a:lnSpc>
              <a:spcBef>
                <a:spcPts val="0"/>
              </a:spcBef>
              <a:spcAft>
                <a:spcPts val="600"/>
              </a:spcAft>
              <a:buClrTx/>
              <a:buSzTx/>
              <a:buFont typeface="Arial" panose="020B0604020202020204" pitchFamily="34" charset="0"/>
              <a:buChar char="•"/>
              <a:tabLst/>
              <a:defRPr/>
            </a:pPr>
            <a:r>
              <a:rPr kumimoji="0" lang="en-US" sz="1050" b="0" i="0" u="none" strike="noStrike" kern="1200" cap="none" spc="-30" normalizeH="0" baseline="0" noProof="0" dirty="0">
                <a:ln>
                  <a:noFill/>
                </a:ln>
                <a:solidFill>
                  <a:srgbClr val="FFFFFF"/>
                </a:solidFill>
                <a:effectLst/>
                <a:uLnTx/>
                <a:uFillTx/>
                <a:latin typeface="PrudentialModern Med"/>
                <a:ea typeface="+mn-ea"/>
                <a:cs typeface="+mn-cs"/>
              </a:rPr>
              <a:t>Animated posts will be in mp4 file.</a:t>
            </a:r>
          </a:p>
        </p:txBody>
      </p:sp>
      <p:sp>
        <p:nvSpPr>
          <p:cNvPr id="43" name="Text Placeholder 2">
            <a:extLst>
              <a:ext uri="{FF2B5EF4-FFF2-40B4-BE49-F238E27FC236}">
                <a16:creationId xmlns:a16="http://schemas.microsoft.com/office/drawing/2014/main" id="{D9902F0F-7956-16FD-7027-858B828A5631}"/>
              </a:ext>
            </a:extLst>
          </p:cNvPr>
          <p:cNvSpPr txBox="1">
            <a:spLocks noGrp="1"/>
          </p:cNvSpPr>
          <p:nvPr>
            <p:ph type="body" sz="quarter" idx="10"/>
          </p:nvPr>
        </p:nvSpPr>
        <p:spPr>
          <a:xfrm>
            <a:off x="4420437" y="113079"/>
            <a:ext cx="2378075" cy="304800"/>
          </a:xfrm>
          <a:prstGeom prst="rect">
            <a:avLst/>
          </a:prstGeom>
        </p:spPr>
        <p:txBody>
          <a:bodyPr/>
          <a:lstStyle>
            <a:lvl1pPr marL="6350" indent="-6350" algn="l" defTabSz="914400" rtl="0" eaLnBrk="1" latinLnBrk="0" hangingPunct="1">
              <a:lnSpc>
                <a:spcPct val="82000"/>
              </a:lnSpc>
              <a:spcBef>
                <a:spcPts val="1500"/>
              </a:spcBef>
              <a:spcAft>
                <a:spcPts val="0"/>
              </a:spcAft>
              <a:buClrTx/>
              <a:buSzPct val="80000"/>
              <a:buFont typeface="PrudentialModern Med" pitchFamily="2" charset="0"/>
              <a:buChar char="​"/>
              <a:tabLst/>
              <a:defRPr lang="en-US" sz="1800" b="0" kern="1200" cap="all" baseline="0" dirty="0" smtClean="0">
                <a:solidFill>
                  <a:schemeClr val="accent2"/>
                </a:solidFill>
                <a:latin typeface="+mj-lt"/>
                <a:ea typeface="+mn-ea"/>
                <a:cs typeface="+mn-cs"/>
              </a:defRPr>
            </a:lvl1pPr>
            <a:lvl2pPr marL="0" indent="0" algn="l" defTabSz="914400" rtl="0" eaLnBrk="1" latinLnBrk="0" hangingPunct="1">
              <a:lnSpc>
                <a:spcPct val="105000"/>
              </a:lnSpc>
              <a:spcBef>
                <a:spcPts val="800"/>
              </a:spcBef>
              <a:spcAft>
                <a:spcPts val="0"/>
              </a:spcAft>
              <a:buClrTx/>
              <a:buFont typeface="PrudentialModern Med" pitchFamily="2" charset="0"/>
              <a:buChar char="​"/>
              <a:tabLst/>
              <a:defRPr lang="en-US" sz="1200" b="1" kern="1200" dirty="0" smtClean="0">
                <a:solidFill>
                  <a:schemeClr val="tx1"/>
                </a:solidFill>
                <a:latin typeface="PrudentialModern" pitchFamily="2" charset="0"/>
                <a:ea typeface="+mn-ea"/>
                <a:cs typeface="+mn-cs"/>
              </a:defRPr>
            </a:lvl2pPr>
            <a:lvl3pPr marL="0" indent="0" algn="l" defTabSz="914400" rtl="0" eaLnBrk="1" latinLnBrk="0" hangingPunct="1">
              <a:lnSpc>
                <a:spcPct val="105000"/>
              </a:lnSpc>
              <a:spcBef>
                <a:spcPts val="800"/>
              </a:spcBef>
              <a:spcAft>
                <a:spcPts val="0"/>
              </a:spcAft>
              <a:buClrTx/>
              <a:buFont typeface="PrudentialModern Med" pitchFamily="2" charset="0"/>
              <a:buChar char="​"/>
              <a:tabLst/>
              <a:defRPr lang="en-US" sz="1200" b="0" kern="1200" dirty="0" smtClean="0">
                <a:solidFill>
                  <a:schemeClr val="tx1"/>
                </a:solidFill>
                <a:latin typeface="+mn-lt"/>
                <a:ea typeface="+mn-ea"/>
                <a:cs typeface="+mn-cs"/>
              </a:defRPr>
            </a:lvl3pPr>
            <a:lvl4pPr marL="173736" indent="-173736" algn="l" defTabSz="914400" rtl="0" eaLnBrk="1" latinLnBrk="0" hangingPunct="1">
              <a:lnSpc>
                <a:spcPct val="105000"/>
              </a:lnSpc>
              <a:spcBef>
                <a:spcPts val="800"/>
              </a:spcBef>
              <a:spcAft>
                <a:spcPts val="0"/>
              </a:spcAft>
              <a:buClrTx/>
              <a:buFont typeface="Arial" panose="020B0604020202020204" pitchFamily="34" charset="0"/>
              <a:buChar char="•"/>
              <a:tabLst/>
              <a:defRPr lang="en-US" sz="1200" b="0" kern="1200" dirty="0" smtClean="0">
                <a:solidFill>
                  <a:schemeClr val="tx1"/>
                </a:solidFill>
                <a:latin typeface="+mn-lt"/>
                <a:ea typeface="+mn-ea"/>
                <a:cs typeface="+mn-cs"/>
              </a:defRPr>
            </a:lvl4pPr>
            <a:lvl5pPr marL="342900" indent="-150813" algn="l" defTabSz="914400" rtl="0" eaLnBrk="1" latinLnBrk="0" hangingPunct="1">
              <a:lnSpc>
                <a:spcPct val="105000"/>
              </a:lnSpc>
              <a:spcBef>
                <a:spcPts val="400"/>
              </a:spcBef>
              <a:spcAft>
                <a:spcPts val="0"/>
              </a:spcAft>
              <a:buClrTx/>
              <a:buFont typeface="Microsoft Sans Serif" panose="020B0604020202020204" pitchFamily="34" charset="0"/>
              <a:buChar char="—"/>
              <a:tabLst/>
              <a:defRPr lang="en-US" sz="1050" b="0" kern="1200" dirty="0">
                <a:solidFill>
                  <a:schemeClr val="tx1"/>
                </a:solidFill>
                <a:latin typeface="+mn-lt"/>
                <a:ea typeface="+mn-ea"/>
                <a:cs typeface="+mn-cs"/>
              </a:defRPr>
            </a:lvl5pPr>
            <a:lvl6pPr marL="173736" indent="-173736" algn="l" defTabSz="914400" rtl="0" eaLnBrk="1" latinLnBrk="0" hangingPunct="1">
              <a:lnSpc>
                <a:spcPct val="105000"/>
              </a:lnSpc>
              <a:spcBef>
                <a:spcPts val="800"/>
              </a:spcBef>
              <a:spcAft>
                <a:spcPts val="0"/>
              </a:spcAft>
              <a:buClrTx/>
              <a:buSzPct val="75000"/>
              <a:buFont typeface="+mj-lt"/>
              <a:buAutoNum type="arabicPeriod"/>
              <a:tabLst/>
              <a:defRPr sz="1200" kern="1200">
                <a:solidFill>
                  <a:schemeClr val="tx1"/>
                </a:solidFill>
                <a:latin typeface="+mn-lt"/>
                <a:ea typeface="+mn-ea"/>
                <a:cs typeface="+mn-cs"/>
              </a:defRPr>
            </a:lvl6pPr>
            <a:lvl7pPr marL="173736" indent="-173736" algn="l" defTabSz="914400" rtl="0" eaLnBrk="1" latinLnBrk="0" hangingPunct="1">
              <a:lnSpc>
                <a:spcPct val="105000"/>
              </a:lnSpc>
              <a:spcBef>
                <a:spcPts val="800"/>
              </a:spcBef>
              <a:spcAft>
                <a:spcPts val="0"/>
              </a:spcAft>
              <a:buClr>
                <a:srgbClr val="FA0057"/>
              </a:buClr>
              <a:buSzPct val="120000"/>
              <a:buFont typeface="PrudentialModern Med" pitchFamily="2" charset="0"/>
              <a:buChar char="×"/>
              <a:tabLst/>
              <a:defRPr sz="1200" b="0" kern="1200" cap="none" spc="0" baseline="0">
                <a:solidFill>
                  <a:schemeClr val="tx1"/>
                </a:solidFill>
                <a:latin typeface="+mn-lt"/>
                <a:ea typeface="+mn-ea"/>
                <a:cs typeface="+mn-cs"/>
              </a:defRPr>
            </a:lvl7pPr>
            <a:lvl8pPr marL="173736" indent="-173736" algn="l" defTabSz="914400" rtl="0" eaLnBrk="1" latinLnBrk="0" hangingPunct="1">
              <a:lnSpc>
                <a:spcPct val="105000"/>
              </a:lnSpc>
              <a:spcBef>
                <a:spcPts val="800"/>
              </a:spcBef>
              <a:spcAft>
                <a:spcPts val="0"/>
              </a:spcAft>
              <a:buClr>
                <a:schemeClr val="accent6"/>
              </a:buClr>
              <a:buSzPct val="120000"/>
              <a:buFont typeface="PrudentialModern Med" pitchFamily="2" charset="0"/>
              <a:buChar char="+"/>
              <a:tabLst/>
              <a:defRPr sz="1200" kern="1200">
                <a:solidFill>
                  <a:schemeClr val="tx1"/>
                </a:solidFill>
                <a:latin typeface="+mn-lt"/>
                <a:ea typeface="+mn-ea"/>
                <a:cs typeface="+mn-cs"/>
              </a:defRPr>
            </a:lvl8pPr>
            <a:lvl9pPr marL="6350" indent="-6350" algn="l" defTabSz="914400" rtl="0" eaLnBrk="1" latinLnBrk="0" hangingPunct="1">
              <a:lnSpc>
                <a:spcPct val="80000"/>
              </a:lnSpc>
              <a:spcBef>
                <a:spcPts val="800"/>
              </a:spcBef>
              <a:spcAft>
                <a:spcPts val="0"/>
              </a:spcAft>
              <a:buClrTx/>
              <a:buSzPct val="120000"/>
              <a:buFont typeface="PrudentialModern Med" pitchFamily="2" charset="0"/>
              <a:buChar char="​"/>
              <a:tabLst/>
              <a:defRPr sz="4400" kern="1200" cap="all" spc="-110" baseline="0">
                <a:solidFill>
                  <a:schemeClr val="tx1"/>
                </a:solidFill>
                <a:latin typeface="+mj-lt"/>
                <a:ea typeface="+mn-ea"/>
                <a:cs typeface="+mn-cs"/>
              </a:defRPr>
            </a:lvl9pPr>
          </a:lstStyle>
          <a:p>
            <a:pPr marL="0" indent="0">
              <a:buNone/>
            </a:pPr>
            <a:r>
              <a:rPr lang="en-US" dirty="0"/>
              <a:t>VIDEO POST Option 02</a:t>
            </a:r>
          </a:p>
        </p:txBody>
      </p:sp>
      <p:sp>
        <p:nvSpPr>
          <p:cNvPr id="45" name="Text Placeholder 44">
            <a:extLst>
              <a:ext uri="{FF2B5EF4-FFF2-40B4-BE49-F238E27FC236}">
                <a16:creationId xmlns:a16="http://schemas.microsoft.com/office/drawing/2014/main" id="{779B9B93-24FD-D085-9CA3-DB1A3449906E}"/>
              </a:ext>
            </a:extLst>
          </p:cNvPr>
          <p:cNvSpPr txBox="1">
            <a:spLocks noGrp="1"/>
          </p:cNvSpPr>
          <p:nvPr>
            <p:ph type="body" sz="quarter" idx="23"/>
          </p:nvPr>
        </p:nvSpPr>
        <p:spPr>
          <a:xfrm>
            <a:off x="4420437" y="5048044"/>
            <a:ext cx="2667000" cy="170881"/>
          </a:xfrm>
          <a:prstGeom prst="rect">
            <a:avLst/>
          </a:prstGeom>
          <a:noFill/>
        </p:spPr>
        <p:txBody>
          <a:bodyPr wrap="square" lIns="0" tIns="0" rIns="0" bIns="0" rtlCol="0">
            <a:spAutoFit/>
          </a:bodyPr>
          <a:lstStyle/>
          <a:p>
            <a:pPr marL="0" marR="0" indent="0" algn="l" defTabSz="914400" rtl="0" eaLnBrk="1" fontAlgn="auto" latinLnBrk="0" hangingPunct="1">
              <a:lnSpc>
                <a:spcPct val="102000"/>
              </a:lnSpc>
              <a:spcAft>
                <a:spcPts val="0"/>
              </a:spcAft>
              <a:buClrTx/>
              <a:buSzTx/>
              <a:buFont typeface="Arial" panose="020B0604020202020204" pitchFamily="34" charset="0"/>
              <a:buNone/>
              <a:tabLst/>
            </a:pPr>
            <a:r>
              <a:rPr lang="en-US" sz="1200" kern="1200" spc="-30" dirty="0">
                <a:latin typeface="+mj-lt"/>
                <a:hlinkClick r:id="rId2"/>
              </a:rPr>
              <a:t>DOWNLOAD</a:t>
            </a:r>
            <a:endParaRPr lang="en-US" sz="1200" kern="1200" spc="-30" dirty="0">
              <a:latin typeface="+mj-lt"/>
            </a:endParaRPr>
          </a:p>
        </p:txBody>
      </p:sp>
      <p:sp>
        <p:nvSpPr>
          <p:cNvPr id="25" name="Text Placeholder 24">
            <a:extLst>
              <a:ext uri="{FF2B5EF4-FFF2-40B4-BE49-F238E27FC236}">
                <a16:creationId xmlns:a16="http://schemas.microsoft.com/office/drawing/2014/main" id="{5B0E37AA-1D2E-6383-4C48-4F2C6ED303FF}"/>
              </a:ext>
            </a:extLst>
          </p:cNvPr>
          <p:cNvSpPr>
            <a:spLocks noGrp="1"/>
          </p:cNvSpPr>
          <p:nvPr>
            <p:ph type="body" sz="quarter" idx="21"/>
          </p:nvPr>
        </p:nvSpPr>
        <p:spPr>
          <a:xfrm>
            <a:off x="4420437" y="3533032"/>
            <a:ext cx="6971793" cy="1202996"/>
          </a:xfrm>
        </p:spPr>
        <p:txBody>
          <a:bodyPr/>
          <a:lstStyle/>
          <a:p>
            <a:pPr>
              <a:lnSpc>
                <a:spcPct val="100000"/>
              </a:lnSpc>
              <a:spcBef>
                <a:spcPts val="0"/>
              </a:spcBef>
              <a:buSzTx/>
              <a:defRPr/>
            </a:pPr>
            <a:r>
              <a:rPr lang="en-US" dirty="0">
                <a:effectLst/>
                <a:latin typeface="Aptos" panose="020B0004020202020204" pitchFamily="34" charset="0"/>
                <a:ea typeface="Times New Roman" panose="02020603050405020304" pitchFamily="18" charset="0"/>
                <a:cs typeface="Calibri" panose="020F0502020204030204" pitchFamily="34" charset="0"/>
              </a:rPr>
              <a:t>With help from Prudential, you are free to create a blueprint that empowers you to reach your financial goals</a:t>
            </a:r>
            <a:endParaRPr lang="en-US" dirty="0">
              <a:effectLst/>
              <a:latin typeface="Aptos" panose="020B0004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To learn more, visit </a:t>
            </a:r>
            <a:r>
              <a:rPr lang="en-US" sz="1100" u="sng" dirty="0">
                <a:solidFill>
                  <a:srgbClr val="467886"/>
                </a:solidFill>
                <a:effectLst/>
                <a:latin typeface="Aptos" panose="020B0004020202020204" pitchFamily="34" charset="0"/>
                <a:ea typeface="Times New Roman" panose="02020603050405020304" pitchFamily="18" charset="0"/>
                <a:cs typeface="Calibri" panose="020F0502020204030204" pitchFamily="34" charset="0"/>
                <a:hlinkClick r:id="rId3"/>
              </a:rPr>
              <a:t>http://prudential.com/blueprints</a:t>
            </a:r>
            <a:r>
              <a:rPr lang="en-US" sz="1100" dirty="0">
                <a:effectLst/>
                <a:latin typeface="Aptos" panose="020B0004020202020204" pitchFamily="34" charset="0"/>
                <a:ea typeface="Times New Roman" panose="02020603050405020304" pitchFamily="18" charset="0"/>
                <a:cs typeface="Calibri" panose="020F0502020204030204" pitchFamily="34" charset="0"/>
              </a:rPr>
              <a:t> </a:t>
            </a:r>
            <a:endParaRPr kumimoji="0" lang="en-US" sz="1100" b="0" i="0" u="none" strike="noStrike" kern="1200" cap="none" spc="0" normalizeH="0" baseline="0" noProof="0" dirty="0">
              <a:ln>
                <a:noFill/>
              </a:ln>
              <a:solidFill>
                <a:srgbClr val="333333"/>
              </a:solidFill>
              <a:effectLst/>
              <a:uLnTx/>
              <a:uFillTx/>
              <a:latin typeface="PrudentialModern Ligh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[Contact: [insert name and contact info] </a:t>
            </a:r>
            <a:b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br>
            <a:endPar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[Required in AR][AR Insurance License #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PrudentialModern Light" pitchFamily="2" charset="77"/>
                <a:ea typeface="+mn-ea"/>
                <a:cs typeface="+mn-cs"/>
              </a:rPr>
              <a:t>[Required in CA][CA Insurance License # X]</a:t>
            </a:r>
          </a:p>
        </p:txBody>
      </p:sp>
      <p:cxnSp>
        <p:nvCxnSpPr>
          <p:cNvPr id="47" name="Straight Connector 46">
            <a:extLst>
              <a:ext uri="{FF2B5EF4-FFF2-40B4-BE49-F238E27FC236}">
                <a16:creationId xmlns:a16="http://schemas.microsoft.com/office/drawing/2014/main" id="{94945CA6-BB7C-90B8-1F9A-5827603530DF}"/>
              </a:ext>
              <a:ext uri="{C183D7F6-B498-43B3-948B-1728B52AA6E4}">
                <adec:decorative xmlns:adec="http://schemas.microsoft.com/office/drawing/2017/decorative" val="1"/>
              </a:ext>
            </a:extLst>
          </p:cNvPr>
          <p:cNvCxnSpPr>
            <a:cxnSpLocks/>
          </p:cNvCxnSpPr>
          <p:nvPr/>
        </p:nvCxnSpPr>
        <p:spPr>
          <a:xfrm>
            <a:off x="4420437" y="6022111"/>
            <a:ext cx="67433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23">
            <a:extLst>
              <a:ext uri="{FF2B5EF4-FFF2-40B4-BE49-F238E27FC236}">
                <a16:creationId xmlns:a16="http://schemas.microsoft.com/office/drawing/2014/main" id="{565FAA0C-EF19-E774-55EE-69C369E4162F}"/>
              </a:ext>
            </a:extLst>
          </p:cNvPr>
          <p:cNvSpPr txBox="1">
            <a:spLocks/>
          </p:cNvSpPr>
          <p:nvPr/>
        </p:nvSpPr>
        <p:spPr>
          <a:xfrm>
            <a:off x="4420437" y="3142211"/>
            <a:ext cx="2667000" cy="304800"/>
          </a:xfrm>
          <a:prstGeom prst="rect">
            <a:avLst/>
          </a:prstGeom>
        </p:spPr>
        <p:txBody>
          <a:bodyPr vert="horz" lIns="0" tIns="0" rIns="0" bIns="0" rtlCol="0" anchor="b">
            <a:noAutofit/>
          </a:bodyPr>
          <a:lstStyle>
            <a:lvl1pPr marL="0" indent="0" algn="l" defTabSz="914400" rtl="0" eaLnBrk="1" latinLnBrk="0" hangingPunct="1">
              <a:lnSpc>
                <a:spcPct val="82000"/>
              </a:lnSpc>
              <a:spcBef>
                <a:spcPts val="1500"/>
              </a:spcBef>
              <a:spcAft>
                <a:spcPts val="0"/>
              </a:spcAft>
              <a:buClrTx/>
              <a:buSzPct val="80000"/>
              <a:buFont typeface="PrudentialModern Med" pitchFamily="2" charset="0"/>
              <a:buNone/>
              <a:tabLst/>
              <a:defRPr lang="en-US" sz="2100" b="0" i="0" kern="1200" cap="all" baseline="0">
                <a:solidFill>
                  <a:schemeClr val="tx1"/>
                </a:solidFill>
                <a:latin typeface="+mj-lt"/>
                <a:ea typeface="+mn-ea"/>
                <a:cs typeface="+mn-cs"/>
              </a:defRPr>
            </a:lvl1pPr>
            <a:lvl2pPr marL="155448" indent="0" algn="l" defTabSz="914400" rtl="0" eaLnBrk="1" latinLnBrk="0" hangingPunct="1">
              <a:lnSpc>
                <a:spcPct val="105000"/>
              </a:lnSpc>
              <a:spcBef>
                <a:spcPts val="800"/>
              </a:spcBef>
              <a:spcAft>
                <a:spcPts val="0"/>
              </a:spcAft>
              <a:buClrTx/>
              <a:buFont typeface="PrudentialModern Med" pitchFamily="2" charset="0"/>
              <a:buNone/>
              <a:tabLst/>
              <a:defRPr lang="en-US" sz="1200" b="1" kern="1200">
                <a:solidFill>
                  <a:schemeClr val="tx1"/>
                </a:solidFill>
                <a:latin typeface="PrudentialModern" pitchFamily="2" charset="0"/>
                <a:ea typeface="+mn-ea"/>
                <a:cs typeface="+mn-cs"/>
              </a:defRPr>
            </a:lvl2pPr>
            <a:lvl3pPr marL="347472" indent="0" algn="l" defTabSz="914400" rtl="0" eaLnBrk="1" latinLnBrk="0" hangingPunct="1">
              <a:lnSpc>
                <a:spcPct val="105000"/>
              </a:lnSpc>
              <a:spcBef>
                <a:spcPts val="800"/>
              </a:spcBef>
              <a:spcAft>
                <a:spcPts val="0"/>
              </a:spcAft>
              <a:buClrTx/>
              <a:buFont typeface="PrudentialModern Med" pitchFamily="2" charset="0"/>
              <a:buNone/>
              <a:tabLst/>
              <a:defRPr lang="en-US" sz="1200" b="0" kern="1200">
                <a:solidFill>
                  <a:schemeClr val="tx1"/>
                </a:solidFill>
                <a:latin typeface="+mn-lt"/>
                <a:ea typeface="+mn-ea"/>
                <a:cs typeface="+mn-cs"/>
              </a:defRPr>
            </a:lvl3pPr>
            <a:lvl4pPr marL="0" indent="0" algn="l" defTabSz="914400" rtl="0" eaLnBrk="1" latinLnBrk="0" hangingPunct="1">
              <a:lnSpc>
                <a:spcPct val="105000"/>
              </a:lnSpc>
              <a:spcBef>
                <a:spcPts val="800"/>
              </a:spcBef>
              <a:spcAft>
                <a:spcPts val="0"/>
              </a:spcAft>
              <a:buClrTx/>
              <a:buFont typeface="Arial" panose="020B0604020202020204" pitchFamily="34" charset="0"/>
              <a:buNone/>
              <a:tabLst/>
              <a:defRPr lang="en-US" sz="1200" b="0" kern="1200">
                <a:solidFill>
                  <a:schemeClr val="tx1"/>
                </a:solidFill>
                <a:latin typeface="+mn-lt"/>
                <a:ea typeface="+mn-ea"/>
                <a:cs typeface="+mn-cs"/>
              </a:defRPr>
            </a:lvl4pPr>
            <a:lvl5pPr marL="0" indent="0" algn="l" defTabSz="914400" rtl="0" eaLnBrk="1" latinLnBrk="0" hangingPunct="1">
              <a:lnSpc>
                <a:spcPct val="105000"/>
              </a:lnSpc>
              <a:spcBef>
                <a:spcPts val="400"/>
              </a:spcBef>
              <a:spcAft>
                <a:spcPts val="0"/>
              </a:spcAft>
              <a:buClrTx/>
              <a:buFont typeface="Microsoft Sans Serif" panose="020B0604020202020204" pitchFamily="34" charset="0"/>
              <a:buNone/>
              <a:tabLst/>
              <a:defRPr lang="en-US" sz="1050" b="0" kern="1200">
                <a:solidFill>
                  <a:schemeClr val="tx1"/>
                </a:solidFill>
                <a:latin typeface="+mn-lt"/>
                <a:ea typeface="+mn-ea"/>
                <a:cs typeface="+mn-cs"/>
              </a:defRPr>
            </a:lvl5pPr>
            <a:lvl6pPr marL="173736" indent="-173736" algn="l" defTabSz="914400" rtl="0" eaLnBrk="1" latinLnBrk="0" hangingPunct="1">
              <a:lnSpc>
                <a:spcPct val="105000"/>
              </a:lnSpc>
              <a:spcBef>
                <a:spcPts val="800"/>
              </a:spcBef>
              <a:spcAft>
                <a:spcPts val="0"/>
              </a:spcAft>
              <a:buClrTx/>
              <a:buSzPct val="75000"/>
              <a:buFont typeface="+mj-lt"/>
              <a:buAutoNum type="arabicPeriod"/>
              <a:tabLst/>
              <a:defRPr sz="1200" kern="1200">
                <a:solidFill>
                  <a:schemeClr val="tx1"/>
                </a:solidFill>
                <a:latin typeface="+mn-lt"/>
                <a:ea typeface="+mn-ea"/>
                <a:cs typeface="+mn-cs"/>
              </a:defRPr>
            </a:lvl6pPr>
            <a:lvl7pPr marL="173736" indent="-173736" algn="l" defTabSz="914400" rtl="0" eaLnBrk="1" latinLnBrk="0" hangingPunct="1">
              <a:lnSpc>
                <a:spcPct val="105000"/>
              </a:lnSpc>
              <a:spcBef>
                <a:spcPts val="800"/>
              </a:spcBef>
              <a:spcAft>
                <a:spcPts val="0"/>
              </a:spcAft>
              <a:buClr>
                <a:srgbClr val="FA0057"/>
              </a:buClr>
              <a:buSzPct val="120000"/>
              <a:buFont typeface="PrudentialModern Med" pitchFamily="2" charset="0"/>
              <a:buChar char="×"/>
              <a:tabLst/>
              <a:defRPr sz="1200" b="0" kern="1200" cap="none" spc="0" baseline="0">
                <a:solidFill>
                  <a:schemeClr val="tx1"/>
                </a:solidFill>
                <a:latin typeface="+mn-lt"/>
                <a:ea typeface="+mn-ea"/>
                <a:cs typeface="+mn-cs"/>
              </a:defRPr>
            </a:lvl7pPr>
            <a:lvl8pPr marL="173736" indent="-173736" algn="l" defTabSz="914400" rtl="0" eaLnBrk="1" latinLnBrk="0" hangingPunct="1">
              <a:lnSpc>
                <a:spcPct val="105000"/>
              </a:lnSpc>
              <a:spcBef>
                <a:spcPts val="800"/>
              </a:spcBef>
              <a:spcAft>
                <a:spcPts val="0"/>
              </a:spcAft>
              <a:buClr>
                <a:schemeClr val="accent6"/>
              </a:buClr>
              <a:buSzPct val="120000"/>
              <a:buFont typeface="PrudentialModern Med" pitchFamily="2" charset="0"/>
              <a:buChar char="+"/>
              <a:tabLst/>
              <a:defRPr sz="1200" kern="1200">
                <a:solidFill>
                  <a:schemeClr val="tx1"/>
                </a:solidFill>
                <a:latin typeface="+mn-lt"/>
                <a:ea typeface="+mn-ea"/>
                <a:cs typeface="+mn-cs"/>
              </a:defRPr>
            </a:lvl8pPr>
            <a:lvl9pPr marL="6350" indent="-6350" algn="l" defTabSz="914400" rtl="0" eaLnBrk="1" latinLnBrk="0" hangingPunct="1">
              <a:lnSpc>
                <a:spcPct val="80000"/>
              </a:lnSpc>
              <a:spcBef>
                <a:spcPts val="800"/>
              </a:spcBef>
              <a:spcAft>
                <a:spcPts val="0"/>
              </a:spcAft>
              <a:buClrTx/>
              <a:buSzPct val="120000"/>
              <a:buFont typeface="PrudentialModern Med" pitchFamily="2" charset="0"/>
              <a:buChar char="​"/>
              <a:tabLst/>
              <a:defRPr sz="4400" kern="1200" cap="all" spc="-110" baseline="0">
                <a:solidFill>
                  <a:schemeClr val="tx1"/>
                </a:solidFill>
                <a:latin typeface="+mj-lt"/>
                <a:ea typeface="+mn-ea"/>
                <a:cs typeface="+mn-cs"/>
              </a:defRPr>
            </a:lvl9pPr>
          </a:lstStyle>
          <a:p>
            <a:pPr>
              <a:lnSpc>
                <a:spcPct val="102000"/>
              </a:lnSpc>
              <a:spcBef>
                <a:spcPts val="0"/>
              </a:spcBef>
              <a:buSzTx/>
              <a:buFont typeface="Arial" panose="020B0604020202020204" pitchFamily="34" charset="0"/>
              <a:buNone/>
              <a:defRPr/>
            </a:pPr>
            <a:r>
              <a:rPr lang="en-US" sz="1200" b="1" cap="none" spc="-30" dirty="0">
                <a:solidFill>
                  <a:srgbClr val="001F45"/>
                </a:solidFill>
                <a:latin typeface="PrudentialModern" pitchFamily="2" charset="77"/>
              </a:rPr>
              <a:t>Post Copy</a:t>
            </a:r>
          </a:p>
        </p:txBody>
      </p:sp>
      <p:pic>
        <p:nvPicPr>
          <p:cNvPr id="18" name="Picture 17">
            <a:extLst>
              <a:ext uri="{FF2B5EF4-FFF2-40B4-BE49-F238E27FC236}">
                <a16:creationId xmlns:a16="http://schemas.microsoft.com/office/drawing/2014/main" id="{CDE4D49F-CD11-A4A2-5D0F-C2C3FE1FCA1F}"/>
              </a:ext>
            </a:extLst>
          </p:cNvPr>
          <p:cNvPicPr>
            <a:picLocks noChangeAspect="1"/>
          </p:cNvPicPr>
          <p:nvPr/>
        </p:nvPicPr>
        <p:blipFill>
          <a:blip r:embed="rId4"/>
          <a:stretch>
            <a:fillRect/>
          </a:stretch>
        </p:blipFill>
        <p:spPr>
          <a:xfrm>
            <a:off x="4098291" y="645730"/>
            <a:ext cx="8093709" cy="2230775"/>
          </a:xfrm>
          <a:prstGeom prst="rect">
            <a:avLst/>
          </a:prstGeom>
        </p:spPr>
      </p:pic>
    </p:spTree>
    <p:extLst>
      <p:ext uri="{BB962C8B-B14F-4D97-AF65-F5344CB8AC3E}">
        <p14:creationId xmlns:p14="http://schemas.microsoft.com/office/powerpoint/2010/main" val="3875115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8FBFE85-E32C-1756-3CDB-3C65407154A8}"/>
              </a:ext>
            </a:extLst>
          </p:cNvPr>
          <p:cNvSpPr>
            <a:spLocks noGrp="1"/>
          </p:cNvSpPr>
          <p:nvPr>
            <p:ph type="title"/>
          </p:nvPr>
        </p:nvSpPr>
        <p:spPr>
          <a:xfrm>
            <a:off x="457200" y="-104776"/>
            <a:ext cx="11283950" cy="104775"/>
          </a:xfrm>
        </p:spPr>
        <p:txBody>
          <a:bodyPr/>
          <a:lstStyle/>
          <a:p>
            <a:r>
              <a:rPr lang="en-US" sz="100" dirty="0">
                <a:solidFill>
                  <a:srgbClr val="E2E4E7"/>
                </a:solidFill>
              </a:rPr>
              <a:t>Disclosure</a:t>
            </a:r>
          </a:p>
        </p:txBody>
      </p:sp>
      <p:sp>
        <p:nvSpPr>
          <p:cNvPr id="10" name="Content Placeholder 9">
            <a:extLst>
              <a:ext uri="{FF2B5EF4-FFF2-40B4-BE49-F238E27FC236}">
                <a16:creationId xmlns:a16="http://schemas.microsoft.com/office/drawing/2014/main" id="{933C10E8-9755-94B6-205E-142EABFDC5EF}"/>
              </a:ext>
            </a:extLst>
          </p:cNvPr>
          <p:cNvSpPr>
            <a:spLocks noGrp="1"/>
          </p:cNvSpPr>
          <p:nvPr>
            <p:ph sz="quarter" idx="11"/>
          </p:nvPr>
        </p:nvSpPr>
        <p:spPr>
          <a:xfrm>
            <a:off x="627048" y="4273237"/>
            <a:ext cx="11283950" cy="1813640"/>
          </a:xfrm>
        </p:spPr>
        <p:txBody>
          <a:bodyPr anchor="b"/>
          <a:lstStyle/>
          <a:p>
            <a:pPr marL="0" marR="0" lvl="0" indent="0" algn="l" defTabSz="914400" rtl="0" eaLnBrk="1" fontAlgn="auto" latinLnBrk="0" hangingPunct="1">
              <a:lnSpc>
                <a:spcPct val="100000"/>
              </a:lnSpc>
              <a:spcBef>
                <a:spcPts val="900"/>
              </a:spcBef>
              <a:spcAft>
                <a:spcPts val="0"/>
              </a:spcAft>
              <a:buClrTx/>
              <a:buSzTx/>
              <a:buFontTx/>
              <a:buNone/>
              <a:tabLst/>
              <a:defRPr/>
            </a:pPr>
            <a:endParaRPr kumimoji="0" lang="en-US" sz="800" u="none" strike="noStrike" kern="1200" cap="none" spc="0" normalizeH="0" baseline="0" noProof="0" dirty="0">
              <a:ln>
                <a:noFill/>
              </a:ln>
              <a:solidFill>
                <a:srgbClr val="333333"/>
              </a:solidFill>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900"/>
              </a:spcBef>
              <a:spcAft>
                <a:spcPts val="0"/>
              </a:spcAft>
              <a:buClrTx/>
              <a:buSzTx/>
              <a:buFontTx/>
              <a:buNone/>
              <a:tabLst/>
              <a:defRPr/>
            </a:pPr>
            <a:endParaRPr lang="en-US" sz="800" cap="none" dirty="0">
              <a:solidFill>
                <a:srgbClr val="333333"/>
              </a:solidFill>
              <a:latin typeface="Segoe UI" panose="020B0502040204020203" pitchFamily="34" charset="0"/>
            </a:endParaRPr>
          </a:p>
          <a:p>
            <a:pPr marL="0" marR="0" lvl="0" indent="0" algn="l" defTabSz="914400" rtl="0" eaLnBrk="1" fontAlgn="auto" latinLnBrk="0" hangingPunct="1">
              <a:lnSpc>
                <a:spcPct val="100000"/>
              </a:lnSpc>
              <a:spcBef>
                <a:spcPts val="900"/>
              </a:spcBef>
              <a:spcAft>
                <a:spcPts val="0"/>
              </a:spcAft>
              <a:buClrTx/>
              <a:buSzTx/>
              <a:buFontTx/>
              <a:buNone/>
              <a:tabLst/>
              <a:defRPr/>
            </a:pPr>
            <a:endParaRPr kumimoji="0" lang="en-US" sz="800" u="none" strike="noStrike" kern="1200" cap="none" spc="0" normalizeH="0" baseline="0" noProof="0" dirty="0">
              <a:ln>
                <a:noFill/>
              </a:ln>
              <a:solidFill>
                <a:srgbClr val="333333"/>
              </a:solidFill>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900"/>
              </a:spcBef>
              <a:spcAft>
                <a:spcPts val="0"/>
              </a:spcAft>
              <a:buClrTx/>
              <a:buSzTx/>
              <a:buFontTx/>
              <a:buNone/>
              <a:tabLst/>
              <a:defRPr/>
            </a:pPr>
            <a:endParaRPr kumimoji="0" lang="en-US" sz="800" u="none" strike="noStrike" kern="1200" cap="none" spc="0" normalizeH="0" baseline="0" noProof="0" dirty="0">
              <a:ln>
                <a:noFill/>
              </a:ln>
              <a:solidFill>
                <a:srgbClr val="333333"/>
              </a:solidFill>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900"/>
              </a:spcBef>
              <a:spcAft>
                <a:spcPts val="0"/>
              </a:spcAft>
              <a:buClrTx/>
              <a:buSzTx/>
              <a:buFontTx/>
              <a:buNone/>
              <a:tabLst/>
              <a:defRPr/>
            </a:pPr>
            <a:endParaRPr kumimoji="0" lang="en-US" sz="800" u="none" strike="noStrike" kern="1200" cap="none" spc="0" normalizeH="0" baseline="0" noProof="0" dirty="0">
              <a:ln>
                <a:noFill/>
              </a:ln>
              <a:solidFill>
                <a:srgbClr val="333333"/>
              </a:solidFill>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900"/>
              </a:spcBef>
              <a:spcAft>
                <a:spcPts val="0"/>
              </a:spcAft>
              <a:buClrTx/>
              <a:buSzTx/>
              <a:buFontTx/>
              <a:buNone/>
              <a:tabLst/>
              <a:defRPr/>
            </a:pPr>
            <a:endParaRPr lang="en-US" sz="800" cap="none" dirty="0">
              <a:solidFill>
                <a:srgbClr val="333333"/>
              </a:solidFill>
              <a:latin typeface="Segoe UI" panose="020B0502040204020203" pitchFamily="34" charset="0"/>
            </a:endParaRPr>
          </a:p>
          <a:p>
            <a:pPr marL="0" marR="0" lvl="0" indent="0" algn="l" defTabSz="914400" rtl="0" eaLnBrk="1" fontAlgn="auto" latinLnBrk="0" hangingPunct="1">
              <a:lnSpc>
                <a:spcPct val="100000"/>
              </a:lnSpc>
              <a:spcBef>
                <a:spcPts val="900"/>
              </a:spcBef>
              <a:spcAft>
                <a:spcPts val="0"/>
              </a:spcAft>
              <a:buClrTx/>
              <a:buSzTx/>
              <a:buFontTx/>
              <a:buNone/>
              <a:tabLst/>
              <a:defRPr/>
            </a:pPr>
            <a:endParaRPr kumimoji="0" lang="en-US" sz="800" u="none" strike="noStrike" kern="1200" cap="none" spc="0" normalizeH="0" baseline="0" noProof="0" dirty="0">
              <a:ln>
                <a:noFill/>
              </a:ln>
              <a:solidFill>
                <a:schemeClr val="tx1"/>
              </a:solidFill>
              <a:uLnTx/>
              <a:uFillTx/>
              <a:latin typeface="+mn-lt"/>
              <a:ea typeface="+mn-ea"/>
              <a:cs typeface="+mn-cs"/>
            </a:endParaRPr>
          </a:p>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800" u="none" strike="noStrike" kern="1200" cap="none" spc="0" normalizeH="0" baseline="0" noProof="0" dirty="0">
                <a:ln>
                  <a:noFill/>
                </a:ln>
                <a:solidFill>
                  <a:schemeClr val="tx1"/>
                </a:solidFill>
                <a:uLnTx/>
                <a:uFillTx/>
                <a:latin typeface="+mn-lt"/>
                <a:ea typeface="+mn-ea"/>
                <a:cs typeface="+mn-cs"/>
              </a:rPr>
              <a:t>The Prudential Insurance Company of America, Newark NJ, and its affiliates.</a:t>
            </a:r>
          </a:p>
          <a:p>
            <a:pPr marL="0" indent="0">
              <a:lnSpc>
                <a:spcPct val="100000"/>
              </a:lnSpc>
              <a:spcBef>
                <a:spcPts val="900"/>
              </a:spcBef>
              <a:buSzTx/>
              <a:buNone/>
              <a:defRPr/>
            </a:pPr>
            <a:r>
              <a:rPr lang="en-US" sz="800" kern="1200" spc="-30" dirty="0">
                <a:solidFill>
                  <a:schemeClr val="tx1"/>
                </a:solidFill>
                <a:latin typeface="+mn-lt"/>
              </a:rPr>
              <a:t>Guide </a:t>
            </a:r>
            <a:r>
              <a:rPr lang="en-US" sz="800" b="0" i="0" dirty="0">
                <a:solidFill>
                  <a:schemeClr val="tx1"/>
                </a:solidFill>
                <a:effectLst/>
                <a:latin typeface="+mn-lt"/>
              </a:rPr>
              <a:t>Created Exclusively for Financial Professionals.</a:t>
            </a:r>
            <a:r>
              <a:rPr lang="en-US" sz="800" kern="1200" spc="-30" dirty="0">
                <a:solidFill>
                  <a:schemeClr val="tx1"/>
                </a:solidFill>
                <a:latin typeface="+mn-lt"/>
              </a:rPr>
              <a:t> </a:t>
            </a:r>
            <a:r>
              <a:rPr lang="en-US" sz="800" b="0" i="0" dirty="0">
                <a:solidFill>
                  <a:schemeClr val="tx1"/>
                </a:solidFill>
                <a:effectLst/>
                <a:latin typeface="+mn-lt"/>
              </a:rPr>
              <a:t>Not for Distribution Outside Prudential.</a:t>
            </a:r>
            <a:endParaRPr lang="en-US" sz="800" kern="1200" spc="-30" dirty="0">
              <a:solidFill>
                <a:schemeClr val="tx1"/>
              </a:solidFill>
              <a:latin typeface="+mn-lt"/>
            </a:endParaRPr>
          </a:p>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Prudential, the Prudential logo, and the Rock symbol are service marks of Prudential Financial, Inc. and its related entities.</a:t>
            </a:r>
          </a:p>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©2024 Prudential Financial, Inc. and its related entities.</a:t>
            </a:r>
          </a:p>
          <a:p>
            <a:pPr marL="0" marR="0" lvl="0" indent="0" algn="l" defTabSz="914400" rtl="0" eaLnBrk="1" fontAlgn="auto" latinLnBrk="0" hangingPunct="1">
              <a:lnSpc>
                <a:spcPct val="100000"/>
              </a:lnSpc>
              <a:spcBef>
                <a:spcPts val="900"/>
              </a:spcBef>
              <a:spcAft>
                <a:spcPts val="0"/>
              </a:spcAft>
              <a:buClrTx/>
              <a:buSzTx/>
              <a:buFontTx/>
              <a:buNone/>
              <a:tabLst/>
              <a:defRPr/>
            </a:pPr>
            <a:r>
              <a:rPr lang="en-US" sz="800" dirty="0">
                <a:solidFill>
                  <a:srgbClr val="545454"/>
                </a:solidFill>
                <a:effectLst/>
                <a:latin typeface="Arial" panose="020B0604020202020204" pitchFamily="34" charset="0"/>
                <a:ea typeface="Calibri" panose="020F0502020204030204" pitchFamily="34" charset="0"/>
              </a:rPr>
              <a:t>1083169-00001-00</a:t>
            </a:r>
            <a:endParaRPr kumimoji="0" lang="en-US" sz="800" b="0" i="0" u="none" strike="noStrike" kern="1200" cap="none" spc="0" normalizeH="0" baseline="0" noProof="0" dirty="0">
              <a:ln>
                <a:noFill/>
              </a:ln>
              <a:solidFill>
                <a:srgbClr val="000000"/>
              </a:solidFill>
              <a:effectLst/>
              <a:uLnTx/>
              <a:uFillTx/>
              <a:latin typeface="PrudentialModern Light" pitchFamily="2" charset="77"/>
              <a:ea typeface="+mn-ea"/>
              <a:cs typeface="+mn-cs"/>
            </a:endParaRPr>
          </a:p>
        </p:txBody>
      </p:sp>
      <p:pic>
        <p:nvPicPr>
          <p:cNvPr id="4" name="Picture 3">
            <a:extLst>
              <a:ext uri="{FF2B5EF4-FFF2-40B4-BE49-F238E27FC236}">
                <a16:creationId xmlns:a16="http://schemas.microsoft.com/office/drawing/2014/main" id="{84F2C6B9-192A-5116-07B2-7F689D0E708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7983" y="5801602"/>
            <a:ext cx="2056969" cy="471149"/>
          </a:xfrm>
          <a:prstGeom prst="rect">
            <a:avLst/>
          </a:prstGeom>
        </p:spPr>
      </p:pic>
    </p:spTree>
    <p:extLst>
      <p:ext uri="{BB962C8B-B14F-4D97-AF65-F5344CB8AC3E}">
        <p14:creationId xmlns:p14="http://schemas.microsoft.com/office/powerpoint/2010/main" val="1030949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Prudential SlideDoc">
  <a:themeElements>
    <a:clrScheme name="Custom 7">
      <a:dk1>
        <a:srgbClr val="001F45"/>
      </a:dk1>
      <a:lt1>
        <a:srgbClr val="FFFFFF"/>
      </a:lt1>
      <a:dk2>
        <a:srgbClr val="7E8FA1"/>
      </a:dk2>
      <a:lt2>
        <a:srgbClr val="BFC7D1"/>
      </a:lt2>
      <a:accent1>
        <a:srgbClr val="001F45"/>
      </a:accent1>
      <a:accent2>
        <a:srgbClr val="007BC3"/>
      </a:accent2>
      <a:accent3>
        <a:srgbClr val="14D6E0"/>
      </a:accent3>
      <a:accent4>
        <a:srgbClr val="E3B449"/>
      </a:accent4>
      <a:accent5>
        <a:srgbClr val="443BB2"/>
      </a:accent5>
      <a:accent6>
        <a:srgbClr val="009166"/>
      </a:accent6>
      <a:hlink>
        <a:srgbClr val="007BC3"/>
      </a:hlink>
      <a:folHlink>
        <a:srgbClr val="14D6E0"/>
      </a:folHlink>
    </a:clrScheme>
    <a:fontScheme name="Custom 8">
      <a:majorFont>
        <a:latin typeface="PrudentialModern SemCond"/>
        <a:ea typeface=""/>
        <a:cs typeface=""/>
      </a:majorFont>
      <a:minorFont>
        <a:latin typeface="PrudentialModern Me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2857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600" i="0" u="none" strike="noStrike" cap="none" normalizeH="0" baseline="0" dirty="0" smtClean="0">
            <a:ln>
              <a:noFill/>
            </a:ln>
            <a:solidFill>
              <a:schemeClr val="bg1"/>
            </a:solidFill>
            <a:effectLst/>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914400" rtl="0" eaLnBrk="1" fontAlgn="auto" latinLnBrk="0" hangingPunct="1">
          <a:lnSpc>
            <a:spcPct val="102000"/>
          </a:lnSpc>
          <a:spcAft>
            <a:spcPts val="0"/>
          </a:spcAft>
          <a:buClrTx/>
          <a:buSzTx/>
          <a:buFont typeface="Arial" panose="020B0604020202020204" pitchFamily="34" charset="0"/>
          <a:buNone/>
          <a:tabLst/>
          <a:defRPr sz="1600" kern="1200" spc="-30" dirty="0" smtClean="0"/>
        </a:defPPr>
      </a:lstStyle>
    </a:txDef>
  </a:objectDefaults>
  <a:extraClrSchemeLst/>
  <a:custClrLst>
    <a:custClr name="Violet">
      <a:srgbClr val="D752FD"/>
    </a:custClr>
    <a:custClr name="Orange">
      <a:srgbClr val="F86400"/>
    </a:custClr>
    <a:custClr name="Purple">
      <a:srgbClr val="8046DB"/>
    </a:custClr>
    <a:custClr name="Light Teal">
      <a:srgbClr val="89EBF0"/>
    </a:custClr>
    <a:custClr name="Green">
      <a:srgbClr val="43AA4B"/>
    </a:custClr>
    <a:custClr name="Yellow">
      <a:srgbClr val="FFD200"/>
    </a:custClr>
  </a:custClrLst>
  <a:extLst>
    <a:ext uri="{05A4C25C-085E-4340-85A3-A5531E510DB2}">
      <thm15:themeFamily xmlns:thm15="http://schemas.microsoft.com/office/thememl/2012/main" name="23-PRUD-11021-Slidedoc_R3_01_RL" id="{64927DB2-021C-5B42-976F-3FC9DFD21453}" vid="{73CFA896-AD60-9A44-ACFE-923934FF9E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udential">
      <a:majorFont>
        <a:latin typeface="PrudentialModern"/>
        <a:ea typeface=""/>
        <a:cs typeface=""/>
      </a:majorFont>
      <a:minorFont>
        <a:latin typeface="PrudentialModern M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udential">
      <a:majorFont>
        <a:latin typeface="PrudentialModern"/>
        <a:ea typeface=""/>
        <a:cs typeface=""/>
      </a:majorFont>
      <a:minorFont>
        <a:latin typeface="PrudentialModern M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95d4a41-f636-4364-8114-faee060cce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F89053BA46B04CB0240CF14972B014" ma:contentTypeVersion="18" ma:contentTypeDescription="Create a new document." ma:contentTypeScope="" ma:versionID="138e39637b77188491df9d9a4fd1834e">
  <xsd:schema xmlns:xsd="http://www.w3.org/2001/XMLSchema" xmlns:xs="http://www.w3.org/2001/XMLSchema" xmlns:p="http://schemas.microsoft.com/office/2006/metadata/properties" xmlns:ns3="e5f058ee-1686-4a1f-96d5-c4672040180e" xmlns:ns4="595d4a41-f636-4364-8114-faee060cce9c" targetNamespace="http://schemas.microsoft.com/office/2006/metadata/properties" ma:root="true" ma:fieldsID="ba13e7f2c7ba27583a6a1d50efa8e992" ns3:_="" ns4:_="">
    <xsd:import namespace="e5f058ee-1686-4a1f-96d5-c4672040180e"/>
    <xsd:import namespace="595d4a41-f636-4364-8114-faee060cce9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SearchProperties"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058ee-1686-4a1f-96d5-c4672040180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5d4a41-f636-4364-8114-faee060cce9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982682-087B-49FF-8BEB-19D0DD2AD1A4}">
  <ds:schemaRefs>
    <ds:schemaRef ds:uri="http://purl.org/dc/dcmitype/"/>
    <ds:schemaRef ds:uri="e5f058ee-1686-4a1f-96d5-c4672040180e"/>
    <ds:schemaRef ds:uri="595d4a41-f636-4364-8114-faee060cce9c"/>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C45D6CF-CAA5-4A8F-960C-899ECFCD9F2E}">
  <ds:schemaRefs>
    <ds:schemaRef ds:uri="595d4a41-f636-4364-8114-faee060cce9c"/>
    <ds:schemaRef ds:uri="e5f058ee-1686-4a1f-96d5-c467204018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419A44-325D-4ECE-AA5B-63F0D1F008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44038</TotalTime>
  <Words>993</Words>
  <Application>Microsoft Office PowerPoint</Application>
  <PresentationFormat>Widescreen</PresentationFormat>
  <Paragraphs>88</Paragraphs>
  <Slides>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Aptos</vt:lpstr>
      <vt:lpstr>Arial</vt:lpstr>
      <vt:lpstr>Calibri</vt:lpstr>
      <vt:lpstr>Microsoft Sans Serif</vt:lpstr>
      <vt:lpstr>PrudentialModern</vt:lpstr>
      <vt:lpstr>PrudentialModern Light</vt:lpstr>
      <vt:lpstr>PrudentialModern Med</vt:lpstr>
      <vt:lpstr>PrudentialModern SemCond</vt:lpstr>
      <vt:lpstr>Segoe UI</vt:lpstr>
      <vt:lpstr>Times New Roman</vt:lpstr>
      <vt:lpstr>Trebuchet MS</vt:lpstr>
      <vt:lpstr>Prudential SlideDoc</vt:lpstr>
      <vt:lpstr>Blueprints to black wealth Social Post guide</vt:lpstr>
      <vt:lpstr>OVERVIEW &amp; instructions</vt:lpstr>
      <vt:lpstr>Impactful social posts</vt:lpstr>
      <vt:lpstr>Impactful social posts</vt:lpstr>
      <vt:lpstr>Impactful social posts</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expense life insurance - Social media toolkit</dc:title>
  <dc:creator>Prudential</dc:creator>
  <cp:lastModifiedBy>Rebecca Nappi</cp:lastModifiedBy>
  <cp:revision>208</cp:revision>
  <dcterms:created xsi:type="dcterms:W3CDTF">2023-09-28T20:25:33Z</dcterms:created>
  <dcterms:modified xsi:type="dcterms:W3CDTF">2024-12-16T18:56:47Z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0x01010047F89053BA46B04CB0240CF14972B014</vt:lpwstr>
  </property>
</Properties>
</file>