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notesMasterIdLst>
    <p:notesMasterId r:id="rId26"/>
  </p:notesMasterIdLst>
  <p:handoutMasterIdLst>
    <p:handoutMasterId r:id="rId27"/>
  </p:handoutMasterIdLst>
  <p:sldIdLst>
    <p:sldId id="6047" r:id="rId5"/>
    <p:sldId id="6025" r:id="rId6"/>
    <p:sldId id="2147482237" r:id="rId7"/>
    <p:sldId id="6030" r:id="rId8"/>
    <p:sldId id="6010" r:id="rId9"/>
    <p:sldId id="6049" r:id="rId10"/>
    <p:sldId id="6012" r:id="rId11"/>
    <p:sldId id="6029" r:id="rId12"/>
    <p:sldId id="5977" r:id="rId13"/>
    <p:sldId id="6034" r:id="rId14"/>
    <p:sldId id="6033" r:id="rId15"/>
    <p:sldId id="6048" r:id="rId16"/>
    <p:sldId id="2147482238" r:id="rId17"/>
    <p:sldId id="6046" r:id="rId18"/>
    <p:sldId id="6039" r:id="rId19"/>
    <p:sldId id="6036" r:id="rId20"/>
    <p:sldId id="6044" r:id="rId21"/>
    <p:sldId id="6037" r:id="rId22"/>
    <p:sldId id="6045" r:id="rId23"/>
    <p:sldId id="6042" r:id="rId24"/>
    <p:sldId id="602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Layouts" id="{771EC8A9-1125-4614-82F6-2921F11CF71B}">
          <p14:sldIdLst>
            <p14:sldId id="6047"/>
            <p14:sldId id="6025"/>
            <p14:sldId id="2147482237"/>
            <p14:sldId id="6030"/>
            <p14:sldId id="6010"/>
            <p14:sldId id="6049"/>
            <p14:sldId id="6012"/>
            <p14:sldId id="6029"/>
            <p14:sldId id="5977"/>
            <p14:sldId id="6034"/>
            <p14:sldId id="6033"/>
            <p14:sldId id="6048"/>
            <p14:sldId id="2147482238"/>
            <p14:sldId id="6046"/>
            <p14:sldId id="6039"/>
            <p14:sldId id="6036"/>
            <p14:sldId id="6044"/>
            <p14:sldId id="6037"/>
            <p14:sldId id="6045"/>
            <p14:sldId id="6042"/>
            <p14:sldId id="6026"/>
          </p14:sldIdLst>
        </p14:section>
      </p14:sectionLst>
    </p:ext>
    <p:ext uri="{EFAFB233-063F-42B5-8137-9DF3F51BA10A}">
      <p15:sldGuideLst xmlns:p15="http://schemas.microsoft.com/office/powerpoint/2012/main">
        <p15:guide id="1" orient="horz" pos="480" userDrawn="1">
          <p15:clr>
            <a:srgbClr val="A4A3A4"/>
          </p15:clr>
        </p15:guide>
        <p15:guide id="4" pos="3552" userDrawn="1">
          <p15:clr>
            <a:srgbClr val="A4A3A4"/>
          </p15:clr>
        </p15:guide>
        <p15:guide id="5" pos="432" userDrawn="1">
          <p15:clr>
            <a:srgbClr val="A4A3A4"/>
          </p15:clr>
        </p15:guide>
        <p15:guide id="6" orient="horz" pos="40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ED3C2B-AC03-E52B-91BB-10245E3705A6}" name="Val Moumdjian" initials="VM" userId="S::valeria.moumdjian@prudential.com::c4b227fa-54e1-401e-b0ec-0115d4d67cb2" providerId="AD"/>
  <p188:author id="{632C9663-CB99-DF0B-A5E6-31EAD975E8CD}" name="Susanne Bassmann" initials="SB" userId="S::susanne.bassmann@Prudential.com::70e48fdb-77d1-4f40-a6de-46b9ae009cf9" providerId="AD"/>
  <p188:author id="{E6E03EAF-D62D-E00A-68B2-D0A80B504EA8}" name="Edward Dylewski" initials="ED" userId="S::edward.dylewski@Prudential.com::a3792b1a-d159-4f3d-8fda-755bfebc41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1F4"/>
    <a:srgbClr val="0F7F85"/>
    <a:srgbClr val="D12FFD"/>
    <a:srgbClr val="0D8B91"/>
    <a:srgbClr val="D751FD"/>
    <a:srgbClr val="14D6E0"/>
    <a:srgbClr val="E6E6E6"/>
    <a:srgbClr val="027AC4"/>
    <a:srgbClr val="8045DB"/>
    <a:srgbClr val="007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18" autoAdjust="0"/>
    <p:restoredTop sz="96357" autoAdjust="0"/>
  </p:normalViewPr>
  <p:slideViewPr>
    <p:cSldViewPr snapToGrid="0">
      <p:cViewPr varScale="1">
        <p:scale>
          <a:sx n="72" d="100"/>
          <a:sy n="72" d="100"/>
        </p:scale>
        <p:origin x="612" y="60"/>
      </p:cViewPr>
      <p:guideLst>
        <p:guide orient="horz" pos="480"/>
        <p:guide pos="3552"/>
        <p:guide pos="432"/>
        <p:guide orient="horz" pos="4080"/>
      </p:guideLst>
    </p:cSldViewPr>
  </p:slideViewPr>
  <p:outlineViewPr>
    <p:cViewPr>
      <p:scale>
        <a:sx n="33" d="100"/>
        <a:sy n="33" d="100"/>
      </p:scale>
      <p:origin x="0" y="-583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3252" y="90"/>
      </p:cViewPr>
      <p:guideLst/>
    </p:cSldViewPr>
  </p:notes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305EA-C029-299E-35CF-B68CFDC507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3681F41-91C4-CFF9-71D9-1997109121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E145AB-2841-4564-B5F2-83514662606C}" type="datetimeFigureOut">
              <a:rPr lang="en-US" smtClean="0"/>
              <a:t>1/2/2025</a:t>
            </a:fld>
            <a:endParaRPr lang="en-US" dirty="0"/>
          </a:p>
        </p:txBody>
      </p:sp>
      <p:sp>
        <p:nvSpPr>
          <p:cNvPr id="4" name="Footer Placeholder 3">
            <a:extLst>
              <a:ext uri="{FF2B5EF4-FFF2-40B4-BE49-F238E27FC236}">
                <a16:creationId xmlns:a16="http://schemas.microsoft.com/office/drawing/2014/main" id="{885B6DFA-8E4E-49DB-54D1-09BDB16D52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2A89FE1-1417-2430-94C0-684B17CAD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84D0F0-F806-4F99-A3F1-C89A9A4FEC44}" type="slidenum">
              <a:rPr lang="en-US" smtClean="0"/>
              <a:t>‹#›</a:t>
            </a:fld>
            <a:endParaRPr lang="en-US" dirty="0"/>
          </a:p>
        </p:txBody>
      </p:sp>
    </p:spTree>
    <p:extLst>
      <p:ext uri="{BB962C8B-B14F-4D97-AF65-F5344CB8AC3E}">
        <p14:creationId xmlns:p14="http://schemas.microsoft.com/office/powerpoint/2010/main" val="186983424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D781E-5576-49F1-B09A-5E1D942B26EB}" type="datetimeFigureOut">
              <a:rPr lang="en-US" smtClean="0"/>
              <a:t>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1C1C1-985D-4916-8488-7563869E36F5}" type="slidenum">
              <a:rPr lang="en-US" smtClean="0"/>
              <a:t>‹#›</a:t>
            </a:fld>
            <a:endParaRPr lang="en-US" dirty="0"/>
          </a:p>
        </p:txBody>
      </p:sp>
    </p:spTree>
    <p:extLst>
      <p:ext uri="{BB962C8B-B14F-4D97-AF65-F5344CB8AC3E}">
        <p14:creationId xmlns:p14="http://schemas.microsoft.com/office/powerpoint/2010/main" val="198209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0" indent="0" algn="l" defTabSz="914400" rtl="0" eaLnBrk="1" latinLnBrk="0" hangingPunct="1">
      <a:defRPr sz="1200" kern="1200">
        <a:solidFill>
          <a:schemeClr val="tx1"/>
        </a:solidFill>
        <a:latin typeface="+mn-lt"/>
        <a:ea typeface="+mn-ea"/>
        <a:cs typeface="+mn-cs"/>
      </a:defRPr>
    </a:lvl2pPr>
    <a:lvl3pPr marL="0" indent="0" algn="l" defTabSz="914400" rtl="0" eaLnBrk="1" latinLnBrk="0" hangingPunct="1">
      <a:defRPr sz="1200" kern="1200">
        <a:solidFill>
          <a:schemeClr val="tx1"/>
        </a:solidFill>
        <a:latin typeface="+mn-lt"/>
        <a:ea typeface="+mn-ea"/>
        <a:cs typeface="+mn-cs"/>
      </a:defRPr>
    </a:lvl3pPr>
    <a:lvl4pPr marL="0" indent="0" algn="l" defTabSz="914400" rtl="0" eaLnBrk="1" latinLnBrk="0" hangingPunct="1">
      <a:defRPr sz="1200" kern="1200">
        <a:solidFill>
          <a:schemeClr val="tx1"/>
        </a:solidFill>
        <a:latin typeface="+mn-lt"/>
        <a:ea typeface="+mn-ea"/>
        <a:cs typeface="+mn-cs"/>
      </a:defRPr>
    </a:lvl4pPr>
    <a:lvl5pPr marL="0"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Welcome everyone to 'Let's Break the Silence: A Guide to Family Money Conversations.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today's society, discussing money can often be seen as taboo or uncomfortable.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But what if talking about money was as easy as discussing sports or the 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Today, we’re going to learn tips and ideas to help you have conversations about money with every member of your family.</a:t>
            </a: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a:t>
            </a:fld>
            <a:endParaRPr lang="en-US" dirty="0"/>
          </a:p>
        </p:txBody>
      </p:sp>
    </p:spTree>
    <p:extLst>
      <p:ext uri="{BB962C8B-B14F-4D97-AF65-F5344CB8AC3E}">
        <p14:creationId xmlns:p14="http://schemas.microsoft.com/office/powerpoint/2010/main" val="81034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[Choose one or more questions to ask the audience.]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many of you have teenagers?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do you involve your teenagers in financial decisions?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kind of conversations about money did you have with your parents when you were a teen?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financial responsibilities do you think a teenager should have?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[Share your own story]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10</a:t>
            </a:fld>
            <a:endParaRPr lang="en-US" dirty="0"/>
          </a:p>
        </p:txBody>
      </p:sp>
    </p:spTree>
    <p:extLst>
      <p:ext uri="{BB962C8B-B14F-4D97-AF65-F5344CB8AC3E}">
        <p14:creationId xmlns:p14="http://schemas.microsoft.com/office/powerpoint/2010/main" val="346276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Start conversations with teens by sharing finance podcasts and online articles with them. Then you can follow up and ask what they thought or what they learned.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Encourage your teens to find a part-time job when they’re old enough. Even if they just start babysitting, working at a local supermarket, or fast-food restaurant, it will help them learn how to manage their own money.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Once they start earning money on a regular basis, have them open a basic savings and checking account in their name. Remember, as we mentioned earlier, there was a time when we, or our parents didn’t always have bank accounts. They simply kept money in the house. Can anyone relate to that? </a:t>
            </a:r>
          </a:p>
          <a:p>
            <a:pPr marL="0" marR="0">
              <a:spcBef>
                <a:spcPts val="0"/>
              </a:spcBef>
              <a:spcAft>
                <a:spcPts val="0"/>
              </a:spcAft>
            </a:pPr>
            <a:endPar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 getting kids set up with bank account early in life sets them up to become responsible savers. Of course, with those accounts come debit cards, so educate them on smart debit card use. Teach them how they should track their spending and the consequences of overdrawing their account.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is also a good time to have your teen them pay their own phone bill or the monthly charge for a streaming service. If your teen drives the family car, ask them to contribute to the cost of gas, car insurance, or maintenance. This can help them understand the costs of owning a car.</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11</a:t>
            </a:fld>
            <a:endParaRPr lang="en-US" dirty="0"/>
          </a:p>
        </p:txBody>
      </p:sp>
    </p:spTree>
    <p:extLst>
      <p:ext uri="{BB962C8B-B14F-4D97-AF65-F5344CB8AC3E}">
        <p14:creationId xmlns:p14="http://schemas.microsoft.com/office/powerpoint/2010/main" val="170983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Let's move on to discussing financial preparedness for young adults, especially as they head into college or the working world and they start living more independently. This is a crucial time because they are not kids anymore, but they are not quite adults.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So with that in mind, let me ask you a question.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[Choose one or more questions to ask the audience.]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100" dirty="0">
                <a:effectLst/>
                <a:latin typeface="Arial" panose="020B0604020202020204" pitchFamily="34" charset="0"/>
                <a:ea typeface="Calibri" panose="020F0502020204030204" pitchFamily="34" charset="0"/>
                <a:cs typeface="Times New Roman" panose="02020603050405020304" pitchFamily="18" charset="0"/>
              </a:rPr>
              <a:t>What skills would you teach new adults for financial success?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100" dirty="0">
                <a:effectLst/>
                <a:latin typeface="Arial" panose="020B0604020202020204" pitchFamily="34" charset="0"/>
                <a:ea typeface="Calibri" panose="020F0502020204030204" pitchFamily="34" charset="0"/>
                <a:cs typeface="Times New Roman" panose="02020603050405020304" pitchFamily="18" charset="0"/>
              </a:rPr>
              <a:t>What was the hardest lesson you learned about money as you were becoming more independent?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100" dirty="0">
                <a:effectLst/>
                <a:latin typeface="Arial" panose="020B0604020202020204" pitchFamily="34" charset="0"/>
                <a:ea typeface="Calibri" panose="020F0502020204030204" pitchFamily="34" charset="0"/>
                <a:cs typeface="Times New Roman" panose="02020603050405020304" pitchFamily="18" charset="0"/>
              </a:rPr>
              <a:t>Do you think it’s better to transition young adult children to financial independence slowly? Or is it better to “rip off the band-aid” and let them learn through experience?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[Share your own thoughts.]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12</a:t>
            </a:fld>
            <a:endParaRPr lang="en-US" dirty="0"/>
          </a:p>
        </p:txBody>
      </p:sp>
    </p:spTree>
    <p:extLst>
      <p:ext uri="{BB962C8B-B14F-4D97-AF65-F5344CB8AC3E}">
        <p14:creationId xmlns:p14="http://schemas.microsoft.com/office/powerpoint/2010/main" val="203011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Start by having an open conversation about college expenses. This includes tuition, textbooks, housing, and other fees. What will you help with? What will you expect your student to pay for? </a:t>
            </a:r>
            <a:r>
              <a:rPr lang="en-US" sz="12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This is also the ideal time to talk to kids about the expenses they’ll be responsible for when they are out on their own. This could include </a:t>
            </a: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rent, utilities, groceries, and other needs. </a:t>
            </a:r>
          </a:p>
          <a:p>
            <a:pPr marL="0" marR="0">
              <a:spcBef>
                <a:spcPts val="0"/>
              </a:spcBef>
              <a:spcAft>
                <a:spcPts val="0"/>
              </a:spcAft>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your adult children have landed their first real job with a full-time salary, then introduce them to a trusted financial advisor who can offer guidance on saving money, investing, and planning for retirement. As we all know, it’s never too early to start planning for retirement. </a:t>
            </a:r>
            <a:b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200"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 trusted financial advisor can also talk to young adults about life insurance. You may be wondering if it’s too early to bring up the concept of life insurance with your young adults.  After all, we know that life insurance is usually purchased to help cover funeral and burial expenses. But there’s more to life insurance than that basic protection. </a:t>
            </a:r>
            <a:endParaRPr lang="en-US" sz="1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Life insurance premiums are often lower for individuals who are younger and healthier. Some permanent life insurance policies also have the potential to build cash value. Your child can access that cash through loans or withdrawal, which they can use for any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example, the cash value can be used in such instances as helping to pay college tuition or potential student loan debt, which would relieve them of the burden that so many young people face. They can also let the cash value grow and access it to make a down payment on a home, or anything else they like. </a:t>
            </a:r>
            <a:b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endPar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LINE MUST BE READ WHEN DISCUSSING LOANS AND WITHDRAWALS] </a:t>
            </a:r>
            <a:br>
              <a:rPr lang="en-US" sz="1200" b="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200" b="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 that </a:t>
            </a:r>
            <a:r>
              <a:rPr lang="en-US" sz="1200" b="1" kern="100" dirty="0">
                <a:solidFill>
                  <a:srgbClr val="3F3F3F"/>
                </a:solidFill>
                <a:effectLst/>
                <a:latin typeface="Helvetica" pitchFamily="2" charset="0"/>
                <a:ea typeface="Calibri" panose="020F0502020204030204" pitchFamily="34" charset="0"/>
                <a:cs typeface="Times New Roman" panose="02020603050405020304" pitchFamily="18" charset="0"/>
              </a:rPr>
              <a:t>o</a:t>
            </a:r>
            <a:r>
              <a:rPr lang="en-US" b="1" dirty="0">
                <a:solidFill>
                  <a:srgbClr val="3F3F3F"/>
                </a:solidFill>
                <a:effectLst/>
                <a:latin typeface="Helvetica" pitchFamily="2" charset="0"/>
              </a:rPr>
              <a:t>utstanding loans and withdrawals will reduce policy cash values and the death benefit and may have tax consequences.</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is also the ideal time to discuss the responsible use of credit cards and the importance of a credit score. Make sure they understand their credit score today can impact whether or not they get approved for a home or car loan in the future.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13</a:t>
            </a:fld>
            <a:endParaRPr lang="en-US" dirty="0"/>
          </a:p>
        </p:txBody>
      </p:sp>
    </p:spTree>
    <p:extLst>
      <p:ext uri="{BB962C8B-B14F-4D97-AF65-F5344CB8AC3E}">
        <p14:creationId xmlns:p14="http://schemas.microsoft.com/office/powerpoint/2010/main" val="328265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It's hardly a shocker that married couples don't always see eye to eye on money matters.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For example, he might want to spend part of his bonus on season tickets to his favorite football team, while she doesn’t flinch at dropping a few hundred dollars at the salon.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He might be dreaming of a man cave with the latest gaming system, while she's envisioning a walk-in shoe closet.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Either one of you might be wondering if the other can go a day without having an Amazon package come to the door.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All kidding aside, it’s not wrong for anyone to want these types of things. But as a married couple, the key is finding common ground through open communication and compromise.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14</a:t>
            </a:fld>
            <a:endParaRPr lang="en-US" dirty="0"/>
          </a:p>
        </p:txBody>
      </p:sp>
    </p:spTree>
    <p:extLst>
      <p:ext uri="{BB962C8B-B14F-4D97-AF65-F5344CB8AC3E}">
        <p14:creationId xmlns:p14="http://schemas.microsoft.com/office/powerpoint/2010/main" val="2028101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You and your spouse should talk about your shared long-term goals and retirement plans with a trusted financial advisor. </a:t>
            </a:r>
          </a:p>
          <a:p>
            <a:pPr marL="0" marR="0">
              <a:spcBef>
                <a:spcPts val="0"/>
              </a:spcBef>
              <a:spcAft>
                <a:spcPts val="0"/>
              </a:spcAft>
            </a:pPr>
            <a:endPar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Next, dive into your workplace benefits. This could include health insurance, 401(k)s, HSAs, group life insurance, and more. Make sure you both understand how to maximize everything that’s offered. Your trusted advisor can offer guidance here as well. </a:t>
            </a: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Have a plan for unexpected events like job loss, illness, or disability.</a:t>
            </a:r>
            <a:r>
              <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rPr>
              <a:t> Having an emergency savings fund is a great start. </a:t>
            </a:r>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Life insurance can play a role here as well. You may have group life insurance through your job, but adding a permanent life insurance policy can provide greater protection. Plus,</a:t>
            </a:r>
            <a:r>
              <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rPr>
              <a:t> some </a:t>
            </a: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life insurance policies allow you to “accelerate” (or use) part of the death benefit if you're diagnosed with a chronic or terminal illness. This can help alleviate the stress of medical bills and lost income during a health crisis. </a:t>
            </a:r>
          </a:p>
          <a:p>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Double-check your beneficiary choices on your life insurance policies and take the time to create wills. These actions will help ensure your wishes are carried out and makes things easier for your loved ones after you’ve passed. </a:t>
            </a:r>
          </a:p>
          <a:p>
            <a:pPr marL="0" marR="0">
              <a:spcBef>
                <a:spcPts val="0"/>
              </a:spcBef>
              <a:spcAft>
                <a:spcPts val="0"/>
              </a:spcAft>
            </a:pPr>
            <a:endPar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 should also be talking about how you plan on taking care of your aging parents if they are still with you. If they are healthy and independent, that great. But there may come a day when you need to step in financially. On the next slide we’ll be talking about the conversations you should have with your parents to prepare both of you for this stage of life.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Lastly, schedule "money dates" with your spouse to keep you both on the same page and working towards shared goals.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1C1C1-985D-4916-8488-7563869E36F5}" type="slidenum">
              <a:rPr lang="en-US" smtClean="0"/>
              <a:t>15</a:t>
            </a:fld>
            <a:endParaRPr lang="en-US" dirty="0"/>
          </a:p>
        </p:txBody>
      </p:sp>
    </p:spTree>
    <p:extLst>
      <p:ext uri="{BB962C8B-B14F-4D97-AF65-F5344CB8AC3E}">
        <p14:creationId xmlns:p14="http://schemas.microsoft.com/office/powerpoint/2010/main" val="3773476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What’s one financial topic you wish you could discuss more openly with your parents?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D752FD"/>
                </a:solidFill>
                <a:effectLst/>
                <a:latin typeface="Arial" panose="020B0604020202020204" pitchFamily="34" charset="0"/>
                <a:ea typeface="Calibri" panose="020F0502020204030204" pitchFamily="34" charset="0"/>
                <a:cs typeface="Times New Roman" panose="02020603050405020304" pitchFamily="18" charset="0"/>
              </a:rPr>
              <a:t>[Share your own story]</a:t>
            </a:r>
            <a:endParaRPr lang="en-US" kern="100" dirty="0">
              <a:solidFill>
                <a:srgbClr val="D752F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16</a:t>
            </a:fld>
            <a:endParaRPr lang="en-US" dirty="0"/>
          </a:p>
        </p:txBody>
      </p:sp>
    </p:spTree>
    <p:extLst>
      <p:ext uri="{BB962C8B-B14F-4D97-AF65-F5344CB8AC3E}">
        <p14:creationId xmlns:p14="http://schemas.microsoft.com/office/powerpoint/2010/main" val="245311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Talking about money and end-of-life wishes with your elders can bring up a lot of emotions, so it's important to approach the topic with care and patience. </a:t>
            </a:r>
            <a:r>
              <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E</a:t>
            </a: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xpect to have multiple conversations over time. Bringing in a trusted financial advisor can help make these conversations a bit easier. </a:t>
            </a: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Help them locate and and organize documents like insurance policies, wills, property deeds, and other important papers. Ask about any accounts they have, such as banks, credit cards, investment firms, or brokerage houses.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Gather the contact information of their financial advisors, attorneys, and accountants. Having this info on hand can make things easier in the future. Encourage them to review and update the beneficiaries on their life insurance policies too. While they are reviewing their life insurance policies check to see if there are riders attached that would enable them to “accelerate” (or use) part of the death benefit if they became chronically or terminally ill. It’s always better to know if you have that resource available before the emergency hits.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they're ready, have a conversation about their end-of-life wishes. Talk about whether they’d prefer a burial or cremation, a religious or secular service, and any specific readings or music they’d like to include.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1C1C1-985D-4916-8488-7563869E36F5}" type="slidenum">
              <a:rPr lang="en-US" smtClean="0"/>
              <a:t>17</a:t>
            </a:fld>
            <a:endParaRPr lang="en-US" dirty="0"/>
          </a:p>
        </p:txBody>
      </p:sp>
    </p:spTree>
    <p:extLst>
      <p:ext uri="{BB962C8B-B14F-4D97-AF65-F5344CB8AC3E}">
        <p14:creationId xmlns:p14="http://schemas.microsoft.com/office/powerpoint/2010/main" val="1258957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I’ve been talking today about tips to help you have conversations about money with your family. I also want to mention the importance of planning for your loved ones who may have special needs and may not ever be able to live independently or make their own financial decisions. This is a different type of financial 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18</a:t>
            </a:fld>
            <a:endParaRPr lang="en-US" dirty="0"/>
          </a:p>
        </p:txBody>
      </p:sp>
    </p:spTree>
    <p:extLst>
      <p:ext uri="{BB962C8B-B14F-4D97-AF65-F5344CB8AC3E}">
        <p14:creationId xmlns:p14="http://schemas.microsoft.com/office/powerpoint/2010/main" val="3346731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First, it's crucial to appoint a successor caregiver—someone who can take over caring for your loved one if you're no longer able to. Is it a spouse? Is it a family member? Is it a friend? Make sure you have those conversations, so they know what’s expected.</a:t>
            </a:r>
            <a:endParaRPr lang="en-US" dirty="0"/>
          </a:p>
          <a:p>
            <a:r>
              <a:rPr lang="en-US" dirty="0"/>
              <a:t> </a:t>
            </a:r>
          </a:p>
          <a:p>
            <a:r>
              <a:rPr lang="en-US" dirty="0">
                <a:effectLst/>
              </a:rPr>
              <a:t>You should also set up a guardianship. A guardian is a person designated to make financial and medical decisions for your loved one with special needs. The person you choose to be guardian must be approved in a court of law.</a:t>
            </a:r>
            <a:endParaRPr lang="en-US" dirty="0"/>
          </a:p>
          <a:p>
            <a:r>
              <a:rPr lang="en-US" dirty="0"/>
              <a:t> </a:t>
            </a:r>
          </a:p>
          <a:p>
            <a:r>
              <a:rPr lang="en-US" dirty="0">
                <a:effectLst/>
              </a:rPr>
              <a:t>Next, consider creating a special needs trust. This legal arrangement allows you to provide for your loved one's financial needs without compromising their eligibility for government benefits. Your guardian would be the person in charge of the trust if you were no longer there to administer it.</a:t>
            </a:r>
            <a:endParaRPr lang="en-US" dirty="0"/>
          </a:p>
          <a:p>
            <a:r>
              <a:rPr lang="en-US" dirty="0"/>
              <a:t> </a:t>
            </a:r>
          </a:p>
          <a:p>
            <a:r>
              <a:rPr lang="en-US" dirty="0">
                <a:effectLst/>
              </a:rPr>
              <a:t>Finally, it's a good idea to consult with a financial professional. They can help you create a tailored plan that addresses your loved one's specific needs and ensures their long-term financial well-being.</a:t>
            </a:r>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19</a:t>
            </a:fld>
            <a:endParaRPr lang="en-US" dirty="0"/>
          </a:p>
        </p:txBody>
      </p:sp>
    </p:spTree>
    <p:extLst>
      <p:ext uri="{BB962C8B-B14F-4D97-AF65-F5344CB8AC3E}">
        <p14:creationId xmlns:p14="http://schemas.microsoft.com/office/powerpoint/2010/main" val="102101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8371C1C1-985D-4916-8488-7563869E36F5}" type="slidenum">
              <a:rPr lang="en-US" smtClean="0"/>
              <a:t>2</a:t>
            </a:fld>
            <a:endParaRPr lang="en-US" dirty="0"/>
          </a:p>
        </p:txBody>
      </p:sp>
    </p:spTree>
    <p:extLst>
      <p:ext uri="{BB962C8B-B14F-4D97-AF65-F5344CB8AC3E}">
        <p14:creationId xmlns:p14="http://schemas.microsoft.com/office/powerpoint/2010/main" val="2448364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Calibri" panose="020F0502020204030204" pitchFamily="34" charset="0"/>
                <a:cs typeface="PrudentialModern Med" pitchFamily="2" charset="77"/>
              </a:rPr>
              <a:t>We’ve talked about a lot of tips and ideas to help jumpstart family conversations about money. </a:t>
            </a:r>
          </a:p>
          <a:p>
            <a:endParaRPr lang="en-US" dirty="0">
              <a:effectLst/>
              <a:latin typeface="Arial" panose="020B0604020202020204" pitchFamily="34" charset="0"/>
              <a:ea typeface="Calibri" panose="020F0502020204030204" pitchFamily="34" charset="0"/>
              <a:cs typeface="PrudentialModern Med" pitchFamily="2" charset="77"/>
            </a:endParaRPr>
          </a:p>
          <a:p>
            <a:r>
              <a:rPr lang="en-US" dirty="0">
                <a:latin typeface="Arial" panose="020B0604020202020204" pitchFamily="34" charset="0"/>
                <a:ea typeface="Calibri" panose="020F0502020204030204" pitchFamily="34" charset="0"/>
                <a:cs typeface="PrudentialModern Med" pitchFamily="2" charset="77"/>
              </a:rPr>
              <a:t>But the most important thing is to just get started. It’s not a one and done conversation. It’s an ongoing topic of discussion and you’ll all get better at having these discussions over time. </a:t>
            </a:r>
            <a:endParaRPr lang="en-US" dirty="0">
              <a:effectLst/>
              <a:latin typeface="Arial" panose="020B0604020202020204" pitchFamily="34" charset="0"/>
              <a:ea typeface="Calibri" panose="020F0502020204030204" pitchFamily="34" charset="0"/>
              <a:cs typeface="PrudentialModern Med" pitchFamily="2" charset="77"/>
            </a:endParaRPr>
          </a:p>
          <a:p>
            <a:endParaRPr lang="en-US" dirty="0">
              <a:latin typeface="Arial" panose="020B0604020202020204" pitchFamily="34" charset="0"/>
              <a:ea typeface="Calibri" panose="020F0502020204030204" pitchFamily="34" charset="0"/>
              <a:cs typeface="PrudentialModern Med" pitchFamily="2" charset="77"/>
            </a:endParaRPr>
          </a:p>
          <a:p>
            <a:r>
              <a:rPr lang="en-US" dirty="0">
                <a:effectLst/>
                <a:latin typeface="Arial" panose="020B0604020202020204" pitchFamily="34" charset="0"/>
                <a:ea typeface="Calibri" panose="020F0502020204030204" pitchFamily="34" charset="0"/>
                <a:cs typeface="PrudentialModern Med" pitchFamily="2" charset="77"/>
              </a:rPr>
              <a:t>Celebrate successes and learn from mistakes together. Regular money talks can boost your family's financial health and pave the way to help create generational wealth.</a:t>
            </a:r>
          </a:p>
          <a:p>
            <a:endParaRPr lang="en-US" dirty="0">
              <a:latin typeface="Arial" panose="020B0604020202020204" pitchFamily="34" charset="0"/>
            </a:endParaRPr>
          </a:p>
          <a:p>
            <a:r>
              <a:rPr lang="en-US" dirty="0">
                <a:latin typeface="Arial" panose="020B0604020202020204" pitchFamily="34" charset="0"/>
              </a:rPr>
              <a:t>And remember, I’m here for you. </a:t>
            </a:r>
            <a:r>
              <a:rPr lang="en-US" kern="100" dirty="0">
                <a:effectLst/>
                <a:latin typeface="Arial" panose="020B0604020202020204" pitchFamily="34" charset="0"/>
                <a:ea typeface="Calibri" panose="020F0502020204030204" pitchFamily="34" charset="0"/>
                <a:cs typeface="Times New Roman" panose="02020603050405020304" pitchFamily="18" charset="0"/>
              </a:rPr>
              <a:t>I can help guide these conversations and assist with planning. </a:t>
            </a:r>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20</a:t>
            </a:fld>
            <a:endParaRPr lang="en-US" dirty="0"/>
          </a:p>
        </p:txBody>
      </p:sp>
    </p:spTree>
    <p:extLst>
      <p:ext uri="{BB962C8B-B14F-4D97-AF65-F5344CB8AC3E}">
        <p14:creationId xmlns:p14="http://schemas.microsoft.com/office/powerpoint/2010/main" val="3435717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Thank you for being here today! I hope you found this presentation helpful. Before we wrap it up, I'd love to open the floor for any questions you might have—don't be shy!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To help you kickstart these conversations at home, we've put together a flyer with key takeaways and tips. Just scan the QR code on your screen.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Also, my contact info is on the slide. If you're interested in working together, don't hesitate to reach out.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Thanks again for joining me. I look forward to hearing from you soon.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21</a:t>
            </a:fld>
            <a:endParaRPr lang="en-US" dirty="0"/>
          </a:p>
        </p:txBody>
      </p:sp>
    </p:spTree>
    <p:extLst>
      <p:ext uri="{BB962C8B-B14F-4D97-AF65-F5344CB8AC3E}">
        <p14:creationId xmlns:p14="http://schemas.microsoft.com/office/powerpoint/2010/main" val="19813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notes"/>
          <p:cNvSpPr>
            <a:spLocks noGrp="1" noRot="1" noChangeAspect="1"/>
          </p:cNvSpPr>
          <p:nvPr>
            <p:ph type="sldImg" idx="2"/>
          </p:nvPr>
        </p:nvSpPr>
        <p:spPr>
          <a:xfrm>
            <a:off x="381000" y="4572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notes"/>
          <p:cNvSpPr txBox="1">
            <a:spLocks noGrp="1"/>
          </p:cNvSpPr>
          <p:nvPr>
            <p:ph type="body" idx="1"/>
          </p:nvPr>
        </p:nvSpPr>
        <p:spPr>
          <a:xfrm>
            <a:off x="381000" y="4080510"/>
            <a:ext cx="6096000" cy="4377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400"/>
              <a:buFont typeface="Arial"/>
              <a:buNone/>
            </a:pPr>
            <a:r>
              <a:rPr lang="en-US" b="1" i="1" dirty="0"/>
              <a:t>[For use in Merrill Lynch only]</a:t>
            </a:r>
            <a:endParaRPr b="1" i="1" dirty="0"/>
          </a:p>
          <a:p>
            <a:pPr marL="0" lvl="0" indent="0" algn="l" rtl="0">
              <a:lnSpc>
                <a:spcPct val="100000"/>
              </a:lnSpc>
              <a:spcBef>
                <a:spcPts val="600"/>
              </a:spcBef>
              <a:spcAft>
                <a:spcPts val="0"/>
              </a:spcAft>
              <a:buSzPts val="1400"/>
              <a:buNone/>
            </a:pPr>
            <a:endParaRPr dirty="0"/>
          </a:p>
        </p:txBody>
      </p:sp>
      <p:sp>
        <p:nvSpPr>
          <p:cNvPr id="201" name="Google Shape;20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Before we get started, I’d like you to think about what it was like talking about money in your family growing up.</a:t>
            </a:r>
          </a:p>
          <a:p>
            <a:endPar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word comes to mind? Open, non-existent, limited, taboo?</a:t>
            </a:r>
          </a:p>
          <a:p>
            <a:endPar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Did your parents or grandparents have a hiding place in their home for money? What was their opinion on banks? How did those early experiences impact your thoughts about money today?</a:t>
            </a:r>
          </a:p>
          <a:p>
            <a:endPar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know in my family growing up</a:t>
            </a: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i="1"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presenter shares story</a:t>
            </a: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p>
          <a:p>
            <a:endPar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Would anyone else like to share?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1C1C1-985D-4916-8488-7563869E36F5}" type="slidenum">
              <a:rPr lang="en-US" smtClean="0"/>
              <a:t>4</a:t>
            </a:fld>
            <a:endParaRPr lang="en-US" dirty="0"/>
          </a:p>
        </p:txBody>
      </p:sp>
    </p:spTree>
    <p:extLst>
      <p:ext uri="{BB962C8B-B14F-4D97-AF65-F5344CB8AC3E}">
        <p14:creationId xmlns:p14="http://schemas.microsoft.com/office/powerpoint/2010/main" val="199398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your family didn’t talk about money that much, then you’re not alone.</a:t>
            </a:r>
          </a:p>
          <a:p>
            <a:pPr marL="0" marR="0">
              <a:spcBef>
                <a:spcPts val="0"/>
              </a:spcBef>
              <a:spcAft>
                <a:spcPts val="0"/>
              </a:spcAft>
            </a:pPr>
            <a:endPar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surprising 83% of parents today express that they wish they had received more financial education when they were kids. Additionally, 52% report that they didn't discuss money matters as children. 43% of people would rather discuss politics than 24% who’d rather discuss money over politics.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1C1C1-985D-4916-8488-7563869E36F5}" type="slidenum">
              <a:rPr lang="en-US" smtClean="0"/>
              <a:t>5</a:t>
            </a:fld>
            <a:endParaRPr lang="en-US" dirty="0"/>
          </a:p>
        </p:txBody>
      </p:sp>
    </p:spTree>
    <p:extLst>
      <p:ext uri="{BB962C8B-B14F-4D97-AF65-F5344CB8AC3E}">
        <p14:creationId xmlns:p14="http://schemas.microsoft.com/office/powerpoint/2010/main" val="2382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73DF4-65CE-5EB2-91B3-948AEB0B1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715B3-2AD6-9B7A-0C36-591512C26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30E81-5793-0661-B21D-02B303468715}"/>
              </a:ext>
            </a:extLst>
          </p:cNvPr>
          <p:cNvSpPr>
            <a:spLocks noGrp="1"/>
          </p:cNvSpPr>
          <p:nvPr>
            <p:ph type="body" idx="1"/>
          </p:nvPr>
        </p:nvSpPr>
        <p:spPr/>
        <p:txBody>
          <a:bodyPr/>
          <a:lstStyle/>
          <a:p>
            <a:pPr marL="0" marR="0">
              <a:spcBef>
                <a:spcPts val="0"/>
              </a:spcBef>
              <a:spcAft>
                <a:spcPts val="0"/>
              </a:spcAft>
            </a:pPr>
            <a:r>
              <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H</a:t>
            </a: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owever, 66% of people believe that conversations about money can contribute to building generational wealth. </a:t>
            </a:r>
            <a:endParaRPr lang="en-US" dirty="0"/>
          </a:p>
          <a:p>
            <a:endParaRPr lang="en-US" dirty="0"/>
          </a:p>
        </p:txBody>
      </p:sp>
      <p:sp>
        <p:nvSpPr>
          <p:cNvPr id="4" name="Slide Number Placeholder 3">
            <a:extLst>
              <a:ext uri="{FF2B5EF4-FFF2-40B4-BE49-F238E27FC236}">
                <a16:creationId xmlns:a16="http://schemas.microsoft.com/office/drawing/2014/main" id="{3C3317CC-D634-138C-D833-3674635A2523}"/>
              </a:ext>
            </a:extLst>
          </p:cNvPr>
          <p:cNvSpPr>
            <a:spLocks noGrp="1"/>
          </p:cNvSpPr>
          <p:nvPr>
            <p:ph type="sldNum" sz="quarter" idx="5"/>
          </p:nvPr>
        </p:nvSpPr>
        <p:spPr/>
        <p:txBody>
          <a:bodyPr/>
          <a:lstStyle/>
          <a:p>
            <a:fld id="{8371C1C1-985D-4916-8488-7563869E36F5}" type="slidenum">
              <a:rPr lang="en-US" smtClean="0"/>
              <a:t>6</a:t>
            </a:fld>
            <a:endParaRPr lang="en-US" dirty="0"/>
          </a:p>
        </p:txBody>
      </p:sp>
    </p:spTree>
    <p:extLst>
      <p:ext uri="{BB962C8B-B14F-4D97-AF65-F5344CB8AC3E}">
        <p14:creationId xmlns:p14="http://schemas.microsoft.com/office/powerpoint/2010/main" val="402315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So why does talking about money matter?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Talking openly about money can set the foundation for building generational wealth. It's all about creating a cycle of financial knowledge and smart money management that'll benefit your kids and their kids down the line. Making financial talks a regular thing helps demystify money for your kids, empowering them to make informed decisions and pass on those healthy habits to their own families someday.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Plus, open dialogues about money keep you and your spouse aligned, ensuring you're both working towards the same goals and ready for any financial hurdles.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And let's not forget, these conversations also help you understand and respect your parents' financial wishes, which can be super important as they get older.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By fostering these open conversations, you're not just managing money; you're building a legacy of financial responsibility and well-being for your family.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7</a:t>
            </a:fld>
            <a:endParaRPr lang="en-US" dirty="0"/>
          </a:p>
        </p:txBody>
      </p:sp>
    </p:spTree>
    <p:extLst>
      <p:ext uri="{BB962C8B-B14F-4D97-AF65-F5344CB8AC3E}">
        <p14:creationId xmlns:p14="http://schemas.microsoft.com/office/powerpoint/2010/main" val="95835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[Choose one or more questions to ask the audience.]</a:t>
            </a:r>
          </a:p>
          <a:p>
            <a:pPr marL="228600" marR="0">
              <a:spcBef>
                <a:spcPts val="0"/>
              </a:spcBef>
              <a:spcAft>
                <a:spcPts val="0"/>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What’s one money lesson you wished you learned as a kid?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What’s one financial concept you think kids today should learn?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you’re a parent of younger kids, how do you teach them money lessons?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know I wish I learned </a:t>
            </a:r>
            <a:r>
              <a:rPr lang="en-US"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[share your own experience or story]. </a:t>
            </a: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Would anyone else like to share?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8</a:t>
            </a:fld>
            <a:endParaRPr lang="en-US" dirty="0"/>
          </a:p>
        </p:txBody>
      </p:sp>
    </p:spTree>
    <p:extLst>
      <p:ext uri="{BB962C8B-B14F-4D97-AF65-F5344CB8AC3E}">
        <p14:creationId xmlns:p14="http://schemas.microsoft.com/office/powerpoint/2010/main" val="1889032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Kickstart </a:t>
            </a:r>
            <a:r>
              <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discussions with kids 12 and under with </a:t>
            </a: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family game nights. </a:t>
            </a:r>
            <a:r>
              <a:rPr lang="en-US"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C</a:t>
            </a: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lassics like Monopoly or The Game of Life get kids handling play money and making financial decisions.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Next, involve them in your family’s grocery shopping trips. Explain your choices, like 'We're getting this cereal because it's a dollar cheaper,' or show them how you take advantage of sales and coupons to save.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kids ask for something like a PlayStation, instead of saying 'we can't afford it,' offer them the chance to earn it. Assign simple chores like cleaning their room or washing dishes, teaching them the value of money and hard work.</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piggy bank is a classic way for kids to see their savings grow. You can also check out kid-friendly apps like PiggyBot and Bankaroo – they're like virtual piggy banks that let kids watch their money grow online.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hey, let them treat themselves once in a while. This will help them understand the importance of earning, saving, and spending wisely. Add these activities into your routine, and you'll be setting your kids up for a solid financial future.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9</a:t>
            </a:fld>
            <a:endParaRPr lang="en-US" dirty="0"/>
          </a:p>
        </p:txBody>
      </p:sp>
    </p:spTree>
    <p:extLst>
      <p:ext uri="{BB962C8B-B14F-4D97-AF65-F5344CB8AC3E}">
        <p14:creationId xmlns:p14="http://schemas.microsoft.com/office/powerpoint/2010/main" val="1397745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41DC7D-3BC6-1D99-8A85-798FB402C94D}"/>
              </a:ext>
            </a:extLst>
          </p:cNvPr>
          <p:cNvPicPr>
            <a:picLocks noChangeAspect="1"/>
          </p:cNvPicPr>
          <p:nvPr userDrawn="1"/>
        </p:nvPicPr>
        <p:blipFill>
          <a:blip r:embed="rId2"/>
          <a:stretch>
            <a:fillRect/>
          </a:stretch>
        </p:blipFill>
        <p:spPr>
          <a:xfrm>
            <a:off x="226263" y="6438930"/>
            <a:ext cx="237972" cy="237972"/>
          </a:xfrm>
          <a:prstGeom prst="rect">
            <a:avLst/>
          </a:prstGeom>
        </p:spPr>
      </p:pic>
      <p:sp>
        <p:nvSpPr>
          <p:cNvPr id="6" name="TextBox 5">
            <a:extLst>
              <a:ext uri="{FF2B5EF4-FFF2-40B4-BE49-F238E27FC236}">
                <a16:creationId xmlns:a16="http://schemas.microsoft.com/office/drawing/2014/main" id="{E1DCC8A8-3663-4B31-0B2F-A40355DAE73A}"/>
              </a:ext>
            </a:extLst>
          </p:cNvPr>
          <p:cNvSpPr txBox="1"/>
          <p:nvPr userDrawn="1"/>
        </p:nvSpPr>
        <p:spPr>
          <a:xfrm>
            <a:off x="8357016" y="6551476"/>
            <a:ext cx="3274233" cy="135102"/>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200" spc="-30" dirty="0">
                <a:solidFill>
                  <a:schemeClr val="bg1">
                    <a:lumMod val="65000"/>
                  </a:schemeClr>
                </a:solidFill>
              </a:rPr>
              <a:t>For Broker/Dealer Use Only. Not For Use With The Public.</a:t>
            </a:r>
          </a:p>
        </p:txBody>
      </p:sp>
      <p:sp>
        <p:nvSpPr>
          <p:cNvPr id="7" name="TextBox 6">
            <a:extLst>
              <a:ext uri="{FF2B5EF4-FFF2-40B4-BE49-F238E27FC236}">
                <a16:creationId xmlns:a16="http://schemas.microsoft.com/office/drawing/2014/main" id="{9EE57530-F425-FC0A-8FB2-D1B5A7DF4737}"/>
              </a:ext>
            </a:extLst>
          </p:cNvPr>
          <p:cNvSpPr txBox="1"/>
          <p:nvPr userDrawn="1"/>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bg1">
                    <a:lumMod val="65000"/>
                  </a:schemeClr>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900" b="0" i="0" u="none" strike="noStrike" kern="1200" cap="none" spc="100" normalizeH="0" baseline="0" dirty="0">
              <a:ln>
                <a:noFill/>
              </a:ln>
              <a:solidFill>
                <a:schemeClr val="bg1">
                  <a:lumMod val="65000"/>
                </a:schemeClr>
              </a:solidFill>
              <a:effectLst/>
              <a:latin typeface="+mn-lt"/>
              <a:ea typeface="+mn-ea"/>
              <a:cs typeface="+mn-cs"/>
            </a:endParaRPr>
          </a:p>
        </p:txBody>
      </p:sp>
    </p:spTree>
    <p:extLst>
      <p:ext uri="{BB962C8B-B14F-4D97-AF65-F5344CB8AC3E}">
        <p14:creationId xmlns:p14="http://schemas.microsoft.com/office/powerpoint/2010/main" val="2951588214"/>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Columns">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649414"/>
            <a:ext cx="5463835" cy="4471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6278956" y="1649414"/>
            <a:ext cx="5462194" cy="4471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E27C342B-3344-3771-7783-3BDCB853C56A}"/>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FB6A6646-9A3E-27A0-6207-5DCCD63CCFF9}"/>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2" name="Footer Placeholder 1">
            <a:extLst>
              <a:ext uri="{FF2B5EF4-FFF2-40B4-BE49-F238E27FC236}">
                <a16:creationId xmlns:a16="http://schemas.microsoft.com/office/drawing/2014/main" id="{D1226EA9-1718-2A4C-F734-4EE7F3A87F81}"/>
              </a:ext>
            </a:extLst>
          </p:cNvPr>
          <p:cNvSpPr>
            <a:spLocks noGrp="1"/>
          </p:cNvSpPr>
          <p:nvPr>
            <p:ph type="ftr" sz="quarter" idx="14"/>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12653924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p:nvPr>
        </p:nvSpPr>
        <p:spPr>
          <a:xfrm>
            <a:off x="457200" y="1649413"/>
            <a:ext cx="3555946" cy="4471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9FDAA029-5E9E-8940-A2D8-287324411E87}"/>
              </a:ext>
            </a:extLst>
          </p:cNvPr>
          <p:cNvSpPr>
            <a:spLocks noGrp="1"/>
          </p:cNvSpPr>
          <p:nvPr>
            <p:ph sz="quarter" idx="14"/>
          </p:nvPr>
        </p:nvSpPr>
        <p:spPr>
          <a:xfrm>
            <a:off x="4325255" y="1649414"/>
            <a:ext cx="3555148" cy="4471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893D5255-D40F-684E-8DBF-B9B5F5073984}"/>
              </a:ext>
            </a:extLst>
          </p:cNvPr>
          <p:cNvSpPr>
            <a:spLocks noGrp="1"/>
          </p:cNvSpPr>
          <p:nvPr>
            <p:ph sz="quarter" idx="15"/>
          </p:nvPr>
        </p:nvSpPr>
        <p:spPr>
          <a:xfrm>
            <a:off x="8186081" y="1643064"/>
            <a:ext cx="3555148" cy="4471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8EF58911-B540-0270-1994-764E5E956A82}"/>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2BBF9F0B-B340-4CB4-FF2B-B5B4F2F150FB}"/>
              </a:ext>
            </a:extLst>
          </p:cNvPr>
          <p:cNvSpPr>
            <a:spLocks noGrp="1"/>
          </p:cNvSpPr>
          <p:nvPr>
            <p:ph type="ftr" sz="quarter" idx="16"/>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225313973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749BA-A8E0-4944-843E-DD1267BBBF24}"/>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19" name="Content Placeholder 4">
            <a:extLst>
              <a:ext uri="{FF2B5EF4-FFF2-40B4-BE49-F238E27FC236}">
                <a16:creationId xmlns:a16="http://schemas.microsoft.com/office/drawing/2014/main" id="{E3905050-976B-5E45-87E8-BD9035EEF0BF}"/>
              </a:ext>
            </a:extLst>
          </p:cNvPr>
          <p:cNvSpPr>
            <a:spLocks noGrp="1"/>
          </p:cNvSpPr>
          <p:nvPr>
            <p:ph sz="quarter" idx="14"/>
          </p:nvPr>
        </p:nvSpPr>
        <p:spPr>
          <a:xfrm>
            <a:off x="457200" y="1649413"/>
            <a:ext cx="2651125" cy="4476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D5F6E019-AA66-A248-B5BC-0D0DBE521FF8}"/>
              </a:ext>
            </a:extLst>
          </p:cNvPr>
          <p:cNvSpPr>
            <a:spLocks noGrp="1"/>
          </p:cNvSpPr>
          <p:nvPr>
            <p:ph sz="quarter" idx="15"/>
          </p:nvPr>
        </p:nvSpPr>
        <p:spPr>
          <a:xfrm>
            <a:off x="3338513" y="1649413"/>
            <a:ext cx="2651124" cy="44714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53B354C4-066A-054C-A070-F7A6ED0C68E4}"/>
              </a:ext>
            </a:extLst>
          </p:cNvPr>
          <p:cNvSpPr>
            <a:spLocks noGrp="1"/>
          </p:cNvSpPr>
          <p:nvPr>
            <p:ph sz="quarter" idx="16"/>
          </p:nvPr>
        </p:nvSpPr>
        <p:spPr>
          <a:xfrm>
            <a:off x="6216598" y="1649413"/>
            <a:ext cx="2651760" cy="44714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B4AA97EA-11C3-F642-ABA7-5A11A6457449}"/>
              </a:ext>
            </a:extLst>
          </p:cNvPr>
          <p:cNvSpPr>
            <a:spLocks noGrp="1"/>
          </p:cNvSpPr>
          <p:nvPr>
            <p:ph sz="quarter" idx="17"/>
          </p:nvPr>
        </p:nvSpPr>
        <p:spPr>
          <a:xfrm>
            <a:off x="9089469" y="1649413"/>
            <a:ext cx="2651760" cy="44714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40A4B7D6-EB52-F5AB-F0A6-CF96F05E072F}"/>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90BF7D02-5BDD-E3C7-D8BF-0C510A416585}"/>
              </a:ext>
            </a:extLst>
          </p:cNvPr>
          <p:cNvSpPr>
            <a:spLocks noGrp="1"/>
          </p:cNvSpPr>
          <p:nvPr>
            <p:ph type="ftr" sz="quarter" idx="18"/>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8578501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749BA-A8E0-4944-843E-DD1267BBBF24}"/>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19" name="Content Placeholder 4">
            <a:extLst>
              <a:ext uri="{FF2B5EF4-FFF2-40B4-BE49-F238E27FC236}">
                <a16:creationId xmlns:a16="http://schemas.microsoft.com/office/drawing/2014/main" id="{E3905050-976B-5E45-87E8-BD9035EEF0BF}"/>
              </a:ext>
            </a:extLst>
          </p:cNvPr>
          <p:cNvSpPr>
            <a:spLocks noGrp="1"/>
          </p:cNvSpPr>
          <p:nvPr>
            <p:ph sz="quarter" idx="14"/>
          </p:nvPr>
        </p:nvSpPr>
        <p:spPr>
          <a:xfrm>
            <a:off x="457200" y="1649413"/>
            <a:ext cx="2651125" cy="17455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D5F6E019-AA66-A248-B5BC-0D0DBE521FF8}"/>
              </a:ext>
            </a:extLst>
          </p:cNvPr>
          <p:cNvSpPr>
            <a:spLocks noGrp="1"/>
          </p:cNvSpPr>
          <p:nvPr>
            <p:ph sz="quarter" idx="15"/>
          </p:nvPr>
        </p:nvSpPr>
        <p:spPr>
          <a:xfrm>
            <a:off x="3338513" y="1649413"/>
            <a:ext cx="2651124" cy="17434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53B354C4-066A-054C-A070-F7A6ED0C68E4}"/>
              </a:ext>
            </a:extLst>
          </p:cNvPr>
          <p:cNvSpPr>
            <a:spLocks noGrp="1"/>
          </p:cNvSpPr>
          <p:nvPr>
            <p:ph sz="quarter" idx="16"/>
          </p:nvPr>
        </p:nvSpPr>
        <p:spPr>
          <a:xfrm>
            <a:off x="6216598" y="1649413"/>
            <a:ext cx="2651760" cy="17434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B4AA97EA-11C3-F642-ABA7-5A11A6457449}"/>
              </a:ext>
            </a:extLst>
          </p:cNvPr>
          <p:cNvSpPr>
            <a:spLocks noGrp="1"/>
          </p:cNvSpPr>
          <p:nvPr>
            <p:ph sz="quarter" idx="17"/>
          </p:nvPr>
        </p:nvSpPr>
        <p:spPr>
          <a:xfrm>
            <a:off x="9089469" y="1649413"/>
            <a:ext cx="2651760" cy="17434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40A4B7D6-EB52-F5AB-F0A6-CF96F05E072F}"/>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90BF7D02-5BDD-E3C7-D8BF-0C510A416585}"/>
              </a:ext>
            </a:extLst>
          </p:cNvPr>
          <p:cNvSpPr>
            <a:spLocks noGrp="1"/>
          </p:cNvSpPr>
          <p:nvPr>
            <p:ph type="ftr" sz="quarter" idx="18"/>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5" name="Content Placeholder 4">
            <a:extLst>
              <a:ext uri="{FF2B5EF4-FFF2-40B4-BE49-F238E27FC236}">
                <a16:creationId xmlns:a16="http://schemas.microsoft.com/office/drawing/2014/main" id="{9BB5C732-5A0D-42E8-A88E-6574DFCF627B}"/>
              </a:ext>
            </a:extLst>
          </p:cNvPr>
          <p:cNvSpPr>
            <a:spLocks noGrp="1"/>
          </p:cNvSpPr>
          <p:nvPr>
            <p:ph sz="quarter" idx="19"/>
          </p:nvPr>
        </p:nvSpPr>
        <p:spPr>
          <a:xfrm>
            <a:off x="469900" y="3536950"/>
            <a:ext cx="2633663" cy="1576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F7DA605-D81B-23AD-6A98-494D1F4D632D}"/>
              </a:ext>
            </a:extLst>
          </p:cNvPr>
          <p:cNvSpPr>
            <a:spLocks noGrp="1"/>
          </p:cNvSpPr>
          <p:nvPr>
            <p:ph sz="quarter" idx="20"/>
          </p:nvPr>
        </p:nvSpPr>
        <p:spPr>
          <a:xfrm>
            <a:off x="3344863" y="3513138"/>
            <a:ext cx="2659062" cy="1647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CC1B52F-0773-22D5-6333-3F8419E1BBFF}"/>
              </a:ext>
            </a:extLst>
          </p:cNvPr>
          <p:cNvSpPr>
            <a:spLocks noGrp="1"/>
          </p:cNvSpPr>
          <p:nvPr>
            <p:ph sz="quarter" idx="21"/>
          </p:nvPr>
        </p:nvSpPr>
        <p:spPr>
          <a:xfrm>
            <a:off x="6219825" y="3500438"/>
            <a:ext cx="2695575" cy="16367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8D67FC4F-A540-E7E5-3ED7-1A32B638955F}"/>
              </a:ext>
            </a:extLst>
          </p:cNvPr>
          <p:cNvSpPr>
            <a:spLocks noGrp="1"/>
          </p:cNvSpPr>
          <p:nvPr>
            <p:ph sz="quarter" idx="22"/>
          </p:nvPr>
        </p:nvSpPr>
        <p:spPr>
          <a:xfrm>
            <a:off x="9096375" y="3489325"/>
            <a:ext cx="2693988" cy="1660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6925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Weighte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457200" y="1649413"/>
            <a:ext cx="3548972" cy="4471416"/>
          </a:xfrm>
          <a:prstGeom prst="rect">
            <a:avLst/>
          </a:prstGeo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73674642-C681-4049-B537-437CD9269599}"/>
              </a:ext>
            </a:extLst>
          </p:cNvPr>
          <p:cNvSpPr>
            <a:spLocks noGrp="1"/>
          </p:cNvSpPr>
          <p:nvPr>
            <p:ph sz="quarter" idx="13"/>
          </p:nvPr>
        </p:nvSpPr>
        <p:spPr>
          <a:xfrm>
            <a:off x="4295775" y="1649413"/>
            <a:ext cx="7445375" cy="4471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15603592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s Weight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457200" y="1649413"/>
            <a:ext cx="7443216" cy="4471416"/>
          </a:xfrm>
          <a:prstGeom prst="rect">
            <a:avLst/>
          </a:prstGeo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73674642-C681-4049-B537-437CD9269599}"/>
              </a:ext>
            </a:extLst>
          </p:cNvPr>
          <p:cNvSpPr>
            <a:spLocks noGrp="1"/>
          </p:cNvSpPr>
          <p:nvPr>
            <p:ph sz="quarter" idx="13"/>
          </p:nvPr>
        </p:nvSpPr>
        <p:spPr>
          <a:xfrm>
            <a:off x="8193278" y="1649413"/>
            <a:ext cx="3547872" cy="4471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36431261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6713538" cy="523220"/>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457200" y="1649413"/>
            <a:ext cx="6713538" cy="4471416"/>
          </a:xfrm>
          <a:prstGeom prst="rect">
            <a:avLst/>
          </a:prstGeo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463628" y="906740"/>
            <a:ext cx="6707109"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a:xfrm>
            <a:off x="1019486" y="6566446"/>
            <a:ext cx="6151251"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6" name="Picture Placeholder 5">
            <a:extLst>
              <a:ext uri="{FF2B5EF4-FFF2-40B4-BE49-F238E27FC236}">
                <a16:creationId xmlns:a16="http://schemas.microsoft.com/office/drawing/2014/main" id="{90826440-59C4-E5AB-ADB4-F4DE3537B646}"/>
              </a:ext>
            </a:extLst>
          </p:cNvPr>
          <p:cNvSpPr>
            <a:spLocks noGrp="1"/>
          </p:cNvSpPr>
          <p:nvPr>
            <p:ph type="pic" sz="quarter" idx="15" hasCustomPrompt="1"/>
          </p:nvPr>
        </p:nvSpPr>
        <p:spPr>
          <a:xfrm>
            <a:off x="7535863" y="0"/>
            <a:ext cx="4656137" cy="6858000"/>
          </a:xfrm>
          <a:prstGeom prst="rect">
            <a:avLst/>
          </a:prstGeom>
          <a:solidFill>
            <a:schemeClr val="tx1">
              <a:lumMod val="10000"/>
              <a:lumOff val="90000"/>
            </a:schemeClr>
          </a:solidFill>
        </p:spPr>
        <p:txBody>
          <a:bodyPr/>
          <a:lstStyle>
            <a:lvl1pPr algn="ctr">
              <a:defRPr/>
            </a:lvl1pPr>
          </a:lstStyle>
          <a:p>
            <a:r>
              <a:rPr lang="en-US" dirty="0"/>
              <a:t>Please use Prudential approved images</a:t>
            </a:r>
          </a:p>
        </p:txBody>
      </p:sp>
    </p:spTree>
    <p:extLst>
      <p:ext uri="{BB962C8B-B14F-4D97-AF65-F5344CB8AC3E}">
        <p14:creationId xmlns:p14="http://schemas.microsoft.com/office/powerpoint/2010/main" val="8905391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5026024" y="330759"/>
            <a:ext cx="6711696" cy="523220"/>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5026024" y="1649413"/>
            <a:ext cx="6715125" cy="4471416"/>
          </a:xfrm>
          <a:prstGeom prst="rect">
            <a:avLst/>
          </a:prstGeo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5026024" y="907088"/>
            <a:ext cx="6711696"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a:xfrm>
            <a:off x="5026024" y="6566446"/>
            <a:ext cx="5384802"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6" name="Picture Placeholder 5">
            <a:extLst>
              <a:ext uri="{FF2B5EF4-FFF2-40B4-BE49-F238E27FC236}">
                <a16:creationId xmlns:a16="http://schemas.microsoft.com/office/drawing/2014/main" id="{90826440-59C4-E5AB-ADB4-F4DE3537B646}"/>
              </a:ext>
            </a:extLst>
          </p:cNvPr>
          <p:cNvSpPr>
            <a:spLocks noGrp="1"/>
          </p:cNvSpPr>
          <p:nvPr>
            <p:ph type="pic" sz="quarter" idx="15" hasCustomPrompt="1"/>
          </p:nvPr>
        </p:nvSpPr>
        <p:spPr>
          <a:xfrm>
            <a:off x="0" y="0"/>
            <a:ext cx="4656137" cy="6858000"/>
          </a:xfrm>
          <a:prstGeom prst="rect">
            <a:avLst/>
          </a:prstGeom>
          <a:solidFill>
            <a:schemeClr val="tx1">
              <a:lumMod val="10000"/>
              <a:lumOff val="90000"/>
            </a:schemeClr>
          </a:solidFill>
        </p:spPr>
        <p:txBody>
          <a:bodyPr/>
          <a:lstStyle>
            <a:lvl1pPr algn="ctr">
              <a:defRPr/>
            </a:lvl1pPr>
          </a:lstStyle>
          <a:p>
            <a:r>
              <a:rPr lang="en-US" dirty="0"/>
              <a:t>Please use Prudential approved images</a:t>
            </a:r>
          </a:p>
        </p:txBody>
      </p:sp>
    </p:spTree>
    <p:extLst>
      <p:ext uri="{BB962C8B-B14F-4D97-AF65-F5344CB8AC3E}">
        <p14:creationId xmlns:p14="http://schemas.microsoft.com/office/powerpoint/2010/main" val="223566844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5" name="Footer Placeholder 4">
            <a:extLst>
              <a:ext uri="{FF2B5EF4-FFF2-40B4-BE49-F238E27FC236}">
                <a16:creationId xmlns:a16="http://schemas.microsoft.com/office/drawing/2014/main" id="{4AA4BEAF-B4B2-472A-5ADE-B11CA56CC321}"/>
              </a:ext>
            </a:extLst>
          </p:cNvPr>
          <p:cNvSpPr>
            <a:spLocks noGrp="1"/>
          </p:cNvSpPr>
          <p:nvPr>
            <p:ph type="ftr" sz="quarter" idx="11"/>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38201718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Navy Divider with Image">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9862B6-7DED-1265-7500-3A8508BB2C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57201" y="4574392"/>
            <a:ext cx="4568824" cy="907197"/>
          </a:xfrm>
          <a:prstGeom prst="rect">
            <a:avLst/>
          </a:prstGeom>
        </p:spPr>
        <p:txBody>
          <a:bodyPr lIns="0" tIns="0" rIns="0" bIns="0">
            <a:noAutofit/>
          </a:bodyPr>
          <a:lstStyle>
            <a:lvl1pPr marL="0" indent="0" algn="l">
              <a:lnSpc>
                <a:spcPct val="103000"/>
              </a:lnSpc>
              <a:buNone/>
              <a:defRPr sz="2400" i="0"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1" y="2092641"/>
            <a:ext cx="4568824" cy="2437590"/>
          </a:xfrm>
          <a:prstGeom prst="rect">
            <a:avLst/>
          </a:prstGeom>
        </p:spPr>
        <p:txBody>
          <a:bodyPr wrap="square">
            <a:spAutoFit/>
          </a:bodyPr>
          <a:lstStyle>
            <a:lvl1pPr>
              <a:lnSpc>
                <a:spcPct val="80000"/>
              </a:lnSpc>
              <a:defRPr sz="6600" spc="-100" baseline="0">
                <a:solidFill>
                  <a:schemeClr val="bg1"/>
                </a:solidFill>
              </a:defRPr>
            </a:lvl1pPr>
          </a:lstStyle>
          <a:p>
            <a:r>
              <a:rPr lang="en-US"/>
              <a:t>Click to edit Master title style</a:t>
            </a:r>
          </a:p>
        </p:txBody>
      </p:sp>
      <p:sp>
        <p:nvSpPr>
          <p:cNvPr id="13" name="Picture Placeholder 11">
            <a:extLst>
              <a:ext uri="{FF2B5EF4-FFF2-40B4-BE49-F238E27FC236}">
                <a16:creationId xmlns:a16="http://schemas.microsoft.com/office/drawing/2014/main" id="{ECFD96A6-A102-11BD-9FAC-AF80E8674C59}"/>
              </a:ext>
            </a:extLst>
          </p:cNvPr>
          <p:cNvSpPr>
            <a:spLocks noGrp="1"/>
          </p:cNvSpPr>
          <p:nvPr>
            <p:ph type="pic" sz="quarter" idx="12" hasCustomPrompt="1"/>
          </p:nvPr>
        </p:nvSpPr>
        <p:spPr>
          <a:xfrm>
            <a:off x="6574869" y="847729"/>
            <a:ext cx="5166360" cy="5166360"/>
          </a:xfrm>
          <a:prstGeom prst="ellipse">
            <a:avLst/>
          </a:prstGeom>
          <a:solidFill>
            <a:schemeClr val="tx1">
              <a:lumMod val="10000"/>
              <a:lumOff val="90000"/>
            </a:schemeClr>
          </a:solidFill>
        </p:spPr>
        <p:txBody>
          <a:bodyPr anchor="ctr"/>
          <a:lstStyle>
            <a:lvl1pPr algn="ctr">
              <a:defRPr/>
            </a:lvl1pPr>
          </a:lstStyle>
          <a:p>
            <a:r>
              <a:rPr lang="en-US" dirty="0"/>
              <a:t>Please use Prudential approved images</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pic>
        <p:nvPicPr>
          <p:cNvPr id="3" name="Graphic 2">
            <a:extLst>
              <a:ext uri="{FF2B5EF4-FFF2-40B4-BE49-F238E27FC236}">
                <a16:creationId xmlns:a16="http://schemas.microsoft.com/office/drawing/2014/main" id="{2BFC411E-B67C-8CA4-E654-150EA7414E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5" name="Freeform 1168">
            <a:extLst>
              <a:ext uri="{FF2B5EF4-FFF2-40B4-BE49-F238E27FC236}">
                <a16:creationId xmlns:a16="http://schemas.microsoft.com/office/drawing/2014/main" id="{58ED5A91-2E7F-D5D6-8A84-D2FFB562C957}"/>
              </a:ext>
            </a:extLst>
          </p:cNvPr>
          <p:cNvSpPr/>
          <p:nvPr userDrawn="1"/>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5997166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77884"/>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ue Divider with Imag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9862B6-7DED-1265-7500-3A8508BB2C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1" y="2092641"/>
            <a:ext cx="4568824" cy="2437590"/>
          </a:xfrm>
          <a:prstGeom prst="rect">
            <a:avLst/>
          </a:prstGeom>
        </p:spPr>
        <p:txBody>
          <a:bodyPr wrap="square">
            <a:spAutoFit/>
          </a:bodyPr>
          <a:lstStyle>
            <a:lvl1pPr>
              <a:lnSpc>
                <a:spcPct val="80000"/>
              </a:lnSpc>
              <a:defRPr sz="6600" spc="-100" baseline="0">
                <a:solidFill>
                  <a:schemeClr val="bg1"/>
                </a:solidFill>
              </a:defRPr>
            </a:lvl1pPr>
          </a:lstStyle>
          <a:p>
            <a:r>
              <a:rPr lang="en-US"/>
              <a:t>Click to edit Master title style</a:t>
            </a:r>
          </a:p>
        </p:txBody>
      </p:sp>
      <p:sp>
        <p:nvSpPr>
          <p:cNvPr id="13" name="Picture Placeholder 11">
            <a:extLst>
              <a:ext uri="{FF2B5EF4-FFF2-40B4-BE49-F238E27FC236}">
                <a16:creationId xmlns:a16="http://schemas.microsoft.com/office/drawing/2014/main" id="{ECFD96A6-A102-11BD-9FAC-AF80E8674C59}"/>
              </a:ext>
            </a:extLst>
          </p:cNvPr>
          <p:cNvSpPr>
            <a:spLocks noGrp="1"/>
          </p:cNvSpPr>
          <p:nvPr>
            <p:ph type="pic" sz="quarter" idx="12" hasCustomPrompt="1"/>
          </p:nvPr>
        </p:nvSpPr>
        <p:spPr>
          <a:xfrm>
            <a:off x="6574869" y="847729"/>
            <a:ext cx="5166360" cy="5166360"/>
          </a:xfrm>
          <a:prstGeom prst="ellipse">
            <a:avLst/>
          </a:prstGeom>
          <a:solidFill>
            <a:schemeClr val="tx1">
              <a:lumMod val="10000"/>
              <a:lumOff val="90000"/>
            </a:schemeClr>
          </a:solidFill>
        </p:spPr>
        <p:txBody>
          <a:bodyPr anchor="ctr"/>
          <a:lstStyle>
            <a:lvl1pPr algn="ctr">
              <a:defRPr/>
            </a:lvl1pPr>
          </a:lstStyle>
          <a:p>
            <a:r>
              <a:rPr lang="en-US" dirty="0"/>
              <a:t>Please use Prudential approved images</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
        <p:nvSpPr>
          <p:cNvPr id="5" name="Subtitle 2">
            <a:extLst>
              <a:ext uri="{FF2B5EF4-FFF2-40B4-BE49-F238E27FC236}">
                <a16:creationId xmlns:a16="http://schemas.microsoft.com/office/drawing/2014/main" id="{00325C25-B33D-6B3F-EFE2-D6462A8A92CD}"/>
              </a:ext>
            </a:extLst>
          </p:cNvPr>
          <p:cNvSpPr>
            <a:spLocks noGrp="1"/>
          </p:cNvSpPr>
          <p:nvPr>
            <p:ph type="subTitle" idx="10"/>
          </p:nvPr>
        </p:nvSpPr>
        <p:spPr>
          <a:xfrm>
            <a:off x="457201" y="4574392"/>
            <a:ext cx="4568824" cy="907197"/>
          </a:xfrm>
          <a:prstGeom prst="rect">
            <a:avLst/>
          </a:prstGeom>
        </p:spPr>
        <p:txBody>
          <a:bodyPr lIns="0" tIns="0" rIns="0" bIns="0">
            <a:noAutofit/>
          </a:bodyPr>
          <a:lstStyle>
            <a:lvl1pPr marL="0" indent="0" algn="l">
              <a:lnSpc>
                <a:spcPct val="103000"/>
              </a:lnSpc>
              <a:buNone/>
              <a:defRPr sz="2400" i="0"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Graphic 1">
            <a:extLst>
              <a:ext uri="{FF2B5EF4-FFF2-40B4-BE49-F238E27FC236}">
                <a16:creationId xmlns:a16="http://schemas.microsoft.com/office/drawing/2014/main" id="{D3173F1F-C855-9435-769C-B77C141A07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3" name="Freeform 1168">
            <a:extLst>
              <a:ext uri="{FF2B5EF4-FFF2-40B4-BE49-F238E27FC236}">
                <a16:creationId xmlns:a16="http://schemas.microsoft.com/office/drawing/2014/main" id="{DCE6F05B-3CD5-F578-8AE6-D94E5DD4D02E}"/>
              </a:ext>
            </a:extLst>
          </p:cNvPr>
          <p:cNvSpPr/>
          <p:nvPr userDrawn="1"/>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09828954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White Divider with 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9862B6-7DED-1265-7500-3A8508BB2C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1" y="2092641"/>
            <a:ext cx="4568824" cy="2437590"/>
          </a:xfrm>
          <a:prstGeom prst="rect">
            <a:avLst/>
          </a:prstGeom>
        </p:spPr>
        <p:txBody>
          <a:bodyPr wrap="square">
            <a:spAutoFit/>
          </a:bodyPr>
          <a:lstStyle>
            <a:lvl1pPr>
              <a:lnSpc>
                <a:spcPct val="80000"/>
              </a:lnSpc>
              <a:defRPr sz="6600" spc="-100" baseline="0">
                <a:solidFill>
                  <a:schemeClr val="tx1"/>
                </a:solidFill>
              </a:defRPr>
            </a:lvl1pPr>
          </a:lstStyle>
          <a:p>
            <a:r>
              <a:rPr lang="en-US"/>
              <a:t>Click to edit Master title style</a:t>
            </a:r>
          </a:p>
        </p:txBody>
      </p:sp>
      <p:sp>
        <p:nvSpPr>
          <p:cNvPr id="13" name="Picture Placeholder 11">
            <a:extLst>
              <a:ext uri="{FF2B5EF4-FFF2-40B4-BE49-F238E27FC236}">
                <a16:creationId xmlns:a16="http://schemas.microsoft.com/office/drawing/2014/main" id="{ECFD96A6-A102-11BD-9FAC-AF80E8674C59}"/>
              </a:ext>
            </a:extLst>
          </p:cNvPr>
          <p:cNvSpPr>
            <a:spLocks noGrp="1"/>
          </p:cNvSpPr>
          <p:nvPr>
            <p:ph type="pic" sz="quarter" idx="12" hasCustomPrompt="1"/>
          </p:nvPr>
        </p:nvSpPr>
        <p:spPr>
          <a:xfrm>
            <a:off x="6574869" y="847729"/>
            <a:ext cx="5166360" cy="5166360"/>
          </a:xfrm>
          <a:prstGeom prst="ellipse">
            <a:avLst/>
          </a:prstGeom>
          <a:solidFill>
            <a:schemeClr val="tx1">
              <a:lumMod val="10000"/>
              <a:lumOff val="90000"/>
            </a:schemeClr>
          </a:solidFill>
        </p:spPr>
        <p:txBody>
          <a:bodyPr anchor="ctr"/>
          <a:lstStyle>
            <a:lvl1pPr algn="ctr">
              <a:defRPr/>
            </a:lvl1pPr>
          </a:lstStyle>
          <a:p>
            <a:r>
              <a:rPr lang="en-US" dirty="0"/>
              <a:t>Please use Prudential approved images</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chemeClr val="tx1"/>
          </a:solidFill>
          <a:ln w="9525" cap="flat">
            <a:noFill/>
            <a:prstDash val="solid"/>
            <a:miter/>
          </a:ln>
        </p:spPr>
        <p:txBody>
          <a:bodyPr rtlCol="0" anchor="ctr"/>
          <a:lstStyle/>
          <a:p>
            <a:endParaRPr lang="en-US" dirty="0"/>
          </a:p>
        </p:txBody>
      </p:sp>
      <p:sp>
        <p:nvSpPr>
          <p:cNvPr id="5" name="Subtitle 2">
            <a:extLst>
              <a:ext uri="{FF2B5EF4-FFF2-40B4-BE49-F238E27FC236}">
                <a16:creationId xmlns:a16="http://schemas.microsoft.com/office/drawing/2014/main" id="{8B909B4C-5039-2B1A-3B74-009B770C3DD8}"/>
              </a:ext>
            </a:extLst>
          </p:cNvPr>
          <p:cNvSpPr>
            <a:spLocks noGrp="1"/>
          </p:cNvSpPr>
          <p:nvPr>
            <p:ph type="subTitle" idx="10"/>
          </p:nvPr>
        </p:nvSpPr>
        <p:spPr>
          <a:xfrm>
            <a:off x="457201" y="4574392"/>
            <a:ext cx="4568824" cy="907197"/>
          </a:xfrm>
          <a:prstGeom prst="rect">
            <a:avLst/>
          </a:prstGeom>
        </p:spPr>
        <p:txBody>
          <a:bodyPr lIns="0" tIns="0" rIns="0" bIns="0">
            <a:noAutofit/>
          </a:bodyPr>
          <a:lstStyle>
            <a:lvl1pPr marL="0" indent="0" algn="l">
              <a:lnSpc>
                <a:spcPct val="103000"/>
              </a:lnSpc>
              <a:buNone/>
              <a:defRPr sz="2400" i="0" cap="none"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Graphic 1">
            <a:extLst>
              <a:ext uri="{FF2B5EF4-FFF2-40B4-BE49-F238E27FC236}">
                <a16:creationId xmlns:a16="http://schemas.microsoft.com/office/drawing/2014/main" id="{FDF72016-0EFA-178A-94F8-4DBA16F2C6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3" name="Freeform 1168">
            <a:extLst>
              <a:ext uri="{FF2B5EF4-FFF2-40B4-BE49-F238E27FC236}">
                <a16:creationId xmlns:a16="http://schemas.microsoft.com/office/drawing/2014/main" id="{27F19727-28A9-6559-A8AD-4863C52067AC}"/>
              </a:ext>
            </a:extLst>
          </p:cNvPr>
          <p:cNvSpPr/>
          <p:nvPr userDrawn="1"/>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chemeClr val="tx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698494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Navy Divider">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DACEB-5FFB-E820-B5C1-73FF6D5AB38C}"/>
              </a:ext>
            </a:extLst>
          </p:cNvPr>
          <p:cNvSpPr>
            <a:spLocks noGrp="1"/>
          </p:cNvSpPr>
          <p:nvPr>
            <p:ph type="title" hasCustomPrompt="1"/>
          </p:nvPr>
        </p:nvSpPr>
        <p:spPr>
          <a:xfrm>
            <a:off x="2741056" y="1308570"/>
            <a:ext cx="1326119" cy="590931"/>
          </a:xfrm>
          <a:prstGeom prst="rect">
            <a:avLst/>
          </a:prstGeom>
        </p:spPr>
        <p:txBody>
          <a:bodyPr wrap="square">
            <a:spAutoFit/>
          </a:bodyPr>
          <a:lstStyle>
            <a:lvl1pPr>
              <a:lnSpc>
                <a:spcPct val="80000"/>
              </a:lnSpc>
              <a:defRPr sz="4800" spc="-100" baseline="0">
                <a:solidFill>
                  <a:schemeClr val="accent2"/>
                </a:solidFill>
              </a:defRPr>
            </a:lvl1pPr>
          </a:lstStyle>
          <a:p>
            <a:r>
              <a:rPr lang="en-US"/>
              <a:t>00</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pic>
        <p:nvPicPr>
          <p:cNvPr id="810" name="Graphic 809">
            <a:extLst>
              <a:ext uri="{FF2B5EF4-FFF2-40B4-BE49-F238E27FC236}">
                <a16:creationId xmlns:a16="http://schemas.microsoft.com/office/drawing/2014/main" id="{CCB62EA8-1D4A-C886-512A-AEFD95715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
        <p:nvSpPr>
          <p:cNvPr id="811" name="Text Placeholder 23">
            <a:extLst>
              <a:ext uri="{FF2B5EF4-FFF2-40B4-BE49-F238E27FC236}">
                <a16:creationId xmlns:a16="http://schemas.microsoft.com/office/drawing/2014/main" id="{034AD285-FBD6-5FD7-FCF0-298D6F0EBFB0}"/>
              </a:ext>
            </a:extLst>
          </p:cNvPr>
          <p:cNvSpPr>
            <a:spLocks noGrp="1"/>
          </p:cNvSpPr>
          <p:nvPr>
            <p:ph type="body" sz="quarter" idx="11"/>
          </p:nvPr>
        </p:nvSpPr>
        <p:spPr>
          <a:xfrm>
            <a:off x="2744788" y="2213193"/>
            <a:ext cx="8259762" cy="3460434"/>
          </a:xfrm>
          <a:prstGeom prst="rect">
            <a:avLst/>
          </a:prstGeom>
        </p:spPr>
        <p:txBody>
          <a:bodyPr wrap="square">
            <a:spAutoFit/>
          </a:bodyPr>
          <a:lstStyle>
            <a:lvl1pPr marL="0" indent="0">
              <a:defRPr sz="7200">
                <a:solidFill>
                  <a:schemeClr val="bg1"/>
                </a:solidFill>
              </a:defRPr>
            </a:lvl1pPr>
            <a:lvl2pPr>
              <a:spcBef>
                <a:spcPts val="2000"/>
              </a:spcBef>
              <a:defRPr lang="en-US" sz="2400" b="0" kern="1200" dirty="0" smtClean="0">
                <a:solidFill>
                  <a:schemeClr val="bg1"/>
                </a:solidFill>
                <a:latin typeface="+mn-lt"/>
                <a:ea typeface="+mn-ea"/>
                <a:cs typeface="+mn-cs"/>
              </a:defRPr>
            </a:lvl2pPr>
            <a:lvl3pPr marL="171450" indent="-171450">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C77BC5D3-763F-F91A-5274-4B58860ADB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Tree>
    <p:extLst>
      <p:ext uri="{BB962C8B-B14F-4D97-AF65-F5344CB8AC3E}">
        <p14:creationId xmlns:p14="http://schemas.microsoft.com/office/powerpoint/2010/main" val="412238193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ue Divider">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DACEB-5FFB-E820-B5C1-73FF6D5AB38C}"/>
              </a:ext>
            </a:extLst>
          </p:cNvPr>
          <p:cNvSpPr>
            <a:spLocks noGrp="1"/>
          </p:cNvSpPr>
          <p:nvPr>
            <p:ph type="title" hasCustomPrompt="1"/>
          </p:nvPr>
        </p:nvSpPr>
        <p:spPr>
          <a:xfrm>
            <a:off x="2741056" y="1308570"/>
            <a:ext cx="1326119" cy="590931"/>
          </a:xfrm>
          <a:prstGeom prst="rect">
            <a:avLst/>
          </a:prstGeom>
        </p:spPr>
        <p:txBody>
          <a:bodyPr wrap="square">
            <a:spAutoFit/>
          </a:bodyPr>
          <a:lstStyle>
            <a:lvl1pPr>
              <a:lnSpc>
                <a:spcPct val="80000"/>
              </a:lnSpc>
              <a:defRPr sz="4800" spc="-100" baseline="0">
                <a:solidFill>
                  <a:schemeClr val="tx1"/>
                </a:solidFill>
              </a:defRPr>
            </a:lvl1pPr>
          </a:lstStyle>
          <a:p>
            <a:r>
              <a:rPr lang="en-US"/>
              <a:t>00</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pic>
        <p:nvPicPr>
          <p:cNvPr id="810" name="Graphic 809">
            <a:extLst>
              <a:ext uri="{FF2B5EF4-FFF2-40B4-BE49-F238E27FC236}">
                <a16:creationId xmlns:a16="http://schemas.microsoft.com/office/drawing/2014/main" id="{CCB62EA8-1D4A-C886-512A-AEFD95715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
        <p:nvSpPr>
          <p:cNvPr id="811" name="Text Placeholder 23">
            <a:extLst>
              <a:ext uri="{FF2B5EF4-FFF2-40B4-BE49-F238E27FC236}">
                <a16:creationId xmlns:a16="http://schemas.microsoft.com/office/drawing/2014/main" id="{034AD285-FBD6-5FD7-FCF0-298D6F0EBFB0}"/>
              </a:ext>
            </a:extLst>
          </p:cNvPr>
          <p:cNvSpPr>
            <a:spLocks noGrp="1"/>
          </p:cNvSpPr>
          <p:nvPr>
            <p:ph type="body" sz="quarter" idx="11"/>
          </p:nvPr>
        </p:nvSpPr>
        <p:spPr>
          <a:xfrm>
            <a:off x="2744788" y="2213193"/>
            <a:ext cx="8259762" cy="3460434"/>
          </a:xfrm>
          <a:prstGeom prst="rect">
            <a:avLst/>
          </a:prstGeom>
        </p:spPr>
        <p:txBody>
          <a:bodyPr wrap="square">
            <a:spAutoFit/>
          </a:bodyPr>
          <a:lstStyle>
            <a:lvl1pPr marL="0" indent="0">
              <a:defRPr sz="7200">
                <a:solidFill>
                  <a:schemeClr val="bg1"/>
                </a:solidFill>
              </a:defRPr>
            </a:lvl1pPr>
            <a:lvl2pPr>
              <a:spcBef>
                <a:spcPts val="2000"/>
              </a:spcBef>
              <a:defRPr lang="en-US" sz="2400" b="0" kern="1200" dirty="0" smtClean="0">
                <a:solidFill>
                  <a:schemeClr val="bg1"/>
                </a:solidFill>
                <a:latin typeface="+mn-lt"/>
                <a:ea typeface="+mn-ea"/>
                <a:cs typeface="+mn-cs"/>
              </a:defRPr>
            </a:lvl2pPr>
            <a:lvl3pPr marL="171450" indent="-171450">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B29344D7-0AC6-7329-97F0-02325A3599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Tree>
    <p:extLst>
      <p:ext uri="{BB962C8B-B14F-4D97-AF65-F5344CB8AC3E}">
        <p14:creationId xmlns:p14="http://schemas.microsoft.com/office/powerpoint/2010/main" val="44702658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White Divi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DACEB-5FFB-E820-B5C1-73FF6D5AB38C}"/>
              </a:ext>
            </a:extLst>
          </p:cNvPr>
          <p:cNvSpPr>
            <a:spLocks noGrp="1"/>
          </p:cNvSpPr>
          <p:nvPr>
            <p:ph type="title" hasCustomPrompt="1"/>
          </p:nvPr>
        </p:nvSpPr>
        <p:spPr>
          <a:xfrm>
            <a:off x="2741056" y="1308570"/>
            <a:ext cx="1326119" cy="590931"/>
          </a:xfrm>
          <a:prstGeom prst="rect">
            <a:avLst/>
          </a:prstGeom>
        </p:spPr>
        <p:txBody>
          <a:bodyPr wrap="square">
            <a:spAutoFit/>
          </a:bodyPr>
          <a:lstStyle>
            <a:lvl1pPr>
              <a:lnSpc>
                <a:spcPct val="80000"/>
              </a:lnSpc>
              <a:defRPr sz="4800" spc="-100" baseline="0">
                <a:solidFill>
                  <a:schemeClr val="accent2"/>
                </a:solidFill>
              </a:defRPr>
            </a:lvl1pPr>
          </a:lstStyle>
          <a:p>
            <a:r>
              <a:rPr lang="en-US"/>
              <a:t>00</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chemeClr val="tx1"/>
          </a:solidFill>
          <a:ln w="9525" cap="flat">
            <a:noFill/>
            <a:prstDash val="solid"/>
            <a:miter/>
          </a:ln>
        </p:spPr>
        <p:txBody>
          <a:bodyPr rtlCol="0" anchor="ctr"/>
          <a:lstStyle/>
          <a:p>
            <a:endParaRPr lang="en-US" dirty="0"/>
          </a:p>
        </p:txBody>
      </p:sp>
      <p:pic>
        <p:nvPicPr>
          <p:cNvPr id="810" name="Graphic 809">
            <a:extLst>
              <a:ext uri="{FF2B5EF4-FFF2-40B4-BE49-F238E27FC236}">
                <a16:creationId xmlns:a16="http://schemas.microsoft.com/office/drawing/2014/main" id="{CCB62EA8-1D4A-C886-512A-AEFD95715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
        <p:nvSpPr>
          <p:cNvPr id="811" name="Text Placeholder 23">
            <a:extLst>
              <a:ext uri="{FF2B5EF4-FFF2-40B4-BE49-F238E27FC236}">
                <a16:creationId xmlns:a16="http://schemas.microsoft.com/office/drawing/2014/main" id="{034AD285-FBD6-5FD7-FCF0-298D6F0EBFB0}"/>
              </a:ext>
            </a:extLst>
          </p:cNvPr>
          <p:cNvSpPr>
            <a:spLocks noGrp="1"/>
          </p:cNvSpPr>
          <p:nvPr>
            <p:ph type="body" sz="quarter" idx="11"/>
          </p:nvPr>
        </p:nvSpPr>
        <p:spPr>
          <a:xfrm>
            <a:off x="2744788" y="2213193"/>
            <a:ext cx="8259762" cy="3460434"/>
          </a:xfrm>
          <a:prstGeom prst="rect">
            <a:avLst/>
          </a:prstGeom>
        </p:spPr>
        <p:txBody>
          <a:bodyPr wrap="square">
            <a:spAutoFit/>
          </a:bodyPr>
          <a:lstStyle>
            <a:lvl1pPr marL="0" indent="0">
              <a:defRPr sz="7200">
                <a:solidFill>
                  <a:schemeClr val="tx1"/>
                </a:solidFill>
              </a:defRPr>
            </a:lvl1pPr>
            <a:lvl2pPr>
              <a:spcBef>
                <a:spcPts val="2000"/>
              </a:spcBef>
              <a:defRPr lang="en-US" sz="2400" b="0" kern="1200" dirty="0" smtClean="0">
                <a:solidFill>
                  <a:schemeClr val="tx1"/>
                </a:solidFill>
                <a:latin typeface="+mn-lt"/>
                <a:ea typeface="+mn-ea"/>
                <a:cs typeface="+mn-cs"/>
              </a:defRPr>
            </a:lvl2pPr>
            <a:lvl3pPr marL="171450" indent="-171450">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C93789E4-5E93-3324-EF26-D31E3F3FA5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Tree>
    <p:extLst>
      <p:ext uri="{BB962C8B-B14F-4D97-AF65-F5344CB8AC3E}">
        <p14:creationId xmlns:p14="http://schemas.microsoft.com/office/powerpoint/2010/main" val="10074374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p:nvPr>
        </p:nvSpPr>
        <p:spPr>
          <a:xfrm>
            <a:off x="457200" y="2847976"/>
            <a:ext cx="5458968" cy="32781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9FDAA029-5E9E-8940-A2D8-287324411E87}"/>
              </a:ext>
            </a:extLst>
          </p:cNvPr>
          <p:cNvSpPr>
            <a:spLocks noGrp="1"/>
          </p:cNvSpPr>
          <p:nvPr>
            <p:ph sz="quarter" idx="14"/>
          </p:nvPr>
        </p:nvSpPr>
        <p:spPr>
          <a:xfrm>
            <a:off x="6283821" y="2847976"/>
            <a:ext cx="5457329" cy="32781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5">
            <a:extLst>
              <a:ext uri="{FF2B5EF4-FFF2-40B4-BE49-F238E27FC236}">
                <a16:creationId xmlns:a16="http://schemas.microsoft.com/office/drawing/2014/main" id="{8B1EA069-471E-A1EE-65CD-E5E726D59CD8}"/>
              </a:ext>
            </a:extLst>
          </p:cNvPr>
          <p:cNvSpPr>
            <a:spLocks noGrp="1"/>
          </p:cNvSpPr>
          <p:nvPr>
            <p:ph type="pic" sz="quarter" idx="16" hasCustomPrompt="1"/>
          </p:nvPr>
        </p:nvSpPr>
        <p:spPr>
          <a:xfrm>
            <a:off x="457200" y="1653985"/>
            <a:ext cx="914400" cy="910264"/>
          </a:xfrm>
          <a:prstGeom prst="rect">
            <a:avLst/>
          </a:prstGeom>
        </p:spPr>
        <p:txBody>
          <a:bodyPr/>
          <a:lstStyle>
            <a:lvl1pPr algn="ctr">
              <a:defRPr sz="1600" b="1">
                <a:solidFill>
                  <a:schemeClr val="accent2"/>
                </a:solidFill>
              </a:defRPr>
            </a:lvl1pPr>
          </a:lstStyle>
          <a:p>
            <a:r>
              <a:rPr lang="en-US" dirty="0"/>
              <a:t>ICON</a:t>
            </a:r>
          </a:p>
        </p:txBody>
      </p:sp>
      <p:sp>
        <p:nvSpPr>
          <p:cNvPr id="7" name="Picture Placeholder 5">
            <a:extLst>
              <a:ext uri="{FF2B5EF4-FFF2-40B4-BE49-F238E27FC236}">
                <a16:creationId xmlns:a16="http://schemas.microsoft.com/office/drawing/2014/main" id="{D29AA50A-B6D6-3D85-7A2D-A682402DD937}"/>
              </a:ext>
            </a:extLst>
          </p:cNvPr>
          <p:cNvSpPr>
            <a:spLocks noGrp="1"/>
          </p:cNvSpPr>
          <p:nvPr>
            <p:ph type="pic" sz="quarter" idx="17" hasCustomPrompt="1"/>
          </p:nvPr>
        </p:nvSpPr>
        <p:spPr>
          <a:xfrm>
            <a:off x="6283821" y="1653985"/>
            <a:ext cx="914400" cy="910264"/>
          </a:xfrm>
          <a:prstGeom prst="rect">
            <a:avLst/>
          </a:prstGeom>
        </p:spPr>
        <p:txBody>
          <a:bodyPr/>
          <a:lstStyle>
            <a:lvl1pPr algn="ctr">
              <a:defRPr sz="1600" b="1">
                <a:solidFill>
                  <a:schemeClr val="accent2"/>
                </a:solidFill>
              </a:defRPr>
            </a:lvl1pPr>
          </a:lstStyle>
          <a:p>
            <a:r>
              <a:rPr lang="en-US" dirty="0"/>
              <a:t>ICON</a:t>
            </a:r>
          </a:p>
        </p:txBody>
      </p:sp>
      <p:sp>
        <p:nvSpPr>
          <p:cNvPr id="12" name="Subtitle 2">
            <a:extLst>
              <a:ext uri="{FF2B5EF4-FFF2-40B4-BE49-F238E27FC236}">
                <a16:creationId xmlns:a16="http://schemas.microsoft.com/office/drawing/2014/main" id="{3C3EEF66-A212-380F-2BF9-1197BF717A27}"/>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5">
            <a:extLst>
              <a:ext uri="{FF2B5EF4-FFF2-40B4-BE49-F238E27FC236}">
                <a16:creationId xmlns:a16="http://schemas.microsoft.com/office/drawing/2014/main" id="{2681A06D-49A4-67DB-951C-C012F1393C96}"/>
              </a:ext>
            </a:extLst>
          </p:cNvPr>
          <p:cNvSpPr>
            <a:spLocks noGrp="1"/>
          </p:cNvSpPr>
          <p:nvPr>
            <p:ph type="ftr" sz="quarter" idx="19"/>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12155693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p:nvPr>
        </p:nvSpPr>
        <p:spPr>
          <a:xfrm>
            <a:off x="457200" y="2847975"/>
            <a:ext cx="3602736" cy="3282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9FDAA029-5E9E-8940-A2D8-287324411E87}"/>
              </a:ext>
            </a:extLst>
          </p:cNvPr>
          <p:cNvSpPr>
            <a:spLocks noGrp="1"/>
          </p:cNvSpPr>
          <p:nvPr>
            <p:ph sz="quarter" idx="14"/>
          </p:nvPr>
        </p:nvSpPr>
        <p:spPr>
          <a:xfrm>
            <a:off x="4295774" y="2847975"/>
            <a:ext cx="3602736" cy="3282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893D5255-D40F-684E-8DBF-B9B5F5073984}"/>
              </a:ext>
            </a:extLst>
          </p:cNvPr>
          <p:cNvSpPr>
            <a:spLocks noGrp="1"/>
          </p:cNvSpPr>
          <p:nvPr>
            <p:ph sz="quarter" idx="15"/>
          </p:nvPr>
        </p:nvSpPr>
        <p:spPr>
          <a:xfrm>
            <a:off x="8138414" y="2847975"/>
            <a:ext cx="3602736" cy="3282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5">
            <a:extLst>
              <a:ext uri="{FF2B5EF4-FFF2-40B4-BE49-F238E27FC236}">
                <a16:creationId xmlns:a16="http://schemas.microsoft.com/office/drawing/2014/main" id="{8B1EA069-471E-A1EE-65CD-E5E726D59CD8}"/>
              </a:ext>
            </a:extLst>
          </p:cNvPr>
          <p:cNvSpPr>
            <a:spLocks noGrp="1"/>
          </p:cNvSpPr>
          <p:nvPr>
            <p:ph type="pic" sz="quarter" idx="16" hasCustomPrompt="1"/>
          </p:nvPr>
        </p:nvSpPr>
        <p:spPr>
          <a:xfrm>
            <a:off x="457200" y="1653985"/>
            <a:ext cx="914400" cy="910264"/>
          </a:xfrm>
          <a:prstGeom prst="rect">
            <a:avLst/>
          </a:prstGeom>
        </p:spPr>
        <p:txBody>
          <a:bodyPr/>
          <a:lstStyle>
            <a:lvl1pPr algn="ctr">
              <a:defRPr sz="1600" b="1">
                <a:solidFill>
                  <a:schemeClr val="accent2"/>
                </a:solidFill>
              </a:defRPr>
            </a:lvl1pPr>
          </a:lstStyle>
          <a:p>
            <a:r>
              <a:rPr lang="en-US" dirty="0"/>
              <a:t>ICON</a:t>
            </a:r>
          </a:p>
        </p:txBody>
      </p:sp>
      <p:sp>
        <p:nvSpPr>
          <p:cNvPr id="7" name="Picture Placeholder 5">
            <a:extLst>
              <a:ext uri="{FF2B5EF4-FFF2-40B4-BE49-F238E27FC236}">
                <a16:creationId xmlns:a16="http://schemas.microsoft.com/office/drawing/2014/main" id="{D29AA50A-B6D6-3D85-7A2D-A682402DD937}"/>
              </a:ext>
            </a:extLst>
          </p:cNvPr>
          <p:cNvSpPr>
            <a:spLocks noGrp="1"/>
          </p:cNvSpPr>
          <p:nvPr>
            <p:ph type="pic" sz="quarter" idx="17" hasCustomPrompt="1"/>
          </p:nvPr>
        </p:nvSpPr>
        <p:spPr>
          <a:xfrm>
            <a:off x="4295774" y="1653985"/>
            <a:ext cx="914400" cy="910264"/>
          </a:xfrm>
          <a:prstGeom prst="rect">
            <a:avLst/>
          </a:prstGeom>
        </p:spPr>
        <p:txBody>
          <a:bodyPr/>
          <a:lstStyle>
            <a:lvl1pPr algn="ctr">
              <a:defRPr sz="1600" b="1">
                <a:solidFill>
                  <a:schemeClr val="accent2"/>
                </a:solidFill>
              </a:defRPr>
            </a:lvl1pPr>
          </a:lstStyle>
          <a:p>
            <a:r>
              <a:rPr lang="en-US" dirty="0"/>
              <a:t>ICON</a:t>
            </a:r>
          </a:p>
        </p:txBody>
      </p:sp>
      <p:sp>
        <p:nvSpPr>
          <p:cNvPr id="8" name="Picture Placeholder 5">
            <a:extLst>
              <a:ext uri="{FF2B5EF4-FFF2-40B4-BE49-F238E27FC236}">
                <a16:creationId xmlns:a16="http://schemas.microsoft.com/office/drawing/2014/main" id="{044F3EAB-22A8-B421-0DA1-059152D076D8}"/>
              </a:ext>
            </a:extLst>
          </p:cNvPr>
          <p:cNvSpPr>
            <a:spLocks noGrp="1"/>
          </p:cNvSpPr>
          <p:nvPr>
            <p:ph type="pic" sz="quarter" idx="18" hasCustomPrompt="1"/>
          </p:nvPr>
        </p:nvSpPr>
        <p:spPr>
          <a:xfrm>
            <a:off x="8138414" y="1653985"/>
            <a:ext cx="914400" cy="910264"/>
          </a:xfrm>
          <a:prstGeom prst="rect">
            <a:avLst/>
          </a:prstGeom>
        </p:spPr>
        <p:txBody>
          <a:bodyPr/>
          <a:lstStyle>
            <a:lvl1pPr algn="ctr">
              <a:defRPr sz="1600" b="1">
                <a:solidFill>
                  <a:schemeClr val="accent2"/>
                </a:solidFill>
              </a:defRPr>
            </a:lvl1pPr>
          </a:lstStyle>
          <a:p>
            <a:r>
              <a:rPr lang="en-US" dirty="0"/>
              <a:t>ICON</a:t>
            </a:r>
          </a:p>
        </p:txBody>
      </p:sp>
      <p:sp>
        <p:nvSpPr>
          <p:cNvPr id="12" name="Subtitle 2">
            <a:extLst>
              <a:ext uri="{FF2B5EF4-FFF2-40B4-BE49-F238E27FC236}">
                <a16:creationId xmlns:a16="http://schemas.microsoft.com/office/drawing/2014/main" id="{3C3EEF66-A212-380F-2BF9-1197BF717A27}"/>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5">
            <a:extLst>
              <a:ext uri="{FF2B5EF4-FFF2-40B4-BE49-F238E27FC236}">
                <a16:creationId xmlns:a16="http://schemas.microsoft.com/office/drawing/2014/main" id="{2681A06D-49A4-67DB-951C-C012F1393C96}"/>
              </a:ext>
            </a:extLst>
          </p:cNvPr>
          <p:cNvSpPr>
            <a:spLocks noGrp="1"/>
          </p:cNvSpPr>
          <p:nvPr>
            <p:ph type="ftr" sz="quarter" idx="19"/>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411070951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Columns with Ico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BA2E3C9-4017-3D2E-C4C2-667442A31A9A}"/>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0">
            <a:extLst>
              <a:ext uri="{FF2B5EF4-FFF2-40B4-BE49-F238E27FC236}">
                <a16:creationId xmlns:a16="http://schemas.microsoft.com/office/drawing/2014/main" id="{6712CEE6-543B-1B22-C972-7066FB178E35}"/>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D187BCEE-5A78-B51D-949D-E243E8907C12}"/>
              </a:ext>
            </a:extLst>
          </p:cNvPr>
          <p:cNvSpPr>
            <a:spLocks noGrp="1"/>
          </p:cNvSpPr>
          <p:nvPr>
            <p:ph type="ftr" sz="quarter" idx="22"/>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16" name="Content Placeholder 4">
            <a:extLst>
              <a:ext uri="{FF2B5EF4-FFF2-40B4-BE49-F238E27FC236}">
                <a16:creationId xmlns:a16="http://schemas.microsoft.com/office/drawing/2014/main" id="{5BF804B1-05F6-F743-078D-FB11D56C48C0}"/>
              </a:ext>
            </a:extLst>
          </p:cNvPr>
          <p:cNvSpPr>
            <a:spLocks noGrp="1"/>
          </p:cNvSpPr>
          <p:nvPr>
            <p:ph sz="quarter" idx="14"/>
          </p:nvPr>
        </p:nvSpPr>
        <p:spPr>
          <a:xfrm>
            <a:off x="457200" y="2847975"/>
            <a:ext cx="2651125" cy="3282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300723D-4C9A-6D2E-96F6-3C97AC0C14F0}"/>
              </a:ext>
            </a:extLst>
          </p:cNvPr>
          <p:cNvSpPr>
            <a:spLocks noGrp="1"/>
          </p:cNvSpPr>
          <p:nvPr>
            <p:ph sz="quarter" idx="15"/>
          </p:nvPr>
        </p:nvSpPr>
        <p:spPr>
          <a:xfrm>
            <a:off x="3338513" y="2847975"/>
            <a:ext cx="2651124" cy="3282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4">
            <a:extLst>
              <a:ext uri="{FF2B5EF4-FFF2-40B4-BE49-F238E27FC236}">
                <a16:creationId xmlns:a16="http://schemas.microsoft.com/office/drawing/2014/main" id="{1F99D49F-C60A-1215-3A87-FF538A31CAC4}"/>
              </a:ext>
            </a:extLst>
          </p:cNvPr>
          <p:cNvSpPr>
            <a:spLocks noGrp="1"/>
          </p:cNvSpPr>
          <p:nvPr>
            <p:ph sz="quarter" idx="16"/>
          </p:nvPr>
        </p:nvSpPr>
        <p:spPr>
          <a:xfrm>
            <a:off x="6216598" y="2847975"/>
            <a:ext cx="2651760" cy="3282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4">
            <a:extLst>
              <a:ext uri="{FF2B5EF4-FFF2-40B4-BE49-F238E27FC236}">
                <a16:creationId xmlns:a16="http://schemas.microsoft.com/office/drawing/2014/main" id="{364B63A6-A201-FB5A-538B-95B1BBDB5882}"/>
              </a:ext>
            </a:extLst>
          </p:cNvPr>
          <p:cNvSpPr>
            <a:spLocks noGrp="1"/>
          </p:cNvSpPr>
          <p:nvPr>
            <p:ph sz="quarter" idx="17"/>
          </p:nvPr>
        </p:nvSpPr>
        <p:spPr>
          <a:xfrm>
            <a:off x="9089469" y="2847975"/>
            <a:ext cx="2651760" cy="3282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5">
            <a:extLst>
              <a:ext uri="{FF2B5EF4-FFF2-40B4-BE49-F238E27FC236}">
                <a16:creationId xmlns:a16="http://schemas.microsoft.com/office/drawing/2014/main" id="{61463353-89A3-8479-757E-2D2C5C838750}"/>
              </a:ext>
            </a:extLst>
          </p:cNvPr>
          <p:cNvSpPr>
            <a:spLocks noGrp="1"/>
          </p:cNvSpPr>
          <p:nvPr>
            <p:ph type="pic" sz="quarter" idx="19" hasCustomPrompt="1"/>
          </p:nvPr>
        </p:nvSpPr>
        <p:spPr>
          <a:xfrm>
            <a:off x="457200" y="1653985"/>
            <a:ext cx="910265" cy="910265"/>
          </a:xfrm>
          <a:prstGeom prst="rect">
            <a:avLst/>
          </a:prstGeom>
        </p:spPr>
        <p:txBody>
          <a:bodyPr/>
          <a:lstStyle>
            <a:lvl1pPr algn="ctr">
              <a:defRPr sz="1600" b="1">
                <a:solidFill>
                  <a:schemeClr val="accent2"/>
                </a:solidFill>
              </a:defRPr>
            </a:lvl1pPr>
          </a:lstStyle>
          <a:p>
            <a:r>
              <a:rPr lang="en-US" dirty="0"/>
              <a:t>ICON</a:t>
            </a:r>
          </a:p>
        </p:txBody>
      </p:sp>
      <p:sp>
        <p:nvSpPr>
          <p:cNvPr id="25" name="Picture Placeholder 5">
            <a:extLst>
              <a:ext uri="{FF2B5EF4-FFF2-40B4-BE49-F238E27FC236}">
                <a16:creationId xmlns:a16="http://schemas.microsoft.com/office/drawing/2014/main" id="{B4AA80AD-CFF1-0B2F-BEDF-133C41200B51}"/>
              </a:ext>
            </a:extLst>
          </p:cNvPr>
          <p:cNvSpPr>
            <a:spLocks noGrp="1"/>
          </p:cNvSpPr>
          <p:nvPr>
            <p:ph type="pic" sz="quarter" idx="20" hasCustomPrompt="1"/>
          </p:nvPr>
        </p:nvSpPr>
        <p:spPr>
          <a:xfrm>
            <a:off x="3338513" y="1653985"/>
            <a:ext cx="910265" cy="910265"/>
          </a:xfrm>
          <a:prstGeom prst="rect">
            <a:avLst/>
          </a:prstGeom>
        </p:spPr>
        <p:txBody>
          <a:bodyPr/>
          <a:lstStyle>
            <a:lvl1pPr algn="ctr">
              <a:defRPr sz="1600" b="1">
                <a:solidFill>
                  <a:schemeClr val="accent2"/>
                </a:solidFill>
              </a:defRPr>
            </a:lvl1pPr>
          </a:lstStyle>
          <a:p>
            <a:r>
              <a:rPr lang="en-US" dirty="0"/>
              <a:t>ICON</a:t>
            </a:r>
          </a:p>
        </p:txBody>
      </p:sp>
      <p:sp>
        <p:nvSpPr>
          <p:cNvPr id="26" name="Picture Placeholder 5">
            <a:extLst>
              <a:ext uri="{FF2B5EF4-FFF2-40B4-BE49-F238E27FC236}">
                <a16:creationId xmlns:a16="http://schemas.microsoft.com/office/drawing/2014/main" id="{5B1744DD-FC14-FE55-44C8-4CA14976B02C}"/>
              </a:ext>
            </a:extLst>
          </p:cNvPr>
          <p:cNvSpPr>
            <a:spLocks noGrp="1"/>
          </p:cNvSpPr>
          <p:nvPr>
            <p:ph type="pic" sz="quarter" idx="21" hasCustomPrompt="1"/>
          </p:nvPr>
        </p:nvSpPr>
        <p:spPr>
          <a:xfrm>
            <a:off x="6216598" y="1653985"/>
            <a:ext cx="910265" cy="910265"/>
          </a:xfrm>
          <a:prstGeom prst="rect">
            <a:avLst/>
          </a:prstGeom>
        </p:spPr>
        <p:txBody>
          <a:bodyPr/>
          <a:lstStyle>
            <a:lvl1pPr algn="ctr">
              <a:defRPr sz="1600" b="1">
                <a:solidFill>
                  <a:schemeClr val="accent2"/>
                </a:solidFill>
              </a:defRPr>
            </a:lvl1pPr>
          </a:lstStyle>
          <a:p>
            <a:r>
              <a:rPr lang="en-US" dirty="0"/>
              <a:t>ICON</a:t>
            </a:r>
          </a:p>
        </p:txBody>
      </p:sp>
      <p:sp>
        <p:nvSpPr>
          <p:cNvPr id="27" name="Picture Placeholder 5">
            <a:extLst>
              <a:ext uri="{FF2B5EF4-FFF2-40B4-BE49-F238E27FC236}">
                <a16:creationId xmlns:a16="http://schemas.microsoft.com/office/drawing/2014/main" id="{EE585404-DE28-08E0-5E61-C7585BE254B4}"/>
              </a:ext>
            </a:extLst>
          </p:cNvPr>
          <p:cNvSpPr>
            <a:spLocks noGrp="1"/>
          </p:cNvSpPr>
          <p:nvPr>
            <p:ph type="pic" sz="quarter" idx="23" hasCustomPrompt="1"/>
          </p:nvPr>
        </p:nvSpPr>
        <p:spPr>
          <a:xfrm>
            <a:off x="9089469" y="1653985"/>
            <a:ext cx="910265" cy="910265"/>
          </a:xfrm>
          <a:prstGeom prst="rect">
            <a:avLst/>
          </a:prstGeom>
        </p:spPr>
        <p:txBody>
          <a:bodyPr/>
          <a:lstStyle>
            <a:lvl1pPr algn="ctr">
              <a:defRPr sz="1600" b="1">
                <a:solidFill>
                  <a:schemeClr val="accent2"/>
                </a:solidFill>
              </a:defRPr>
            </a:lvl1pPr>
          </a:lstStyle>
          <a:p>
            <a:r>
              <a:rPr lang="en-US" dirty="0"/>
              <a:t>ICON</a:t>
            </a:r>
          </a:p>
        </p:txBody>
      </p:sp>
    </p:spTree>
    <p:extLst>
      <p:ext uri="{BB962C8B-B14F-4D97-AF65-F5344CB8AC3E}">
        <p14:creationId xmlns:p14="http://schemas.microsoft.com/office/powerpoint/2010/main" val="32738084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ve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41" name="Picture Placeholder 5">
            <a:extLst>
              <a:ext uri="{FF2B5EF4-FFF2-40B4-BE49-F238E27FC236}">
                <a16:creationId xmlns:a16="http://schemas.microsoft.com/office/drawing/2014/main" id="{5370DC5B-8536-174B-9389-3D5708C8B338}"/>
              </a:ext>
            </a:extLst>
          </p:cNvPr>
          <p:cNvSpPr>
            <a:spLocks noGrp="1"/>
          </p:cNvSpPr>
          <p:nvPr>
            <p:ph type="pic" sz="quarter" idx="19" hasCustomPrompt="1"/>
          </p:nvPr>
        </p:nvSpPr>
        <p:spPr>
          <a:xfrm>
            <a:off x="457200" y="1653985"/>
            <a:ext cx="910265" cy="910265"/>
          </a:xfrm>
          <a:prstGeom prst="rect">
            <a:avLst/>
          </a:prstGeom>
        </p:spPr>
        <p:txBody>
          <a:bodyPr/>
          <a:lstStyle>
            <a:lvl1pPr algn="ctr">
              <a:defRPr sz="1600" b="1">
                <a:solidFill>
                  <a:schemeClr val="accent2"/>
                </a:solidFill>
              </a:defRPr>
            </a:lvl1pPr>
          </a:lstStyle>
          <a:p>
            <a:r>
              <a:rPr lang="en-US" dirty="0"/>
              <a:t>ICON</a:t>
            </a:r>
          </a:p>
        </p:txBody>
      </p:sp>
      <p:sp>
        <p:nvSpPr>
          <p:cNvPr id="42" name="Picture Placeholder 5">
            <a:extLst>
              <a:ext uri="{FF2B5EF4-FFF2-40B4-BE49-F238E27FC236}">
                <a16:creationId xmlns:a16="http://schemas.microsoft.com/office/drawing/2014/main" id="{CDA008E6-3A9C-8E4F-A76D-AF654918D2E5}"/>
              </a:ext>
            </a:extLst>
          </p:cNvPr>
          <p:cNvSpPr>
            <a:spLocks noGrp="1"/>
          </p:cNvSpPr>
          <p:nvPr>
            <p:ph type="pic" sz="quarter" idx="20" hasCustomPrompt="1"/>
          </p:nvPr>
        </p:nvSpPr>
        <p:spPr>
          <a:xfrm>
            <a:off x="2761999" y="1653985"/>
            <a:ext cx="910265" cy="910265"/>
          </a:xfrm>
          <a:prstGeom prst="rect">
            <a:avLst/>
          </a:prstGeom>
        </p:spPr>
        <p:txBody>
          <a:bodyPr/>
          <a:lstStyle>
            <a:lvl1pPr algn="ctr">
              <a:defRPr sz="1600" b="1">
                <a:solidFill>
                  <a:schemeClr val="accent2"/>
                </a:solidFill>
              </a:defRPr>
            </a:lvl1pPr>
          </a:lstStyle>
          <a:p>
            <a:r>
              <a:rPr lang="en-US" dirty="0"/>
              <a:t>ICON</a:t>
            </a:r>
          </a:p>
        </p:txBody>
      </p:sp>
      <p:sp>
        <p:nvSpPr>
          <p:cNvPr id="43" name="Picture Placeholder 5">
            <a:extLst>
              <a:ext uri="{FF2B5EF4-FFF2-40B4-BE49-F238E27FC236}">
                <a16:creationId xmlns:a16="http://schemas.microsoft.com/office/drawing/2014/main" id="{8CB4003F-B5B3-B04A-994D-D16287C1F333}"/>
              </a:ext>
            </a:extLst>
          </p:cNvPr>
          <p:cNvSpPr>
            <a:spLocks noGrp="1"/>
          </p:cNvSpPr>
          <p:nvPr>
            <p:ph type="pic" sz="quarter" idx="21" hasCustomPrompt="1"/>
          </p:nvPr>
        </p:nvSpPr>
        <p:spPr>
          <a:xfrm>
            <a:off x="5066799" y="1653985"/>
            <a:ext cx="910265" cy="910265"/>
          </a:xfrm>
          <a:prstGeom prst="rect">
            <a:avLst/>
          </a:prstGeom>
        </p:spPr>
        <p:txBody>
          <a:bodyPr/>
          <a:lstStyle>
            <a:lvl1pPr algn="ctr">
              <a:defRPr sz="1600" b="1">
                <a:solidFill>
                  <a:schemeClr val="accent2"/>
                </a:solidFill>
              </a:defRPr>
            </a:lvl1pPr>
          </a:lstStyle>
          <a:p>
            <a:r>
              <a:rPr lang="en-US" dirty="0"/>
              <a:t>ICON</a:t>
            </a:r>
          </a:p>
        </p:txBody>
      </p:sp>
      <p:sp>
        <p:nvSpPr>
          <p:cNvPr id="44" name="Picture Placeholder 5">
            <a:extLst>
              <a:ext uri="{FF2B5EF4-FFF2-40B4-BE49-F238E27FC236}">
                <a16:creationId xmlns:a16="http://schemas.microsoft.com/office/drawing/2014/main" id="{F5744648-8088-2E4F-B87E-1364FAA9F1C2}"/>
              </a:ext>
            </a:extLst>
          </p:cNvPr>
          <p:cNvSpPr>
            <a:spLocks noGrp="1"/>
          </p:cNvSpPr>
          <p:nvPr>
            <p:ph type="pic" sz="quarter" idx="22" hasCustomPrompt="1"/>
          </p:nvPr>
        </p:nvSpPr>
        <p:spPr>
          <a:xfrm>
            <a:off x="7371599" y="1653985"/>
            <a:ext cx="910265" cy="910265"/>
          </a:xfrm>
          <a:prstGeom prst="rect">
            <a:avLst/>
          </a:prstGeom>
        </p:spPr>
        <p:txBody>
          <a:bodyPr/>
          <a:lstStyle>
            <a:lvl1pPr algn="ctr">
              <a:defRPr sz="1600" b="1">
                <a:solidFill>
                  <a:schemeClr val="accent2"/>
                </a:solidFill>
              </a:defRPr>
            </a:lvl1pPr>
          </a:lstStyle>
          <a:p>
            <a:r>
              <a:rPr lang="en-US" dirty="0"/>
              <a:t>ICON</a:t>
            </a:r>
          </a:p>
        </p:txBody>
      </p:sp>
      <p:sp>
        <p:nvSpPr>
          <p:cNvPr id="11" name="Content Placeholder 4">
            <a:extLst>
              <a:ext uri="{FF2B5EF4-FFF2-40B4-BE49-F238E27FC236}">
                <a16:creationId xmlns:a16="http://schemas.microsoft.com/office/drawing/2014/main" id="{5A5AB37A-720B-9222-5881-A3C389E6BB4F}"/>
              </a:ext>
            </a:extLst>
          </p:cNvPr>
          <p:cNvSpPr>
            <a:spLocks noGrp="1"/>
          </p:cNvSpPr>
          <p:nvPr>
            <p:ph sz="quarter" idx="14"/>
          </p:nvPr>
        </p:nvSpPr>
        <p:spPr>
          <a:xfrm>
            <a:off x="457200" y="2847976"/>
            <a:ext cx="2057400" cy="3282696"/>
          </a:xfrm>
          <a:prstGeom prst="rect">
            <a:avLst/>
          </a:prstGeom>
        </p:spPr>
        <p:txBody>
          <a:bodyPr/>
          <a:lstStyle>
            <a:lvl1pPr>
              <a:defRPr sz="1800"/>
            </a:lvl1pPr>
            <a:lvl2pPr>
              <a:defRPr sz="1200" b="0">
                <a:latin typeface="+mn-lt"/>
              </a:defRPr>
            </a:lvl2pPr>
            <a:lvl3pPr marL="171450" indent="-171450">
              <a:buFont typeface="Arial" panose="020B0604020202020204" pitchFamily="34" charset="0"/>
              <a:buChar char="•"/>
              <a:defRPr b="0"/>
            </a:lvl3pPr>
            <a:lvl4pPr marL="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4">
            <a:extLst>
              <a:ext uri="{FF2B5EF4-FFF2-40B4-BE49-F238E27FC236}">
                <a16:creationId xmlns:a16="http://schemas.microsoft.com/office/drawing/2014/main" id="{D2918853-9C6D-150A-A346-FF5605299431}"/>
              </a:ext>
            </a:extLst>
          </p:cNvPr>
          <p:cNvSpPr>
            <a:spLocks noGrp="1"/>
          </p:cNvSpPr>
          <p:nvPr>
            <p:ph sz="quarter" idx="15"/>
          </p:nvPr>
        </p:nvSpPr>
        <p:spPr>
          <a:xfrm>
            <a:off x="2761999" y="2847976"/>
            <a:ext cx="2057400" cy="3282696"/>
          </a:xfrm>
          <a:prstGeom prst="rect">
            <a:avLst/>
          </a:prstGeo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13" name="Content Placeholder 4">
            <a:extLst>
              <a:ext uri="{FF2B5EF4-FFF2-40B4-BE49-F238E27FC236}">
                <a16:creationId xmlns:a16="http://schemas.microsoft.com/office/drawing/2014/main" id="{3533B0D9-7F44-608F-CE71-E656A0368501}"/>
              </a:ext>
            </a:extLst>
          </p:cNvPr>
          <p:cNvSpPr>
            <a:spLocks noGrp="1"/>
          </p:cNvSpPr>
          <p:nvPr>
            <p:ph sz="quarter" idx="16"/>
          </p:nvPr>
        </p:nvSpPr>
        <p:spPr>
          <a:xfrm>
            <a:off x="5066799" y="2847976"/>
            <a:ext cx="2057400" cy="3282696"/>
          </a:xfrm>
          <a:prstGeom prst="rect">
            <a:avLst/>
          </a:prstGeo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14" name="Content Placeholder 4">
            <a:extLst>
              <a:ext uri="{FF2B5EF4-FFF2-40B4-BE49-F238E27FC236}">
                <a16:creationId xmlns:a16="http://schemas.microsoft.com/office/drawing/2014/main" id="{E20383DF-8C66-43B2-3004-0D2B7D6FDAAB}"/>
              </a:ext>
            </a:extLst>
          </p:cNvPr>
          <p:cNvSpPr>
            <a:spLocks noGrp="1"/>
          </p:cNvSpPr>
          <p:nvPr>
            <p:ph sz="quarter" idx="17"/>
          </p:nvPr>
        </p:nvSpPr>
        <p:spPr>
          <a:xfrm>
            <a:off x="7371599" y="2847976"/>
            <a:ext cx="2057400" cy="3282696"/>
          </a:xfrm>
          <a:prstGeom prst="rect">
            <a:avLst/>
          </a:prstGeo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19" name="Content Placeholder 4">
            <a:extLst>
              <a:ext uri="{FF2B5EF4-FFF2-40B4-BE49-F238E27FC236}">
                <a16:creationId xmlns:a16="http://schemas.microsoft.com/office/drawing/2014/main" id="{DB71241C-5092-1A79-9E1D-336DC7E19F01}"/>
              </a:ext>
            </a:extLst>
          </p:cNvPr>
          <p:cNvSpPr>
            <a:spLocks noGrp="1"/>
          </p:cNvSpPr>
          <p:nvPr>
            <p:ph sz="quarter" idx="23"/>
          </p:nvPr>
        </p:nvSpPr>
        <p:spPr>
          <a:xfrm>
            <a:off x="9676399" y="2847976"/>
            <a:ext cx="2057400" cy="3282696"/>
          </a:xfrm>
          <a:prstGeom prst="rect">
            <a:avLst/>
          </a:prstGeo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2" name="Subtitle 2">
            <a:extLst>
              <a:ext uri="{FF2B5EF4-FFF2-40B4-BE49-F238E27FC236}">
                <a16:creationId xmlns:a16="http://schemas.microsoft.com/office/drawing/2014/main" id="{DABD4218-E660-A7F9-9552-F721F6608DDF}"/>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BFE5E869-1FFA-C3D5-C06D-AF2082FC9803}"/>
              </a:ext>
            </a:extLst>
          </p:cNvPr>
          <p:cNvSpPr>
            <a:spLocks noGrp="1"/>
          </p:cNvSpPr>
          <p:nvPr>
            <p:ph type="ftr" sz="quarter" idx="24"/>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7" name="Picture Placeholder 5">
            <a:extLst>
              <a:ext uri="{FF2B5EF4-FFF2-40B4-BE49-F238E27FC236}">
                <a16:creationId xmlns:a16="http://schemas.microsoft.com/office/drawing/2014/main" id="{03305775-36CB-401B-5526-F6D839A417C0}"/>
              </a:ext>
            </a:extLst>
          </p:cNvPr>
          <p:cNvSpPr>
            <a:spLocks noGrp="1"/>
          </p:cNvSpPr>
          <p:nvPr>
            <p:ph type="pic" sz="quarter" idx="26" hasCustomPrompt="1"/>
          </p:nvPr>
        </p:nvSpPr>
        <p:spPr>
          <a:xfrm>
            <a:off x="9676399" y="1653985"/>
            <a:ext cx="910265" cy="910265"/>
          </a:xfrm>
          <a:prstGeom prst="rect">
            <a:avLst/>
          </a:prstGeom>
        </p:spPr>
        <p:txBody>
          <a:bodyPr/>
          <a:lstStyle>
            <a:lvl1pPr algn="ctr">
              <a:defRPr sz="1600" b="1">
                <a:solidFill>
                  <a:schemeClr val="accent2"/>
                </a:solidFill>
              </a:defRPr>
            </a:lvl1pPr>
          </a:lstStyle>
          <a:p>
            <a:r>
              <a:rPr lang="en-US" dirty="0"/>
              <a:t>ICON</a:t>
            </a:r>
          </a:p>
        </p:txBody>
      </p:sp>
    </p:spTree>
    <p:extLst>
      <p:ext uri="{BB962C8B-B14F-4D97-AF65-F5344CB8AC3E}">
        <p14:creationId xmlns:p14="http://schemas.microsoft.com/office/powerpoint/2010/main" val="2253753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x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70061" y="1060704"/>
            <a:ext cx="3606639" cy="2216747"/>
          </a:xfrm>
          <a:prstGeom prst="rect">
            <a:avLst/>
          </a:prstGeom>
        </p:spPr>
        <p:txBody>
          <a:bodyPr/>
          <a:lstStyle>
            <a:lvl1pPr algn="l" defTabSz="914400" rtl="0" eaLnBrk="1" latinLnBrk="0" hangingPunct="1">
              <a:lnSpc>
                <a:spcPct val="82000"/>
              </a:lnSpc>
              <a:spcBef>
                <a:spcPct val="0"/>
              </a:spcBef>
              <a:buNone/>
              <a:defRPr lang="en-US" sz="4000" b="0" kern="1200" cap="all" spc="-80" baseline="0" dirty="0">
                <a:solidFill>
                  <a:schemeClr val="tx1"/>
                </a:solidFill>
                <a:latin typeface="+mj-lt"/>
                <a:ea typeface="+mj-ea"/>
                <a:cs typeface="+mj-cs"/>
              </a:defRPr>
            </a:lvl1p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hasCustomPrompt="1"/>
          </p:nvPr>
        </p:nvSpPr>
        <p:spPr>
          <a:xfrm>
            <a:off x="5026026" y="1628894"/>
            <a:ext cx="1911096" cy="1325880"/>
          </a:xfrm>
          <a:prstGeom prst="rect">
            <a:avLst/>
          </a:prstGeo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5" name="Content Placeholder 4">
            <a:extLst>
              <a:ext uri="{FF2B5EF4-FFF2-40B4-BE49-F238E27FC236}">
                <a16:creationId xmlns:a16="http://schemas.microsoft.com/office/drawing/2014/main" id="{7D432E79-DAB3-8D4F-944D-0A5A85505AC7}"/>
              </a:ext>
            </a:extLst>
          </p:cNvPr>
          <p:cNvSpPr>
            <a:spLocks noGrp="1"/>
          </p:cNvSpPr>
          <p:nvPr>
            <p:ph sz="quarter" idx="14" hasCustomPrompt="1"/>
          </p:nvPr>
        </p:nvSpPr>
        <p:spPr>
          <a:xfrm>
            <a:off x="7424484" y="1628894"/>
            <a:ext cx="1914780" cy="1325880"/>
          </a:xfrm>
          <a:prstGeom prst="rect">
            <a:avLst/>
          </a:prstGeo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6" name="Content Placeholder 4">
            <a:extLst>
              <a:ext uri="{FF2B5EF4-FFF2-40B4-BE49-F238E27FC236}">
                <a16:creationId xmlns:a16="http://schemas.microsoft.com/office/drawing/2014/main" id="{50040452-5FC8-0545-9A8E-C6C9DE8C8FB0}"/>
              </a:ext>
            </a:extLst>
          </p:cNvPr>
          <p:cNvSpPr>
            <a:spLocks noGrp="1"/>
          </p:cNvSpPr>
          <p:nvPr>
            <p:ph sz="quarter" idx="15" hasCustomPrompt="1"/>
          </p:nvPr>
        </p:nvSpPr>
        <p:spPr>
          <a:xfrm>
            <a:off x="9826627" y="1628894"/>
            <a:ext cx="1914780" cy="1325880"/>
          </a:xfrm>
          <a:prstGeom prst="rect">
            <a:avLst/>
          </a:prstGeo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7" name="Content Placeholder 4">
            <a:extLst>
              <a:ext uri="{FF2B5EF4-FFF2-40B4-BE49-F238E27FC236}">
                <a16:creationId xmlns:a16="http://schemas.microsoft.com/office/drawing/2014/main" id="{13471936-5EAB-8A4A-9419-A5A08CF58BEE}"/>
              </a:ext>
            </a:extLst>
          </p:cNvPr>
          <p:cNvSpPr>
            <a:spLocks noGrp="1"/>
          </p:cNvSpPr>
          <p:nvPr>
            <p:ph sz="quarter" idx="16" hasCustomPrompt="1"/>
          </p:nvPr>
        </p:nvSpPr>
        <p:spPr>
          <a:xfrm>
            <a:off x="5026026" y="4637257"/>
            <a:ext cx="1914780" cy="1325880"/>
          </a:xfrm>
          <a:prstGeom prst="rect">
            <a:avLst/>
          </a:prstGeo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8" name="Content Placeholder 4">
            <a:extLst>
              <a:ext uri="{FF2B5EF4-FFF2-40B4-BE49-F238E27FC236}">
                <a16:creationId xmlns:a16="http://schemas.microsoft.com/office/drawing/2014/main" id="{66A27CC9-5FC7-F245-B022-057A4C445220}"/>
              </a:ext>
            </a:extLst>
          </p:cNvPr>
          <p:cNvSpPr>
            <a:spLocks noGrp="1"/>
          </p:cNvSpPr>
          <p:nvPr>
            <p:ph sz="quarter" idx="17" hasCustomPrompt="1"/>
          </p:nvPr>
        </p:nvSpPr>
        <p:spPr>
          <a:xfrm>
            <a:off x="7426198" y="4637257"/>
            <a:ext cx="1914780" cy="1325880"/>
          </a:xfrm>
          <a:prstGeom prst="rect">
            <a:avLst/>
          </a:prstGeo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20" name="Content Placeholder 4">
            <a:extLst>
              <a:ext uri="{FF2B5EF4-FFF2-40B4-BE49-F238E27FC236}">
                <a16:creationId xmlns:a16="http://schemas.microsoft.com/office/drawing/2014/main" id="{459EC634-3048-D346-B784-082073FA9F31}"/>
              </a:ext>
            </a:extLst>
          </p:cNvPr>
          <p:cNvSpPr>
            <a:spLocks noGrp="1"/>
          </p:cNvSpPr>
          <p:nvPr>
            <p:ph sz="quarter" idx="18" hasCustomPrompt="1"/>
          </p:nvPr>
        </p:nvSpPr>
        <p:spPr>
          <a:xfrm>
            <a:off x="9826370" y="4637257"/>
            <a:ext cx="1914780" cy="1325880"/>
          </a:xfrm>
          <a:prstGeom prst="rect">
            <a:avLst/>
          </a:prstGeo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27" name="Picture Placeholder 5">
            <a:extLst>
              <a:ext uri="{FF2B5EF4-FFF2-40B4-BE49-F238E27FC236}">
                <a16:creationId xmlns:a16="http://schemas.microsoft.com/office/drawing/2014/main" id="{34DC33E8-D423-9B40-87E5-1D94061C298B}"/>
              </a:ext>
            </a:extLst>
          </p:cNvPr>
          <p:cNvSpPr>
            <a:spLocks noGrp="1"/>
          </p:cNvSpPr>
          <p:nvPr>
            <p:ph type="pic" sz="quarter" idx="25" hasCustomPrompt="1"/>
          </p:nvPr>
        </p:nvSpPr>
        <p:spPr>
          <a:xfrm>
            <a:off x="5026026" y="729335"/>
            <a:ext cx="603504" cy="603504"/>
          </a:xfrm>
          <a:prstGeom prst="rect">
            <a:avLst/>
          </a:prstGeom>
        </p:spPr>
        <p:txBody>
          <a:bodyPr/>
          <a:lstStyle>
            <a:lvl1pPr algn="ctr">
              <a:defRPr sz="900" b="1">
                <a:solidFill>
                  <a:schemeClr val="accent2"/>
                </a:solidFill>
              </a:defRPr>
            </a:lvl1pPr>
          </a:lstStyle>
          <a:p>
            <a:r>
              <a:rPr lang="en-US" dirty="0"/>
              <a:t>ICON</a:t>
            </a:r>
          </a:p>
        </p:txBody>
      </p:sp>
      <p:sp>
        <p:nvSpPr>
          <p:cNvPr id="28" name="Picture Placeholder 5">
            <a:extLst>
              <a:ext uri="{FF2B5EF4-FFF2-40B4-BE49-F238E27FC236}">
                <a16:creationId xmlns:a16="http://schemas.microsoft.com/office/drawing/2014/main" id="{DE6F2096-D9C7-8E49-AFCA-62B8FE4E9878}"/>
              </a:ext>
            </a:extLst>
          </p:cNvPr>
          <p:cNvSpPr>
            <a:spLocks noGrp="1"/>
          </p:cNvSpPr>
          <p:nvPr>
            <p:ph type="pic" sz="quarter" idx="19" hasCustomPrompt="1"/>
          </p:nvPr>
        </p:nvSpPr>
        <p:spPr>
          <a:xfrm>
            <a:off x="7424484" y="729335"/>
            <a:ext cx="603504" cy="603504"/>
          </a:xfrm>
          <a:prstGeom prst="rect">
            <a:avLst/>
          </a:prstGeom>
        </p:spPr>
        <p:txBody>
          <a:bodyPr/>
          <a:lstStyle>
            <a:lvl1pPr algn="ctr">
              <a:defRPr sz="900" b="1">
                <a:solidFill>
                  <a:schemeClr val="accent2"/>
                </a:solidFill>
              </a:defRPr>
            </a:lvl1pPr>
          </a:lstStyle>
          <a:p>
            <a:r>
              <a:rPr lang="en-US" dirty="0"/>
              <a:t>ICON</a:t>
            </a:r>
          </a:p>
        </p:txBody>
      </p:sp>
      <p:sp>
        <p:nvSpPr>
          <p:cNvPr id="29" name="Picture Placeholder 5">
            <a:extLst>
              <a:ext uri="{FF2B5EF4-FFF2-40B4-BE49-F238E27FC236}">
                <a16:creationId xmlns:a16="http://schemas.microsoft.com/office/drawing/2014/main" id="{FB40099E-0266-A147-9A72-BC2F9D2233DF}"/>
              </a:ext>
            </a:extLst>
          </p:cNvPr>
          <p:cNvSpPr>
            <a:spLocks noGrp="1"/>
          </p:cNvSpPr>
          <p:nvPr>
            <p:ph type="pic" sz="quarter" idx="20" hasCustomPrompt="1"/>
          </p:nvPr>
        </p:nvSpPr>
        <p:spPr>
          <a:xfrm>
            <a:off x="9826627" y="729335"/>
            <a:ext cx="603504" cy="603504"/>
          </a:xfrm>
          <a:prstGeom prst="rect">
            <a:avLst/>
          </a:prstGeom>
        </p:spPr>
        <p:txBody>
          <a:bodyPr/>
          <a:lstStyle>
            <a:lvl1pPr algn="ctr">
              <a:defRPr sz="900" b="1">
                <a:solidFill>
                  <a:schemeClr val="accent2"/>
                </a:solidFill>
              </a:defRPr>
            </a:lvl1pPr>
          </a:lstStyle>
          <a:p>
            <a:r>
              <a:rPr lang="en-US" dirty="0"/>
              <a:t>ICON</a:t>
            </a:r>
          </a:p>
        </p:txBody>
      </p:sp>
      <p:sp>
        <p:nvSpPr>
          <p:cNvPr id="30" name="Picture Placeholder 5">
            <a:extLst>
              <a:ext uri="{FF2B5EF4-FFF2-40B4-BE49-F238E27FC236}">
                <a16:creationId xmlns:a16="http://schemas.microsoft.com/office/drawing/2014/main" id="{CC2E3A56-77D8-2C45-8669-B7C335914B1E}"/>
              </a:ext>
            </a:extLst>
          </p:cNvPr>
          <p:cNvSpPr>
            <a:spLocks noGrp="1"/>
          </p:cNvSpPr>
          <p:nvPr>
            <p:ph type="pic" sz="quarter" idx="21" hasCustomPrompt="1"/>
          </p:nvPr>
        </p:nvSpPr>
        <p:spPr>
          <a:xfrm>
            <a:off x="5026026" y="3732685"/>
            <a:ext cx="603504" cy="603504"/>
          </a:xfrm>
          <a:prstGeom prst="rect">
            <a:avLst/>
          </a:prstGeom>
        </p:spPr>
        <p:txBody>
          <a:bodyPr/>
          <a:lstStyle>
            <a:lvl1pPr algn="ctr">
              <a:defRPr sz="900" b="1">
                <a:solidFill>
                  <a:schemeClr val="accent2"/>
                </a:solidFill>
              </a:defRPr>
            </a:lvl1pPr>
          </a:lstStyle>
          <a:p>
            <a:r>
              <a:rPr lang="en-US" dirty="0"/>
              <a:t>ICON</a:t>
            </a:r>
          </a:p>
        </p:txBody>
      </p:sp>
      <p:sp>
        <p:nvSpPr>
          <p:cNvPr id="31" name="Picture Placeholder 5">
            <a:extLst>
              <a:ext uri="{FF2B5EF4-FFF2-40B4-BE49-F238E27FC236}">
                <a16:creationId xmlns:a16="http://schemas.microsoft.com/office/drawing/2014/main" id="{0625094E-F66D-8E4E-8D13-805B9CEB83F9}"/>
              </a:ext>
            </a:extLst>
          </p:cNvPr>
          <p:cNvSpPr>
            <a:spLocks noGrp="1"/>
          </p:cNvSpPr>
          <p:nvPr>
            <p:ph type="pic" sz="quarter" idx="26" hasCustomPrompt="1"/>
          </p:nvPr>
        </p:nvSpPr>
        <p:spPr>
          <a:xfrm>
            <a:off x="7426198" y="3732685"/>
            <a:ext cx="603504" cy="603504"/>
          </a:xfrm>
          <a:prstGeom prst="rect">
            <a:avLst/>
          </a:prstGeom>
        </p:spPr>
        <p:txBody>
          <a:bodyPr/>
          <a:lstStyle>
            <a:lvl1pPr algn="ctr">
              <a:defRPr sz="900" b="1">
                <a:solidFill>
                  <a:schemeClr val="accent2"/>
                </a:solidFill>
              </a:defRPr>
            </a:lvl1pPr>
          </a:lstStyle>
          <a:p>
            <a:r>
              <a:rPr lang="en-US" dirty="0"/>
              <a:t>ICON</a:t>
            </a:r>
          </a:p>
        </p:txBody>
      </p:sp>
      <p:sp>
        <p:nvSpPr>
          <p:cNvPr id="32" name="Picture Placeholder 5">
            <a:extLst>
              <a:ext uri="{FF2B5EF4-FFF2-40B4-BE49-F238E27FC236}">
                <a16:creationId xmlns:a16="http://schemas.microsoft.com/office/drawing/2014/main" id="{BF143E8C-E2D8-1C45-8A51-42C2D1DAA590}"/>
              </a:ext>
            </a:extLst>
          </p:cNvPr>
          <p:cNvSpPr>
            <a:spLocks noGrp="1"/>
          </p:cNvSpPr>
          <p:nvPr>
            <p:ph type="pic" sz="quarter" idx="27" hasCustomPrompt="1"/>
          </p:nvPr>
        </p:nvSpPr>
        <p:spPr>
          <a:xfrm>
            <a:off x="9826370" y="3732685"/>
            <a:ext cx="603504" cy="603504"/>
          </a:xfrm>
          <a:prstGeom prst="rect">
            <a:avLst/>
          </a:prstGeom>
        </p:spPr>
        <p:txBody>
          <a:bodyPr/>
          <a:lstStyle>
            <a:lvl1pPr algn="ctr">
              <a:defRPr sz="900" b="1">
                <a:solidFill>
                  <a:schemeClr val="accent2"/>
                </a:solidFill>
              </a:defRPr>
            </a:lvl1pPr>
          </a:lstStyle>
          <a:p>
            <a:r>
              <a:rPr lang="en-US" dirty="0"/>
              <a:t>ICON</a:t>
            </a:r>
          </a:p>
        </p:txBody>
      </p:sp>
      <p:sp>
        <p:nvSpPr>
          <p:cNvPr id="7" name="Subtitle 2">
            <a:extLst>
              <a:ext uri="{FF2B5EF4-FFF2-40B4-BE49-F238E27FC236}">
                <a16:creationId xmlns:a16="http://schemas.microsoft.com/office/drawing/2014/main" id="{EE1A7E7A-CA20-2AF3-6276-3CD4865AA59C}"/>
              </a:ext>
            </a:extLst>
          </p:cNvPr>
          <p:cNvSpPr>
            <a:spLocks noGrp="1"/>
          </p:cNvSpPr>
          <p:nvPr>
            <p:ph type="subTitle" idx="10"/>
          </p:nvPr>
        </p:nvSpPr>
        <p:spPr>
          <a:xfrm>
            <a:off x="463629" y="3340309"/>
            <a:ext cx="3606639" cy="1577379"/>
          </a:xfrm>
          <a:prstGeom prst="rect">
            <a:avLst/>
          </a:prstGeom>
        </p:spPr>
        <p:txBody>
          <a:bodyPr lIns="0" tIns="0" rIns="0" bIns="0">
            <a:noAutofit/>
          </a:bodyPr>
          <a:lstStyle>
            <a:lvl1pPr marL="0" indent="0" algn="l">
              <a:lnSpc>
                <a:spcPct val="103000"/>
              </a:lnSpc>
              <a:spcBef>
                <a:spcPts val="1600"/>
              </a:spcBef>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FEC37FF9-BDFA-188B-9133-77D75E41A2A7}"/>
              </a:ext>
            </a:extLst>
          </p:cNvPr>
          <p:cNvSpPr>
            <a:spLocks noGrp="1"/>
          </p:cNvSpPr>
          <p:nvPr>
            <p:ph type="ftr" sz="quarter" idx="28"/>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105621423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lank Layout">
    <p:bg>
      <p:bgPr>
        <a:solidFill>
          <a:srgbClr val="0A254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760369"/>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2560320"/>
            <a:ext cx="5524500" cy="3581400"/>
          </a:xfrm>
          <a:prstGeom prst="rect">
            <a:avLst/>
          </a:prstGeo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6217920" y="2560320"/>
            <a:ext cx="5524500" cy="3581400"/>
          </a:xfrm>
          <a:prstGeom prst="rect">
            <a:avLst/>
          </a:prstGeo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p:nvPr>
        </p:nvSpPr>
        <p:spPr>
          <a:xfrm>
            <a:off x="457200" y="1674617"/>
            <a:ext cx="5526088" cy="609600"/>
          </a:xfrm>
          <a:prstGeom prst="rect">
            <a:avLst/>
          </a:prstGeom>
          <a:noFill/>
        </p:spPr>
        <p:txBody>
          <a:bodyPr lIns="0" rIns="0" anchor="b"/>
          <a:lstStyle>
            <a:lvl1pPr marL="0" indent="0" algn="l">
              <a:lnSpc>
                <a:spcPct val="103000"/>
              </a:lnSpc>
              <a:buNone/>
              <a:defRPr sz="1800" spc="-8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p:nvPr>
        </p:nvSpPr>
        <p:spPr>
          <a:xfrm>
            <a:off x="6217920" y="1674617"/>
            <a:ext cx="5530927" cy="609600"/>
          </a:xfrm>
          <a:prstGeom prst="rect">
            <a:avLst/>
          </a:prstGeom>
          <a:noFill/>
        </p:spPr>
        <p:txBody>
          <a:bodyPr lIns="0" rIns="0" anchor="b"/>
          <a:lstStyle>
            <a:lvl1pPr marL="0" indent="0" algn="l">
              <a:lnSpc>
                <a:spcPct val="103000"/>
              </a:lnSpc>
              <a:buNone/>
              <a:defRPr sz="1800" spc="-8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Master text styles</a:t>
            </a:r>
          </a:p>
        </p:txBody>
      </p:sp>
      <p:sp>
        <p:nvSpPr>
          <p:cNvPr id="3" name="Subtitle 2">
            <a:extLst>
              <a:ext uri="{FF2B5EF4-FFF2-40B4-BE49-F238E27FC236}">
                <a16:creationId xmlns:a16="http://schemas.microsoft.com/office/drawing/2014/main" id="{D4AB6EDE-B9E3-2FEC-28BD-062B2192BFDD}"/>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6165C1F4-D2A3-AE3C-E925-2763A3F90A77}"/>
              </a:ext>
            </a:extLst>
          </p:cNvPr>
          <p:cNvCxnSpPr>
            <a:cxnSpLocks/>
          </p:cNvCxnSpPr>
          <p:nvPr/>
        </p:nvCxnSpPr>
        <p:spPr>
          <a:xfrm>
            <a:off x="457200" y="2313692"/>
            <a:ext cx="5526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8CA9B7-03CA-403D-77EE-5B135E9DED85}"/>
              </a:ext>
            </a:extLst>
          </p:cNvPr>
          <p:cNvCxnSpPr>
            <a:cxnSpLocks/>
          </p:cNvCxnSpPr>
          <p:nvPr/>
        </p:nvCxnSpPr>
        <p:spPr>
          <a:xfrm>
            <a:off x="6217921" y="2313692"/>
            <a:ext cx="5530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2">
            <a:extLst>
              <a:ext uri="{FF2B5EF4-FFF2-40B4-BE49-F238E27FC236}">
                <a16:creationId xmlns:a16="http://schemas.microsoft.com/office/drawing/2014/main" id="{61692445-FD11-0139-AF27-248874C828E1}"/>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dirty="0"/>
          </a:p>
        </p:txBody>
      </p:sp>
      <p:cxnSp>
        <p:nvCxnSpPr>
          <p:cNvPr id="9" name="Straight Connector 8">
            <a:extLst>
              <a:ext uri="{FF2B5EF4-FFF2-40B4-BE49-F238E27FC236}">
                <a16:creationId xmlns:a16="http://schemas.microsoft.com/office/drawing/2014/main" id="{0BEB1358-E750-5804-A780-F6E9D8846F95}"/>
              </a:ext>
            </a:extLst>
          </p:cNvPr>
          <p:cNvCxnSpPr>
            <a:cxnSpLocks/>
          </p:cNvCxnSpPr>
          <p:nvPr userDrawn="1"/>
        </p:nvCxnSpPr>
        <p:spPr>
          <a:xfrm>
            <a:off x="457200" y="2313692"/>
            <a:ext cx="5526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9A88D8-3C33-F650-6C7A-BFB62ECFD9DC}"/>
              </a:ext>
            </a:extLst>
          </p:cNvPr>
          <p:cNvCxnSpPr>
            <a:cxnSpLocks/>
          </p:cNvCxnSpPr>
          <p:nvPr userDrawn="1"/>
        </p:nvCxnSpPr>
        <p:spPr>
          <a:xfrm>
            <a:off x="6217921" y="2313692"/>
            <a:ext cx="5530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9976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2560320"/>
            <a:ext cx="3619500" cy="3581400"/>
          </a:xfrm>
          <a:prstGeom prst="rect">
            <a:avLst/>
          </a:prstGeo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4286250" y="2560320"/>
            <a:ext cx="3619500" cy="3581400"/>
          </a:xfrm>
          <a:prstGeom prst="rect">
            <a:avLst/>
          </a:prstGeo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57200" y="1674617"/>
            <a:ext cx="3621024" cy="609600"/>
          </a:xfrm>
          <a:prstGeom prst="rect">
            <a:avLst/>
          </a:prstGeom>
          <a:noFill/>
        </p:spPr>
        <p:txBody>
          <a:bodyPr vert="horz" lIns="0" tIns="0" rIns="0" bIns="0" rtlCol="0" anchor="b">
            <a:noAutofit/>
          </a:bodyPr>
          <a:lstStyle>
            <a:lvl1pPr>
              <a:defRPr lang="en-US" sz="1800" spc="-80">
                <a:solidFill>
                  <a:schemeClr val="tx1"/>
                </a:solidFill>
              </a:defRPr>
            </a:lvl1pPr>
          </a:lstStyle>
          <a:p>
            <a:pPr marL="0" lvl="0" indent="0">
              <a:lnSpc>
                <a:spcPct val="103000"/>
              </a:lnSpc>
              <a:buNone/>
            </a:pPr>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4284145" y="1674617"/>
            <a:ext cx="3623711" cy="609600"/>
          </a:xfrm>
          <a:prstGeom prst="rect">
            <a:avLst/>
          </a:prstGeom>
          <a:noFill/>
        </p:spPr>
        <p:txBody>
          <a:bodyPr vert="horz" lIns="0" tIns="0" rIns="0" bIns="0" rtlCol="0" anchor="b">
            <a:noAutofit/>
          </a:bodyPr>
          <a:lstStyle>
            <a:lvl1pPr>
              <a:defRPr lang="en-US" sz="1800" spc="-80">
                <a:solidFill>
                  <a:schemeClr val="tx1"/>
                </a:solidFill>
              </a:defRPr>
            </a:lvl1pPr>
          </a:lstStyle>
          <a:p>
            <a:pPr marL="0" lvl="0" indent="0">
              <a:lnSpc>
                <a:spcPct val="103000"/>
              </a:lnSpc>
              <a:buNone/>
            </a:pPr>
            <a:r>
              <a:rPr lang="en-US"/>
              <a:t>Click to edit text styles</a:t>
            </a:r>
          </a:p>
        </p:txBody>
      </p:sp>
      <p:sp>
        <p:nvSpPr>
          <p:cNvPr id="9" name="Content Placeholder 3">
            <a:extLst>
              <a:ext uri="{FF2B5EF4-FFF2-40B4-BE49-F238E27FC236}">
                <a16:creationId xmlns:a16="http://schemas.microsoft.com/office/drawing/2014/main" id="{437BCDB7-1A3B-2946-9635-351C11A0EE3D}"/>
              </a:ext>
            </a:extLst>
          </p:cNvPr>
          <p:cNvSpPr>
            <a:spLocks noGrp="1"/>
          </p:cNvSpPr>
          <p:nvPr>
            <p:ph sz="quarter" idx="16"/>
          </p:nvPr>
        </p:nvSpPr>
        <p:spPr>
          <a:xfrm>
            <a:off x="8119872" y="2560320"/>
            <a:ext cx="3619500" cy="3581400"/>
          </a:xfrm>
          <a:prstGeom prst="rect">
            <a:avLst/>
          </a:prstGeo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791A482C-DBEC-C941-A1E1-13448D3AFEA0}"/>
              </a:ext>
            </a:extLst>
          </p:cNvPr>
          <p:cNvSpPr>
            <a:spLocks noGrp="1"/>
          </p:cNvSpPr>
          <p:nvPr>
            <p:ph type="body" sz="quarter" idx="17" hasCustomPrompt="1"/>
          </p:nvPr>
        </p:nvSpPr>
        <p:spPr>
          <a:xfrm>
            <a:off x="8119872" y="1674617"/>
            <a:ext cx="3623711" cy="609600"/>
          </a:xfrm>
          <a:prstGeom prst="rect">
            <a:avLst/>
          </a:prstGeom>
          <a:noFill/>
        </p:spPr>
        <p:txBody>
          <a:bodyPr vert="horz" lIns="0" tIns="0" rIns="0" bIns="0" rtlCol="0" anchor="b">
            <a:noAutofit/>
          </a:bodyPr>
          <a:lstStyle>
            <a:lvl1pPr>
              <a:defRPr lang="en-US" sz="1800" spc="-80">
                <a:solidFill>
                  <a:schemeClr val="tx1"/>
                </a:solidFill>
              </a:defRPr>
            </a:lvl1pPr>
          </a:lstStyle>
          <a:p>
            <a:pPr marL="0" lvl="0" indent="0">
              <a:lnSpc>
                <a:spcPct val="103000"/>
              </a:lnSpc>
              <a:buNone/>
            </a:pPr>
            <a:r>
              <a:rPr lang="en-US"/>
              <a:t>Click to edit text styles</a:t>
            </a:r>
          </a:p>
        </p:txBody>
      </p:sp>
      <p:sp>
        <p:nvSpPr>
          <p:cNvPr id="3" name="Subtitle 2">
            <a:extLst>
              <a:ext uri="{FF2B5EF4-FFF2-40B4-BE49-F238E27FC236}">
                <a16:creationId xmlns:a16="http://schemas.microsoft.com/office/drawing/2014/main" id="{42BA1978-4611-463F-E384-6CE04342946D}"/>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6" name="Straight Connector 5">
            <a:extLst>
              <a:ext uri="{FF2B5EF4-FFF2-40B4-BE49-F238E27FC236}">
                <a16:creationId xmlns:a16="http://schemas.microsoft.com/office/drawing/2014/main" id="{F18D358F-54EE-E06E-C026-78728FEB2B03}"/>
              </a:ext>
            </a:extLst>
          </p:cNvPr>
          <p:cNvCxnSpPr>
            <a:cxnSpLocks/>
          </p:cNvCxnSpPr>
          <p:nvPr/>
        </p:nvCxnSpPr>
        <p:spPr>
          <a:xfrm>
            <a:off x="457200"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D58224-FA6A-0638-2E17-75944CB87BB0}"/>
              </a:ext>
            </a:extLst>
          </p:cNvPr>
          <p:cNvCxnSpPr>
            <a:cxnSpLocks/>
          </p:cNvCxnSpPr>
          <p:nvPr/>
        </p:nvCxnSpPr>
        <p:spPr>
          <a:xfrm>
            <a:off x="4288356"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CBD5A9-7F3A-CFA5-21AA-7FD2C607BA76}"/>
              </a:ext>
            </a:extLst>
          </p:cNvPr>
          <p:cNvCxnSpPr>
            <a:cxnSpLocks/>
          </p:cNvCxnSpPr>
          <p:nvPr/>
        </p:nvCxnSpPr>
        <p:spPr>
          <a:xfrm>
            <a:off x="8124083"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AF89F2CB-B982-186D-0795-34A2EF924AF6}"/>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dirty="0"/>
          </a:p>
        </p:txBody>
      </p:sp>
      <p:cxnSp>
        <p:nvCxnSpPr>
          <p:cNvPr id="14" name="Straight Connector 13">
            <a:extLst>
              <a:ext uri="{FF2B5EF4-FFF2-40B4-BE49-F238E27FC236}">
                <a16:creationId xmlns:a16="http://schemas.microsoft.com/office/drawing/2014/main" id="{1641C55D-EA43-41FF-3903-95C51EF38490}"/>
              </a:ext>
            </a:extLst>
          </p:cNvPr>
          <p:cNvCxnSpPr>
            <a:cxnSpLocks/>
          </p:cNvCxnSpPr>
          <p:nvPr userDrawn="1"/>
        </p:nvCxnSpPr>
        <p:spPr>
          <a:xfrm>
            <a:off x="457200"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76D381-8EF5-313B-4F83-61D85344F348}"/>
              </a:ext>
            </a:extLst>
          </p:cNvPr>
          <p:cNvCxnSpPr>
            <a:cxnSpLocks/>
          </p:cNvCxnSpPr>
          <p:nvPr userDrawn="1"/>
        </p:nvCxnSpPr>
        <p:spPr>
          <a:xfrm>
            <a:off x="4288356"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83F21-7A50-8B03-B0AE-056294AA8398}"/>
              </a:ext>
            </a:extLst>
          </p:cNvPr>
          <p:cNvCxnSpPr>
            <a:cxnSpLocks/>
          </p:cNvCxnSpPr>
          <p:nvPr userDrawn="1"/>
        </p:nvCxnSpPr>
        <p:spPr>
          <a:xfrm>
            <a:off x="8124083"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24505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Grid Layou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813335"/>
            <a:ext cx="5162550" cy="4320763"/>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6211957" y="1813336"/>
            <a:ext cx="5505393" cy="1800408"/>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69900" y="1371600"/>
            <a:ext cx="5150682" cy="304800"/>
          </a:xfrm>
          <a:prstGeom prst="rect">
            <a:avLst/>
          </a:prstGeom>
          <a:noFill/>
        </p:spPr>
        <p:txBody>
          <a:bodyPr lIns="0" tIns="0" rIns="0" anchor="b"/>
          <a:lstStyle>
            <a:lvl1pPr marL="0" indent="0" algn="l">
              <a:lnSpc>
                <a:spcPct val="103000"/>
              </a:lnSpc>
              <a:buNone/>
              <a:defRPr sz="1200" b="0" cap="all" spc="-2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6210302" y="1371600"/>
            <a:ext cx="5511798" cy="304800"/>
          </a:xfrm>
          <a:prstGeom prst="rect">
            <a:avLst/>
          </a:prstGeom>
          <a:noFill/>
        </p:spPr>
        <p:txBody>
          <a:bodyPr lIns="0" tIns="0" rIns="0" anchor="b"/>
          <a:lstStyle>
            <a:lvl1pPr marL="0" indent="0" algn="l">
              <a:lnSpc>
                <a:spcPct val="103000"/>
              </a:lnSpc>
              <a:buNone/>
              <a:defRPr sz="1200" b="0" cap="all" spc="-2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text styles</a:t>
            </a:r>
          </a:p>
        </p:txBody>
      </p:sp>
      <p:sp>
        <p:nvSpPr>
          <p:cNvPr id="9" name="Content Placeholder 3">
            <a:extLst>
              <a:ext uri="{FF2B5EF4-FFF2-40B4-BE49-F238E27FC236}">
                <a16:creationId xmlns:a16="http://schemas.microsoft.com/office/drawing/2014/main" id="{437BCDB7-1A3B-2946-9635-351C11A0EE3D}"/>
              </a:ext>
            </a:extLst>
          </p:cNvPr>
          <p:cNvSpPr>
            <a:spLocks noGrp="1"/>
          </p:cNvSpPr>
          <p:nvPr>
            <p:ph sz="quarter" idx="16"/>
          </p:nvPr>
        </p:nvSpPr>
        <p:spPr>
          <a:xfrm>
            <a:off x="6221167" y="4333691"/>
            <a:ext cx="5505393" cy="1800408"/>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791A482C-DBEC-C941-A1E1-13448D3AFEA0}"/>
              </a:ext>
            </a:extLst>
          </p:cNvPr>
          <p:cNvSpPr>
            <a:spLocks noGrp="1"/>
          </p:cNvSpPr>
          <p:nvPr>
            <p:ph type="body" sz="quarter" idx="17" hasCustomPrompt="1"/>
          </p:nvPr>
        </p:nvSpPr>
        <p:spPr>
          <a:xfrm>
            <a:off x="6217318" y="3897826"/>
            <a:ext cx="5511798" cy="304800"/>
          </a:xfrm>
          <a:prstGeom prst="rect">
            <a:avLst/>
          </a:prstGeom>
          <a:noFill/>
        </p:spPr>
        <p:txBody>
          <a:bodyPr lIns="0" tIns="0" rIns="0" anchor="b"/>
          <a:lstStyle>
            <a:lvl1pPr marL="0" indent="0" algn="l">
              <a:lnSpc>
                <a:spcPct val="103000"/>
              </a:lnSpc>
              <a:buNone/>
              <a:defRPr sz="1200" b="0" cap="all" spc="-2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text styles</a:t>
            </a:r>
          </a:p>
        </p:txBody>
      </p:sp>
      <p:sp>
        <p:nvSpPr>
          <p:cNvPr id="3" name="Subtitle 2">
            <a:extLst>
              <a:ext uri="{FF2B5EF4-FFF2-40B4-BE49-F238E27FC236}">
                <a16:creationId xmlns:a16="http://schemas.microsoft.com/office/drawing/2014/main" id="{30A5E50C-D607-8D19-0F50-A726D016E71C}"/>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2">
            <a:extLst>
              <a:ext uri="{FF2B5EF4-FFF2-40B4-BE49-F238E27FC236}">
                <a16:creationId xmlns:a16="http://schemas.microsoft.com/office/drawing/2014/main" id="{070AE4D4-684F-6B8D-2597-6B86BC4E848D}"/>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33772714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Grid Layout 1-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813335"/>
            <a:ext cx="3605564" cy="4320764"/>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4295794" y="1813336"/>
            <a:ext cx="3605194" cy="1800408"/>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69900" y="1371600"/>
            <a:ext cx="3597275"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4295775" y="1371600"/>
            <a:ext cx="3609389"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9" name="Content Placeholder 3">
            <a:extLst>
              <a:ext uri="{FF2B5EF4-FFF2-40B4-BE49-F238E27FC236}">
                <a16:creationId xmlns:a16="http://schemas.microsoft.com/office/drawing/2014/main" id="{437BCDB7-1A3B-2946-9635-351C11A0EE3D}"/>
              </a:ext>
            </a:extLst>
          </p:cNvPr>
          <p:cNvSpPr>
            <a:spLocks noGrp="1"/>
          </p:cNvSpPr>
          <p:nvPr>
            <p:ph sz="quarter" idx="16"/>
          </p:nvPr>
        </p:nvSpPr>
        <p:spPr>
          <a:xfrm>
            <a:off x="4295794" y="4333691"/>
            <a:ext cx="3605194" cy="1800408"/>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791A482C-DBEC-C941-A1E1-13448D3AFEA0}"/>
              </a:ext>
            </a:extLst>
          </p:cNvPr>
          <p:cNvSpPr>
            <a:spLocks noGrp="1"/>
          </p:cNvSpPr>
          <p:nvPr>
            <p:ph type="body" sz="quarter" idx="17" hasCustomPrompt="1"/>
          </p:nvPr>
        </p:nvSpPr>
        <p:spPr>
          <a:xfrm>
            <a:off x="4295775" y="3897826"/>
            <a:ext cx="3609389"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2" name="Content Placeholder 3">
            <a:extLst>
              <a:ext uri="{FF2B5EF4-FFF2-40B4-BE49-F238E27FC236}">
                <a16:creationId xmlns:a16="http://schemas.microsoft.com/office/drawing/2014/main" id="{75C92760-7FAF-3541-A0D0-29535DE03005}"/>
              </a:ext>
            </a:extLst>
          </p:cNvPr>
          <p:cNvSpPr>
            <a:spLocks noGrp="1"/>
          </p:cNvSpPr>
          <p:nvPr>
            <p:ph sz="quarter" idx="18"/>
          </p:nvPr>
        </p:nvSpPr>
        <p:spPr>
          <a:xfrm>
            <a:off x="8134018" y="1813336"/>
            <a:ext cx="3607132" cy="1800408"/>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557453D9-6621-174C-8ADE-72FF8E604E0B}"/>
              </a:ext>
            </a:extLst>
          </p:cNvPr>
          <p:cNvSpPr>
            <a:spLocks noGrp="1"/>
          </p:cNvSpPr>
          <p:nvPr>
            <p:ph type="body" sz="quarter" idx="19" hasCustomPrompt="1"/>
          </p:nvPr>
        </p:nvSpPr>
        <p:spPr>
          <a:xfrm>
            <a:off x="8134008" y="1371600"/>
            <a:ext cx="3607142"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4" name="Content Placeholder 3">
            <a:extLst>
              <a:ext uri="{FF2B5EF4-FFF2-40B4-BE49-F238E27FC236}">
                <a16:creationId xmlns:a16="http://schemas.microsoft.com/office/drawing/2014/main" id="{FF24BD57-4EBC-1245-B2DC-98FA8B450451}"/>
              </a:ext>
            </a:extLst>
          </p:cNvPr>
          <p:cNvSpPr>
            <a:spLocks noGrp="1"/>
          </p:cNvSpPr>
          <p:nvPr>
            <p:ph sz="quarter" idx="20"/>
          </p:nvPr>
        </p:nvSpPr>
        <p:spPr>
          <a:xfrm>
            <a:off x="8134018" y="4333691"/>
            <a:ext cx="3607132" cy="1800408"/>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4C06C85C-C218-E94F-A960-B25247EB48FB}"/>
              </a:ext>
            </a:extLst>
          </p:cNvPr>
          <p:cNvSpPr>
            <a:spLocks noGrp="1"/>
          </p:cNvSpPr>
          <p:nvPr>
            <p:ph type="body" sz="quarter" idx="21" hasCustomPrompt="1"/>
          </p:nvPr>
        </p:nvSpPr>
        <p:spPr>
          <a:xfrm>
            <a:off x="8134008" y="3897826"/>
            <a:ext cx="3607142"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3" name="Subtitle 2">
            <a:extLst>
              <a:ext uri="{FF2B5EF4-FFF2-40B4-BE49-F238E27FC236}">
                <a16:creationId xmlns:a16="http://schemas.microsoft.com/office/drawing/2014/main" id="{640A0E71-C5CE-C244-D00F-B161E821651E}"/>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2">
            <a:extLst>
              <a:ext uri="{FF2B5EF4-FFF2-40B4-BE49-F238E27FC236}">
                <a16:creationId xmlns:a16="http://schemas.microsoft.com/office/drawing/2014/main" id="{FD48131D-CE1F-E138-1EB3-9ED72A4F489A}"/>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317557677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id Layout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813335"/>
            <a:ext cx="5162545" cy="1727852"/>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458856" y="4339562"/>
            <a:ext cx="5144690" cy="1786602"/>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69900" y="1371600"/>
            <a:ext cx="5150677"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457200" y="3897826"/>
            <a:ext cx="5150675"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2" name="Content Placeholder 3">
            <a:extLst>
              <a:ext uri="{FF2B5EF4-FFF2-40B4-BE49-F238E27FC236}">
                <a16:creationId xmlns:a16="http://schemas.microsoft.com/office/drawing/2014/main" id="{CFCD1C7A-D9A4-1544-B2E5-FAF3B2A7F997}"/>
              </a:ext>
            </a:extLst>
          </p:cNvPr>
          <p:cNvSpPr>
            <a:spLocks noGrp="1"/>
          </p:cNvSpPr>
          <p:nvPr>
            <p:ph sz="quarter" idx="16"/>
          </p:nvPr>
        </p:nvSpPr>
        <p:spPr>
          <a:xfrm>
            <a:off x="6208776" y="1813335"/>
            <a:ext cx="5524500" cy="1727852"/>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EAB00EFF-2AA5-9D4C-949B-5AC8DB45164C}"/>
              </a:ext>
            </a:extLst>
          </p:cNvPr>
          <p:cNvSpPr>
            <a:spLocks noGrp="1"/>
          </p:cNvSpPr>
          <p:nvPr>
            <p:ph sz="quarter" idx="17"/>
          </p:nvPr>
        </p:nvSpPr>
        <p:spPr>
          <a:xfrm>
            <a:off x="6210431" y="4339562"/>
            <a:ext cx="5505393" cy="1786602"/>
          </a:xfrm>
          <a:prstGeom prst="rect">
            <a:avLst/>
          </a:prstGeom>
        </p:spPr>
        <p:txBody>
          <a:bodyPr lIns="0" rIns="0"/>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47D06EB3-393E-F84D-8787-3C1338D20D63}"/>
              </a:ext>
            </a:extLst>
          </p:cNvPr>
          <p:cNvSpPr>
            <a:spLocks noGrp="1"/>
          </p:cNvSpPr>
          <p:nvPr>
            <p:ph type="body" sz="quarter" idx="18" hasCustomPrompt="1"/>
          </p:nvPr>
        </p:nvSpPr>
        <p:spPr>
          <a:xfrm>
            <a:off x="6221476" y="1371600"/>
            <a:ext cx="5511800"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5" name="Text Placeholder 4">
            <a:extLst>
              <a:ext uri="{FF2B5EF4-FFF2-40B4-BE49-F238E27FC236}">
                <a16:creationId xmlns:a16="http://schemas.microsoft.com/office/drawing/2014/main" id="{176D3B0B-0345-FE48-B235-63345930193F}"/>
              </a:ext>
            </a:extLst>
          </p:cNvPr>
          <p:cNvSpPr>
            <a:spLocks noGrp="1"/>
          </p:cNvSpPr>
          <p:nvPr>
            <p:ph type="body" sz="quarter" idx="19" hasCustomPrompt="1"/>
          </p:nvPr>
        </p:nvSpPr>
        <p:spPr>
          <a:xfrm>
            <a:off x="6208776" y="3897826"/>
            <a:ext cx="5511798" cy="304800"/>
          </a:xfrm>
          <a:prstGeom prst="rect">
            <a:avLst/>
          </a:prstGeo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3" name="Subtitle 2">
            <a:extLst>
              <a:ext uri="{FF2B5EF4-FFF2-40B4-BE49-F238E27FC236}">
                <a16:creationId xmlns:a16="http://schemas.microsoft.com/office/drawing/2014/main" id="{B7C631D0-FFF5-C7D5-C812-1D7664706DA5}"/>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2">
            <a:extLst>
              <a:ext uri="{FF2B5EF4-FFF2-40B4-BE49-F238E27FC236}">
                <a16:creationId xmlns:a16="http://schemas.microsoft.com/office/drawing/2014/main" id="{D166D74F-2803-DB3B-E3A5-6E2B20954E0E}"/>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281720240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vy Large Stat">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72FF612-EE65-1C17-62C7-CA20D470A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457200" y="1773521"/>
            <a:ext cx="5756275" cy="2425274"/>
          </a:xfrm>
          <a:prstGeom prst="rect">
            <a:avLst/>
          </a:prstGeom>
        </p:spPr>
        <p:txBody>
          <a:bodyPr/>
          <a:lstStyle>
            <a:lvl1pPr marL="0" indent="0">
              <a:buNone/>
              <a:defRPr sz="19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6577013" y="1915758"/>
            <a:ext cx="4791908" cy="1368323"/>
          </a:xfrm>
          <a:prstGeom prst="rect">
            <a:avLst/>
          </a:prstGeom>
        </p:spPr>
        <p:txBody>
          <a:bodyPr wrap="square">
            <a:spAutoFit/>
          </a:bodyPr>
          <a:lstStyle>
            <a:lvl1pPr marL="0" indent="0">
              <a:defRPr sz="4000">
                <a:solidFill>
                  <a:schemeClr val="bg1"/>
                </a:solidFill>
              </a:defRPr>
            </a:lvl1pPr>
            <a:lvl2pPr>
              <a:lnSpc>
                <a:spcPct val="102000"/>
              </a:lnSpc>
              <a:defRPr lang="en-US" sz="18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6767585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lue Large Stat">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A595FE4-B137-A55E-844A-A6EEEADA26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6" name="TextBox 5">
            <a:extLst>
              <a:ext uri="{FF2B5EF4-FFF2-40B4-BE49-F238E27FC236}">
                <a16:creationId xmlns:a16="http://schemas.microsoft.com/office/drawing/2014/main" id="{DBDBADEF-B617-2615-41B1-835D0487F36F}"/>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9" name="Freeform 5">
            <a:extLst>
              <a:ext uri="{FF2B5EF4-FFF2-40B4-BE49-F238E27FC236}">
                <a16:creationId xmlns:a16="http://schemas.microsoft.com/office/drawing/2014/main" id="{8A215367-3519-6394-2587-3A1B688DCA3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457200" y="1773521"/>
            <a:ext cx="5756275" cy="2425274"/>
          </a:xfrm>
          <a:prstGeom prst="rect">
            <a:avLst/>
          </a:prstGeom>
        </p:spPr>
        <p:txBody>
          <a:bodyPr/>
          <a:lstStyle>
            <a:lvl1pPr marL="0" indent="0">
              <a:buNone/>
              <a:defRPr sz="19700" spc="-60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6577846" y="1915758"/>
            <a:ext cx="4791075" cy="1374543"/>
          </a:xfrm>
          <a:prstGeom prst="rect">
            <a:avLst/>
          </a:prstGeom>
        </p:spPr>
        <p:txBody>
          <a:bodyPr>
            <a:spAutoFit/>
          </a:bodyPr>
          <a:lstStyle>
            <a:lvl1pPr marL="0" indent="0">
              <a:defRPr sz="4000">
                <a:solidFill>
                  <a:schemeClr val="bg1"/>
                </a:solidFill>
              </a:defRPr>
            </a:lvl1pPr>
            <a:lvl2pPr>
              <a:lnSpc>
                <a:spcPct val="102000"/>
              </a:lnSpc>
              <a:defRPr lang="en-US" sz="18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5F36035-3E74-7530-1708-3458BDE79221}"/>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5" name="Freeform 5">
            <a:extLst>
              <a:ext uri="{FF2B5EF4-FFF2-40B4-BE49-F238E27FC236}">
                <a16:creationId xmlns:a16="http://schemas.microsoft.com/office/drawing/2014/main" id="{4A75C042-F984-D1CE-0DFF-2B9C6F558948}"/>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Tree>
    <p:extLst>
      <p:ext uri="{BB962C8B-B14F-4D97-AF65-F5344CB8AC3E}">
        <p14:creationId xmlns:p14="http://schemas.microsoft.com/office/powerpoint/2010/main" val="147197827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White Large Stat">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9AD618B-E036-D411-A404-F22CEC892F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457200" y="1773521"/>
            <a:ext cx="5756275" cy="2425274"/>
          </a:xfrm>
          <a:prstGeom prst="rect">
            <a:avLst/>
          </a:prstGeom>
        </p:spPr>
        <p:txBody>
          <a:bodyPr/>
          <a:lstStyle>
            <a:lvl1pPr marL="0" indent="0">
              <a:buNone/>
              <a:defRPr sz="19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6577846" y="1915758"/>
            <a:ext cx="4791075" cy="1374543"/>
          </a:xfrm>
          <a:prstGeom prst="rect">
            <a:avLst/>
          </a:prstGeom>
        </p:spPr>
        <p:txBody>
          <a:bodyPr wrap="square">
            <a:spAutoFit/>
          </a:bodyPr>
          <a:lstStyle>
            <a:lvl1pPr marL="0" indent="0">
              <a:defRPr sz="4000">
                <a:solidFill>
                  <a:schemeClr val="tx1"/>
                </a:solidFill>
              </a:defRPr>
            </a:lvl1pPr>
            <a:lvl2pPr>
              <a:lnSpc>
                <a:spcPct val="102000"/>
              </a:lnSpc>
              <a:defRPr lang="en-US" sz="1800" b="0" kern="1200" dirty="0" smtClean="0">
                <a:solidFill>
                  <a:schemeClr val="tx1"/>
                </a:solidFill>
                <a:latin typeface="+mn-lt"/>
                <a:ea typeface="+mn-ea"/>
                <a:cs typeface="+mn-cs"/>
              </a:defRPr>
            </a:lvl2pPr>
            <a:lvl3pPr marL="0" indent="0">
              <a:buFont typeface="Calibri" panose="020F0502020204030204" pitchFamily="34" charset="0"/>
              <a:buChar char="​"/>
              <a:defRPr>
                <a:solidFill>
                  <a:schemeClr val="tx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14143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Navy Two Stat">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B590344-1CB0-7D6E-2D31-10F1284207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6" name="TextBox 5">
            <a:extLst>
              <a:ext uri="{FF2B5EF4-FFF2-40B4-BE49-F238E27FC236}">
                <a16:creationId xmlns:a16="http://schemas.microsoft.com/office/drawing/2014/main" id="{DBDBADEF-B617-2615-41B1-835D0487F36F}"/>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9" name="Freeform 5">
            <a:extLst>
              <a:ext uri="{FF2B5EF4-FFF2-40B4-BE49-F238E27FC236}">
                <a16:creationId xmlns:a16="http://schemas.microsoft.com/office/drawing/2014/main" id="{8A215367-3519-6394-2587-3A1B688DCA3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
        <p:nvSpPr>
          <p:cNvPr id="2" name="Text Placeholder 17">
            <a:extLst>
              <a:ext uri="{FF2B5EF4-FFF2-40B4-BE49-F238E27FC236}">
                <a16:creationId xmlns:a16="http://schemas.microsoft.com/office/drawing/2014/main" id="{99AB62A8-3F89-F265-0021-D85C03EBFDEB}"/>
              </a:ext>
            </a:extLst>
          </p:cNvPr>
          <p:cNvSpPr>
            <a:spLocks noGrp="1"/>
          </p:cNvSpPr>
          <p:nvPr>
            <p:ph type="body" sz="quarter" idx="10" hasCustomPrompt="1"/>
          </p:nvPr>
        </p:nvSpPr>
        <p:spPr>
          <a:xfrm>
            <a:off x="1148832" y="920798"/>
            <a:ext cx="4105793" cy="2425274"/>
          </a:xfrm>
          <a:prstGeom prst="rect">
            <a:avLst/>
          </a:prstGeo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 name="Text Placeholder 23">
            <a:extLst>
              <a:ext uri="{FF2B5EF4-FFF2-40B4-BE49-F238E27FC236}">
                <a16:creationId xmlns:a16="http://schemas.microsoft.com/office/drawing/2014/main" id="{20FA1D9A-A503-3428-9160-22750B281A52}"/>
              </a:ext>
            </a:extLst>
          </p:cNvPr>
          <p:cNvSpPr>
            <a:spLocks noGrp="1"/>
          </p:cNvSpPr>
          <p:nvPr>
            <p:ph type="body" sz="quarter" idx="11"/>
          </p:nvPr>
        </p:nvSpPr>
        <p:spPr>
          <a:xfrm>
            <a:off x="5619750" y="1015310"/>
            <a:ext cx="4792662" cy="1138004"/>
          </a:xfrm>
          <a:prstGeom prst="rect">
            <a:avLst/>
          </a:prstGeo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8" name="Text Placeholder 17">
            <a:extLst>
              <a:ext uri="{FF2B5EF4-FFF2-40B4-BE49-F238E27FC236}">
                <a16:creationId xmlns:a16="http://schemas.microsoft.com/office/drawing/2014/main" id="{5AECACCC-2B06-099B-4AD2-D595F7EF7F79}"/>
              </a:ext>
            </a:extLst>
          </p:cNvPr>
          <p:cNvSpPr>
            <a:spLocks noGrp="1"/>
          </p:cNvSpPr>
          <p:nvPr>
            <p:ph type="body" sz="quarter" idx="12" hasCustomPrompt="1"/>
          </p:nvPr>
        </p:nvSpPr>
        <p:spPr>
          <a:xfrm>
            <a:off x="1148832" y="3605507"/>
            <a:ext cx="4105793" cy="2425274"/>
          </a:xfrm>
          <a:prstGeom prst="rect">
            <a:avLst/>
          </a:prstGeo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0" name="Text Placeholder 23">
            <a:extLst>
              <a:ext uri="{FF2B5EF4-FFF2-40B4-BE49-F238E27FC236}">
                <a16:creationId xmlns:a16="http://schemas.microsoft.com/office/drawing/2014/main" id="{C8F6B1ED-2003-BBB0-37D3-B1E4C4A342B8}"/>
              </a:ext>
            </a:extLst>
          </p:cNvPr>
          <p:cNvSpPr>
            <a:spLocks noGrp="1"/>
          </p:cNvSpPr>
          <p:nvPr>
            <p:ph type="body" sz="quarter" idx="13"/>
          </p:nvPr>
        </p:nvSpPr>
        <p:spPr>
          <a:xfrm>
            <a:off x="5619750" y="3713399"/>
            <a:ext cx="4792662" cy="1138004"/>
          </a:xfrm>
          <a:prstGeom prst="rect">
            <a:avLst/>
          </a:prstGeo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5E5F0055-D8EA-2D2E-38C3-DDF988B72B96}"/>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12" name="Freeform 5">
            <a:extLst>
              <a:ext uri="{FF2B5EF4-FFF2-40B4-BE49-F238E27FC236}">
                <a16:creationId xmlns:a16="http://schemas.microsoft.com/office/drawing/2014/main" id="{5BBAB6EA-6AA1-83CD-B296-55E3B9D8E326}"/>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Tree>
    <p:extLst>
      <p:ext uri="{BB962C8B-B14F-4D97-AF65-F5344CB8AC3E}">
        <p14:creationId xmlns:p14="http://schemas.microsoft.com/office/powerpoint/2010/main" val="165276043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ue Two Stat">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BFAC2A-AA7A-7D1C-865A-F99B377290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6" name="TextBox 5">
            <a:extLst>
              <a:ext uri="{FF2B5EF4-FFF2-40B4-BE49-F238E27FC236}">
                <a16:creationId xmlns:a16="http://schemas.microsoft.com/office/drawing/2014/main" id="{DBDBADEF-B617-2615-41B1-835D0487F36F}"/>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9" name="Freeform 5">
            <a:extLst>
              <a:ext uri="{FF2B5EF4-FFF2-40B4-BE49-F238E27FC236}">
                <a16:creationId xmlns:a16="http://schemas.microsoft.com/office/drawing/2014/main" id="{8A215367-3519-6394-2587-3A1B688DCA3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1148832" y="920798"/>
            <a:ext cx="4105793" cy="2425274"/>
          </a:xfrm>
          <a:prstGeom prst="rect">
            <a:avLst/>
          </a:prstGeom>
        </p:spPr>
        <p:txBody>
          <a:bodyPr/>
          <a:lstStyle>
            <a:lvl1pPr marL="0" indent="0">
              <a:buNone/>
              <a:defRPr sz="13700" spc="-60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5619750" y="1015310"/>
            <a:ext cx="4792662" cy="1138004"/>
          </a:xfrm>
          <a:prstGeom prst="rect">
            <a:avLst/>
          </a:prstGeo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4" name="Text Placeholder 17">
            <a:extLst>
              <a:ext uri="{FF2B5EF4-FFF2-40B4-BE49-F238E27FC236}">
                <a16:creationId xmlns:a16="http://schemas.microsoft.com/office/drawing/2014/main" id="{354034A1-14E4-74E0-916F-3A7D3703AEB6}"/>
              </a:ext>
            </a:extLst>
          </p:cNvPr>
          <p:cNvSpPr>
            <a:spLocks noGrp="1"/>
          </p:cNvSpPr>
          <p:nvPr>
            <p:ph type="body" sz="quarter" idx="12" hasCustomPrompt="1"/>
          </p:nvPr>
        </p:nvSpPr>
        <p:spPr>
          <a:xfrm>
            <a:off x="1148832" y="3605507"/>
            <a:ext cx="4105793" cy="2425274"/>
          </a:xfrm>
          <a:prstGeom prst="rect">
            <a:avLst/>
          </a:prstGeom>
        </p:spPr>
        <p:txBody>
          <a:bodyPr/>
          <a:lstStyle>
            <a:lvl1pPr marL="0" indent="0">
              <a:buNone/>
              <a:defRPr sz="13700" spc="-60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8" name="Text Placeholder 23">
            <a:extLst>
              <a:ext uri="{FF2B5EF4-FFF2-40B4-BE49-F238E27FC236}">
                <a16:creationId xmlns:a16="http://schemas.microsoft.com/office/drawing/2014/main" id="{7A26AC6B-45B9-5B76-72E5-B2E23A600464}"/>
              </a:ext>
            </a:extLst>
          </p:cNvPr>
          <p:cNvSpPr>
            <a:spLocks noGrp="1"/>
          </p:cNvSpPr>
          <p:nvPr>
            <p:ph type="body" sz="quarter" idx="13"/>
          </p:nvPr>
        </p:nvSpPr>
        <p:spPr>
          <a:xfrm>
            <a:off x="5619750" y="3713399"/>
            <a:ext cx="4792662" cy="1138004"/>
          </a:xfrm>
          <a:prstGeom prst="rect">
            <a:avLst/>
          </a:prstGeo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B8D9F3A0-3393-FA4E-687D-0E5215BF91FF}"/>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10" name="Freeform 5">
            <a:extLst>
              <a:ext uri="{FF2B5EF4-FFF2-40B4-BE49-F238E27FC236}">
                <a16:creationId xmlns:a16="http://schemas.microsoft.com/office/drawing/2014/main" id="{30DC06E6-653E-9E82-8A22-CE2E58D5FF62}"/>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Tree>
    <p:extLst>
      <p:ext uri="{BB962C8B-B14F-4D97-AF65-F5344CB8AC3E}">
        <p14:creationId xmlns:p14="http://schemas.microsoft.com/office/powerpoint/2010/main" val="3436868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Navy Title">
    <p:bg>
      <p:bgPr>
        <a:solidFill>
          <a:schemeClr val="tx1"/>
        </a:solidFill>
        <a:effectLst/>
      </p:bgPr>
    </p:bg>
    <p:spTree>
      <p:nvGrpSpPr>
        <p:cNvPr id="1" name=""/>
        <p:cNvGrpSpPr/>
        <p:nvPr/>
      </p:nvGrpSpPr>
      <p:grpSpPr>
        <a:xfrm>
          <a:off x="0" y="0"/>
          <a:ext cx="0" cy="0"/>
          <a:chOff x="0" y="0"/>
          <a:chExt cx="0" cy="0"/>
        </a:xfrm>
      </p:grpSpPr>
      <p:sp>
        <p:nvSpPr>
          <p:cNvPr id="8" name="Freeform 19">
            <a:extLst>
              <a:ext uri="{FF2B5EF4-FFF2-40B4-BE49-F238E27FC236}">
                <a16:creationId xmlns:a16="http://schemas.microsoft.com/office/drawing/2014/main" id="{7AFD042A-F21A-D5B8-8CB9-4D77A1A1873E}"/>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dirty="0"/>
          </a:p>
        </p:txBody>
      </p:sp>
      <p:grpSp>
        <p:nvGrpSpPr>
          <p:cNvPr id="5" name="Graphic 1164">
            <a:extLst>
              <a:ext uri="{FF2B5EF4-FFF2-40B4-BE49-F238E27FC236}">
                <a16:creationId xmlns:a16="http://schemas.microsoft.com/office/drawing/2014/main" id="{2633E432-6F53-C5D9-483E-D7A3620B334A}"/>
              </a:ext>
            </a:extLst>
          </p:cNvPr>
          <p:cNvGrpSpPr/>
          <p:nvPr/>
        </p:nvGrpSpPr>
        <p:grpSpPr>
          <a:xfrm>
            <a:off x="460429" y="457200"/>
            <a:ext cx="1919234" cy="440944"/>
            <a:chOff x="5082170" y="602010"/>
            <a:chExt cx="2868072" cy="658939"/>
          </a:xfrm>
          <a:solidFill>
            <a:srgbClr val="FFFFFF"/>
          </a:solidFill>
        </p:grpSpPr>
        <p:sp>
          <p:nvSpPr>
            <p:cNvPr id="6" name="Freeform 5">
              <a:extLst>
                <a:ext uri="{FF2B5EF4-FFF2-40B4-BE49-F238E27FC236}">
                  <a16:creationId xmlns:a16="http://schemas.microsoft.com/office/drawing/2014/main" id="{74B3E2CA-F646-A2F5-12B6-DB9F8533E834}"/>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
          <p:nvSpPr>
            <p:cNvPr id="7" name="Freeform 7">
              <a:extLst>
                <a:ext uri="{FF2B5EF4-FFF2-40B4-BE49-F238E27FC236}">
                  <a16:creationId xmlns:a16="http://schemas.microsoft.com/office/drawing/2014/main" id="{A58F434B-9874-A55C-B153-CD0401BA31C9}"/>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solidFill>
              <a:srgbClr val="FFFFFF"/>
            </a:solidFill>
            <a:ln w="9525"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57200" y="4622066"/>
            <a:ext cx="9358313" cy="290849"/>
          </a:xfrm>
          <a:prstGeom prst="rect">
            <a:avLst/>
          </a:prstGeom>
        </p:spPr>
        <p:txBody>
          <a:bodyPr lIns="0" tIns="0" rIns="0" bIns="0">
            <a:noAutofit/>
          </a:bodyPr>
          <a:lstStyle>
            <a:lvl1pPr marL="0" indent="0" algn="l">
              <a:lnSpc>
                <a:spcPct val="82000"/>
              </a:lnSpc>
              <a:buNone/>
              <a:defRPr sz="1800" i="0"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0" y="2560461"/>
            <a:ext cx="9358313" cy="1969770"/>
          </a:xfrm>
          <a:prstGeom prst="rect">
            <a:avLst/>
          </a:prstGeom>
        </p:spPr>
        <p:txBody>
          <a:bodyPr wrap="square">
            <a:spAutoFit/>
          </a:bodyPr>
          <a:lstStyle>
            <a:lvl1pPr>
              <a:lnSpc>
                <a:spcPct val="80000"/>
              </a:lnSpc>
              <a:defRPr sz="8000" spc="-100"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71B20FDD-BFE8-D85A-E157-4150CC9F35C2}"/>
              </a:ext>
            </a:extLst>
          </p:cNvPr>
          <p:cNvSpPr>
            <a:spLocks noGrp="1"/>
          </p:cNvSpPr>
          <p:nvPr>
            <p:ph type="body" sz="quarter" idx="11" hasCustomPrompt="1"/>
          </p:nvPr>
        </p:nvSpPr>
        <p:spPr>
          <a:xfrm>
            <a:off x="457201" y="5365098"/>
            <a:ext cx="3838574" cy="1084262"/>
          </a:xfrm>
          <a:prstGeom prst="rect">
            <a:avLst/>
          </a:prstGeom>
        </p:spPr>
        <p:txBody>
          <a:bodyPr/>
          <a:lstStyle>
            <a:lvl1pPr>
              <a:defRPr sz="1600" cap="none">
                <a:solidFill>
                  <a:schemeClr val="bg1"/>
                </a:solidFill>
                <a:latin typeface="+mn-lt"/>
              </a:defRPr>
            </a:lvl1pPr>
            <a:lvl2pPr>
              <a:lnSpc>
                <a:spcPct val="82000"/>
              </a:lnSpc>
              <a:spcBef>
                <a:spcPts val="900"/>
              </a:spcBef>
              <a:defRPr sz="1200" b="0">
                <a:solidFill>
                  <a:schemeClr val="bg1"/>
                </a:solidFill>
                <a:latin typeface="+mn-lt"/>
              </a:defRPr>
            </a:lvl2pPr>
            <a:lvl3pPr>
              <a:lnSpc>
                <a:spcPct val="82000"/>
              </a:lnSpc>
              <a:spcBef>
                <a:spcPts val="1600"/>
              </a:spcBef>
              <a:defRPr>
                <a:solidFill>
                  <a:schemeClr val="accent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grpSp>
        <p:nvGrpSpPr>
          <p:cNvPr id="10" name="Graphic 1164">
            <a:extLst>
              <a:ext uri="{FF2B5EF4-FFF2-40B4-BE49-F238E27FC236}">
                <a16:creationId xmlns:a16="http://schemas.microsoft.com/office/drawing/2014/main" id="{E0A0E6C2-86C8-AA1E-5B82-88F53E8A66A3}"/>
              </a:ext>
            </a:extLst>
          </p:cNvPr>
          <p:cNvGrpSpPr/>
          <p:nvPr userDrawn="1"/>
        </p:nvGrpSpPr>
        <p:grpSpPr>
          <a:xfrm>
            <a:off x="460429" y="457200"/>
            <a:ext cx="1919234" cy="440944"/>
            <a:chOff x="5082170" y="602010"/>
            <a:chExt cx="2868072" cy="658939"/>
          </a:xfrm>
          <a:solidFill>
            <a:srgbClr val="FFFFFF"/>
          </a:solidFill>
        </p:grpSpPr>
        <p:sp>
          <p:nvSpPr>
            <p:cNvPr id="11" name="Freeform 5">
              <a:extLst>
                <a:ext uri="{FF2B5EF4-FFF2-40B4-BE49-F238E27FC236}">
                  <a16:creationId xmlns:a16="http://schemas.microsoft.com/office/drawing/2014/main" id="{9FB2BE92-B2B5-3C3C-0924-7A4D42D4816C}"/>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
          <p:nvSpPr>
            <p:cNvPr id="12" name="Freeform 7">
              <a:extLst>
                <a:ext uri="{FF2B5EF4-FFF2-40B4-BE49-F238E27FC236}">
                  <a16:creationId xmlns:a16="http://schemas.microsoft.com/office/drawing/2014/main" id="{31D40B8E-C39D-BA28-4181-6053CF8F7322}"/>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solidFill>
              <a:srgbClr val="FFFFFF"/>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2331962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White Stat">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FF668D2-E20C-0F5F-5969-B481AB0595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4" name="Text Placeholder 23">
            <a:extLst>
              <a:ext uri="{FF2B5EF4-FFF2-40B4-BE49-F238E27FC236}">
                <a16:creationId xmlns:a16="http://schemas.microsoft.com/office/drawing/2014/main" id="{901D6E1F-71ED-1E57-BDCB-06F0FFE58EC1}"/>
              </a:ext>
            </a:extLst>
          </p:cNvPr>
          <p:cNvSpPr>
            <a:spLocks noGrp="1"/>
          </p:cNvSpPr>
          <p:nvPr>
            <p:ph type="body" sz="quarter" idx="11"/>
          </p:nvPr>
        </p:nvSpPr>
        <p:spPr>
          <a:xfrm>
            <a:off x="5619750" y="1015310"/>
            <a:ext cx="4792662" cy="1109599"/>
          </a:xfrm>
          <a:prstGeom prst="rect">
            <a:avLst/>
          </a:prstGeom>
        </p:spPr>
        <p:txBody>
          <a:bodyPr wrap="square">
            <a:spAutoFit/>
          </a:bodyPr>
          <a:lstStyle>
            <a:lvl1pPr marL="0" indent="0">
              <a:defRPr sz="3200">
                <a:solidFill>
                  <a:schemeClr val="tx1"/>
                </a:solidFill>
              </a:defRPr>
            </a:lvl1pPr>
            <a:lvl2pPr>
              <a:lnSpc>
                <a:spcPct val="102000"/>
              </a:lnSpc>
              <a:defRPr lang="en-US" sz="1400" b="0" kern="1200" dirty="0" smtClean="0">
                <a:solidFill>
                  <a:schemeClr val="tx1"/>
                </a:solidFill>
                <a:latin typeface="+mn-lt"/>
                <a:ea typeface="+mn-ea"/>
                <a:cs typeface="+mn-cs"/>
              </a:defRPr>
            </a:lvl2pPr>
            <a:lvl3pPr marL="0" indent="0">
              <a:buFont typeface="Calibri" panose="020F0502020204030204" pitchFamily="34" charset="0"/>
              <a:buNone/>
              <a:defRPr>
                <a:solidFill>
                  <a:schemeClr val="tx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10" name="Text Placeholder 23">
            <a:extLst>
              <a:ext uri="{FF2B5EF4-FFF2-40B4-BE49-F238E27FC236}">
                <a16:creationId xmlns:a16="http://schemas.microsoft.com/office/drawing/2014/main" id="{D0E649B2-6140-9233-6EC0-75290687F81E}"/>
              </a:ext>
            </a:extLst>
          </p:cNvPr>
          <p:cNvSpPr>
            <a:spLocks noGrp="1"/>
          </p:cNvSpPr>
          <p:nvPr>
            <p:ph type="body" sz="quarter" idx="13"/>
          </p:nvPr>
        </p:nvSpPr>
        <p:spPr>
          <a:xfrm>
            <a:off x="5619750" y="3713399"/>
            <a:ext cx="4792662" cy="1109599"/>
          </a:xfrm>
          <a:prstGeom prst="rect">
            <a:avLst/>
          </a:prstGeom>
        </p:spPr>
        <p:txBody>
          <a:bodyPr wrap="square">
            <a:spAutoFit/>
          </a:bodyPr>
          <a:lstStyle>
            <a:lvl1pPr marL="0" indent="0">
              <a:defRPr sz="3200">
                <a:solidFill>
                  <a:schemeClr val="tx1"/>
                </a:solidFill>
              </a:defRPr>
            </a:lvl1pPr>
            <a:lvl2pPr>
              <a:lnSpc>
                <a:spcPct val="102000"/>
              </a:lnSpc>
              <a:defRPr lang="en-US" sz="1400" b="0" kern="1200" dirty="0" smtClean="0">
                <a:solidFill>
                  <a:schemeClr val="tx1"/>
                </a:solidFill>
                <a:latin typeface="+mn-lt"/>
                <a:ea typeface="+mn-ea"/>
                <a:cs typeface="+mn-cs"/>
              </a:defRPr>
            </a:lvl2pPr>
            <a:lvl3pPr marL="0" indent="0">
              <a:buFont typeface="Calibri" panose="020F0502020204030204" pitchFamily="34" charset="0"/>
              <a:buNone/>
              <a:defRPr>
                <a:solidFill>
                  <a:schemeClr val="tx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9" name="Text Placeholder 17">
            <a:extLst>
              <a:ext uri="{FF2B5EF4-FFF2-40B4-BE49-F238E27FC236}">
                <a16:creationId xmlns:a16="http://schemas.microsoft.com/office/drawing/2014/main" id="{3EDD48F4-39B3-F8B4-0707-C8A71390ADF9}"/>
              </a:ext>
            </a:extLst>
          </p:cNvPr>
          <p:cNvSpPr>
            <a:spLocks noGrp="1"/>
          </p:cNvSpPr>
          <p:nvPr>
            <p:ph type="body" sz="quarter" idx="10" hasCustomPrompt="1"/>
          </p:nvPr>
        </p:nvSpPr>
        <p:spPr>
          <a:xfrm>
            <a:off x="1148832" y="920798"/>
            <a:ext cx="4105793" cy="2425274"/>
          </a:xfrm>
          <a:prstGeom prst="rect">
            <a:avLst/>
          </a:prstGeo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7">
            <a:extLst>
              <a:ext uri="{FF2B5EF4-FFF2-40B4-BE49-F238E27FC236}">
                <a16:creationId xmlns:a16="http://schemas.microsoft.com/office/drawing/2014/main" id="{50EA4ECE-7285-8D19-437D-CF2AAD7361DB}"/>
              </a:ext>
            </a:extLst>
          </p:cNvPr>
          <p:cNvSpPr>
            <a:spLocks noGrp="1"/>
          </p:cNvSpPr>
          <p:nvPr>
            <p:ph type="body" sz="quarter" idx="12" hasCustomPrompt="1"/>
          </p:nvPr>
        </p:nvSpPr>
        <p:spPr>
          <a:xfrm>
            <a:off x="1148832" y="3605507"/>
            <a:ext cx="4105793" cy="2425274"/>
          </a:xfrm>
          <a:prstGeom prst="rect">
            <a:avLst/>
          </a:prstGeo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58533740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x Sta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70061" y="1060704"/>
            <a:ext cx="3606639" cy="2216747"/>
          </a:xfrm>
          <a:prstGeom prst="rect">
            <a:avLst/>
          </a:prstGeom>
        </p:spPr>
        <p:txBody>
          <a:bodyPr/>
          <a:lstStyle>
            <a:lvl1pPr algn="l" defTabSz="914400" rtl="0" eaLnBrk="1" latinLnBrk="0" hangingPunct="1">
              <a:lnSpc>
                <a:spcPct val="82000"/>
              </a:lnSpc>
              <a:spcBef>
                <a:spcPct val="0"/>
              </a:spcBef>
              <a:buNone/>
              <a:defRPr lang="en-US" sz="4000" b="0" kern="1200" cap="all" spc="-80" baseline="0" dirty="0">
                <a:solidFill>
                  <a:schemeClr val="tx1"/>
                </a:solidFill>
                <a:latin typeface="+mj-lt"/>
                <a:ea typeface="+mj-ea"/>
                <a:cs typeface="+mj-cs"/>
              </a:defRPr>
            </a:lvl1p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hasCustomPrompt="1"/>
          </p:nvPr>
        </p:nvSpPr>
        <p:spPr>
          <a:xfrm>
            <a:off x="5026026" y="880691"/>
            <a:ext cx="1911096" cy="2075688"/>
          </a:xfrm>
          <a:prstGeom prst="rect">
            <a:avLst/>
          </a:prstGeom>
        </p:spPr>
        <p:txBody>
          <a:bodyPr/>
          <a:lstStyle>
            <a:lvl1pPr>
              <a:spcBef>
                <a:spcPts val="0"/>
              </a:spcBef>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5" name="Content Placeholder 4">
            <a:extLst>
              <a:ext uri="{FF2B5EF4-FFF2-40B4-BE49-F238E27FC236}">
                <a16:creationId xmlns:a16="http://schemas.microsoft.com/office/drawing/2014/main" id="{7D432E79-DAB3-8D4F-944D-0A5A85505AC7}"/>
              </a:ext>
            </a:extLst>
          </p:cNvPr>
          <p:cNvSpPr>
            <a:spLocks noGrp="1"/>
          </p:cNvSpPr>
          <p:nvPr>
            <p:ph sz="quarter" idx="14" hasCustomPrompt="1"/>
          </p:nvPr>
        </p:nvSpPr>
        <p:spPr>
          <a:xfrm>
            <a:off x="7424484" y="880691"/>
            <a:ext cx="1914780" cy="2075688"/>
          </a:xfrm>
          <a:prstGeom prst="rect">
            <a:avLst/>
          </a:prstGeom>
        </p:spPr>
        <p:txBody>
          <a:bodyPr/>
          <a:lstStyle>
            <a:lvl1pPr>
              <a:spcBef>
                <a:spcPts val="0"/>
              </a:spcBef>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6" name="Content Placeholder 4">
            <a:extLst>
              <a:ext uri="{FF2B5EF4-FFF2-40B4-BE49-F238E27FC236}">
                <a16:creationId xmlns:a16="http://schemas.microsoft.com/office/drawing/2014/main" id="{50040452-5FC8-0545-9A8E-C6C9DE8C8FB0}"/>
              </a:ext>
            </a:extLst>
          </p:cNvPr>
          <p:cNvSpPr>
            <a:spLocks noGrp="1"/>
          </p:cNvSpPr>
          <p:nvPr>
            <p:ph sz="quarter" idx="15" hasCustomPrompt="1"/>
          </p:nvPr>
        </p:nvSpPr>
        <p:spPr>
          <a:xfrm>
            <a:off x="9826627" y="880691"/>
            <a:ext cx="1914780" cy="2075688"/>
          </a:xfrm>
          <a:prstGeom prst="rect">
            <a:avLst/>
          </a:prstGeom>
        </p:spPr>
        <p:txBody>
          <a:bodyPr/>
          <a:lstStyle>
            <a:lvl1pPr>
              <a:spcBef>
                <a:spcPts val="0"/>
              </a:spcBef>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7" name="Content Placeholder 4">
            <a:extLst>
              <a:ext uri="{FF2B5EF4-FFF2-40B4-BE49-F238E27FC236}">
                <a16:creationId xmlns:a16="http://schemas.microsoft.com/office/drawing/2014/main" id="{13471936-5EAB-8A4A-9419-A5A08CF58BEE}"/>
              </a:ext>
            </a:extLst>
          </p:cNvPr>
          <p:cNvSpPr>
            <a:spLocks noGrp="1"/>
          </p:cNvSpPr>
          <p:nvPr>
            <p:ph sz="quarter" idx="16" hasCustomPrompt="1"/>
          </p:nvPr>
        </p:nvSpPr>
        <p:spPr>
          <a:xfrm>
            <a:off x="5026026" y="3901621"/>
            <a:ext cx="1914780" cy="2075688"/>
          </a:xfrm>
          <a:prstGeom prst="rect">
            <a:avLst/>
          </a:prstGeom>
        </p:spPr>
        <p:txBody>
          <a:bodyPr/>
          <a:lstStyle>
            <a:lvl1pPr>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8" name="Content Placeholder 4">
            <a:extLst>
              <a:ext uri="{FF2B5EF4-FFF2-40B4-BE49-F238E27FC236}">
                <a16:creationId xmlns:a16="http://schemas.microsoft.com/office/drawing/2014/main" id="{66A27CC9-5FC7-F245-B022-057A4C445220}"/>
              </a:ext>
            </a:extLst>
          </p:cNvPr>
          <p:cNvSpPr>
            <a:spLocks noGrp="1"/>
          </p:cNvSpPr>
          <p:nvPr>
            <p:ph sz="quarter" idx="17" hasCustomPrompt="1"/>
          </p:nvPr>
        </p:nvSpPr>
        <p:spPr>
          <a:xfrm>
            <a:off x="7426198" y="3901621"/>
            <a:ext cx="1914780" cy="2075688"/>
          </a:xfrm>
          <a:prstGeom prst="rect">
            <a:avLst/>
          </a:prstGeom>
        </p:spPr>
        <p:txBody>
          <a:bodyPr/>
          <a:lstStyle>
            <a:lvl1pPr>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20" name="Content Placeholder 4">
            <a:extLst>
              <a:ext uri="{FF2B5EF4-FFF2-40B4-BE49-F238E27FC236}">
                <a16:creationId xmlns:a16="http://schemas.microsoft.com/office/drawing/2014/main" id="{459EC634-3048-D346-B784-082073FA9F31}"/>
              </a:ext>
            </a:extLst>
          </p:cNvPr>
          <p:cNvSpPr>
            <a:spLocks noGrp="1"/>
          </p:cNvSpPr>
          <p:nvPr>
            <p:ph sz="quarter" idx="18" hasCustomPrompt="1"/>
          </p:nvPr>
        </p:nvSpPr>
        <p:spPr>
          <a:xfrm>
            <a:off x="9826370" y="3901621"/>
            <a:ext cx="1914780" cy="2075688"/>
          </a:xfrm>
          <a:prstGeom prst="rect">
            <a:avLst/>
          </a:prstGeom>
        </p:spPr>
        <p:txBody>
          <a:bodyPr/>
          <a:lstStyle>
            <a:lvl1pPr>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7" name="Subtitle 2">
            <a:extLst>
              <a:ext uri="{FF2B5EF4-FFF2-40B4-BE49-F238E27FC236}">
                <a16:creationId xmlns:a16="http://schemas.microsoft.com/office/drawing/2014/main" id="{EE1A7E7A-CA20-2AF3-6276-3CD4865AA59C}"/>
              </a:ext>
            </a:extLst>
          </p:cNvPr>
          <p:cNvSpPr>
            <a:spLocks noGrp="1"/>
          </p:cNvSpPr>
          <p:nvPr>
            <p:ph type="subTitle" idx="10"/>
          </p:nvPr>
        </p:nvSpPr>
        <p:spPr>
          <a:xfrm>
            <a:off x="463629" y="3340309"/>
            <a:ext cx="3606639" cy="1577379"/>
          </a:xfrm>
          <a:prstGeom prst="rect">
            <a:avLst/>
          </a:prstGeom>
        </p:spPr>
        <p:txBody>
          <a:bodyPr lIns="0" tIns="0" rIns="0" bIns="0">
            <a:noAutofit/>
          </a:bodyPr>
          <a:lstStyle>
            <a:lvl1pPr marL="0" indent="0" algn="l">
              <a:lnSpc>
                <a:spcPct val="103000"/>
              </a:lnSpc>
              <a:spcBef>
                <a:spcPts val="1600"/>
              </a:spcBef>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2">
            <a:extLst>
              <a:ext uri="{FF2B5EF4-FFF2-40B4-BE49-F238E27FC236}">
                <a16:creationId xmlns:a16="http://schemas.microsoft.com/office/drawing/2014/main" id="{46E8F13D-1F56-9FA9-0E24-426FAE5B552B}"/>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1175796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arge Quote or Statement with Im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FA361E3-1026-09F3-BE3F-63F4B025E1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8029" y="457200"/>
            <a:ext cx="5493121" cy="5669280"/>
          </a:xfrm>
          <a:prstGeom prst="rect">
            <a:avLst/>
          </a:prstGeom>
        </p:spPr>
      </p:pic>
      <p:sp>
        <p:nvSpPr>
          <p:cNvPr id="5" name="Picture Placeholder 11">
            <a:extLst>
              <a:ext uri="{FF2B5EF4-FFF2-40B4-BE49-F238E27FC236}">
                <a16:creationId xmlns:a16="http://schemas.microsoft.com/office/drawing/2014/main" id="{BE360067-3A0E-F24C-12F0-D0AB0C326C48}"/>
              </a:ext>
            </a:extLst>
          </p:cNvPr>
          <p:cNvSpPr>
            <a:spLocks noGrp="1"/>
          </p:cNvSpPr>
          <p:nvPr>
            <p:ph type="pic" sz="quarter" idx="12" hasCustomPrompt="1"/>
          </p:nvPr>
        </p:nvSpPr>
        <p:spPr>
          <a:xfrm>
            <a:off x="6597186" y="896112"/>
            <a:ext cx="4794806" cy="4791456"/>
          </a:xfrm>
          <a:prstGeom prst="ellipse">
            <a:avLst/>
          </a:prstGeom>
          <a:solidFill>
            <a:schemeClr val="tx1">
              <a:lumMod val="10000"/>
              <a:lumOff val="90000"/>
            </a:schemeClr>
          </a:solidFill>
        </p:spPr>
        <p:txBody>
          <a:bodyPr anchor="ctr"/>
          <a:lstStyle>
            <a:lvl1pPr algn="ctr">
              <a:defRPr/>
            </a:lvl1pPr>
          </a:lstStyle>
          <a:p>
            <a:r>
              <a:rPr lang="en-US" dirty="0"/>
              <a:t>Please use Prudential approved images</a:t>
            </a:r>
          </a:p>
        </p:txBody>
      </p:sp>
      <p:sp>
        <p:nvSpPr>
          <p:cNvPr id="3" name="Footer Placeholder 2">
            <a:extLst>
              <a:ext uri="{FF2B5EF4-FFF2-40B4-BE49-F238E27FC236}">
                <a16:creationId xmlns:a16="http://schemas.microsoft.com/office/drawing/2014/main" id="{C4C22105-2460-6FA4-B80E-0ECD96837553}"/>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8" name="Text Placeholder 2">
            <a:extLst>
              <a:ext uri="{FF2B5EF4-FFF2-40B4-BE49-F238E27FC236}">
                <a16:creationId xmlns:a16="http://schemas.microsoft.com/office/drawing/2014/main" id="{8E727DE6-07AA-875A-3E95-38DC82815419}"/>
              </a:ext>
            </a:extLst>
          </p:cNvPr>
          <p:cNvSpPr>
            <a:spLocks noGrp="1"/>
          </p:cNvSpPr>
          <p:nvPr>
            <p:ph type="body" sz="quarter" idx="19"/>
          </p:nvPr>
        </p:nvSpPr>
        <p:spPr>
          <a:xfrm>
            <a:off x="457201" y="754062"/>
            <a:ext cx="5526087" cy="5075238"/>
          </a:xfrm>
          <a:prstGeom prst="rect">
            <a:avLst/>
          </a:prstGeom>
        </p:spPr>
        <p:txBody>
          <a:bodyPr/>
          <a:lstStyle>
            <a:lvl1pPr marL="0" indent="0">
              <a:defRPr sz="7200">
                <a:solidFill>
                  <a:schemeClr val="accent2"/>
                </a:solidFill>
              </a:defRPr>
            </a:lvl1pPr>
            <a:lvl2pPr>
              <a:defRPr sz="2400" b="0">
                <a:solidFill>
                  <a:schemeClr val="tx1"/>
                </a:solidFill>
                <a:latin typeface="+mn-lt"/>
              </a:defRPr>
            </a:lvl2pPr>
            <a:lvl3pPr>
              <a:defRPr sz="1800">
                <a:solidFill>
                  <a:schemeClr val="tx1"/>
                </a:solidFill>
              </a:defRPr>
            </a:lvl3pPr>
            <a:lvl4pPr marL="0" indent="0">
              <a:spcBef>
                <a:spcPts val="600"/>
              </a:spcBef>
              <a:buFont typeface="Calibri" panose="020F0502020204030204" pitchFamily="34" charset="0"/>
              <a:buChar char="​"/>
              <a:defRPr sz="1800">
                <a:solidFill>
                  <a:schemeClr val="tx1"/>
                </a:solidFill>
              </a:defRPr>
            </a:lvl4pPr>
            <a:lvl5pPr marL="0" indent="0">
              <a:buFont typeface="Calibri" panose="020F050202020403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FF69C02-FB3C-8E94-54FA-D80A6A57AD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8029" y="457200"/>
            <a:ext cx="5493121" cy="5669280"/>
          </a:xfrm>
          <a:prstGeom prst="rect">
            <a:avLst/>
          </a:prstGeom>
        </p:spPr>
      </p:pic>
    </p:spTree>
    <p:extLst>
      <p:ext uri="{BB962C8B-B14F-4D97-AF65-F5344CB8AC3E}">
        <p14:creationId xmlns:p14="http://schemas.microsoft.com/office/powerpoint/2010/main" val="321212901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Large Quote or Statem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0101F5D-E112-7CBD-8B48-3D090C82B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57200"/>
            <a:ext cx="3678497" cy="5669280"/>
          </a:xfrm>
          <a:prstGeom prst="rect">
            <a:avLst/>
          </a:prstGeom>
        </p:spPr>
      </p:pic>
      <p:sp>
        <p:nvSpPr>
          <p:cNvPr id="3" name="Footer Placeholder 2">
            <a:extLst>
              <a:ext uri="{FF2B5EF4-FFF2-40B4-BE49-F238E27FC236}">
                <a16:creationId xmlns:a16="http://schemas.microsoft.com/office/drawing/2014/main" id="{0E2B0079-43D9-7F61-3F39-C6030F620259}"/>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5" name="Text Placeholder 2">
            <a:extLst>
              <a:ext uri="{FF2B5EF4-FFF2-40B4-BE49-F238E27FC236}">
                <a16:creationId xmlns:a16="http://schemas.microsoft.com/office/drawing/2014/main" id="{AF43232B-D391-9946-C4E6-E1F09E8A5B91}"/>
              </a:ext>
            </a:extLst>
          </p:cNvPr>
          <p:cNvSpPr>
            <a:spLocks noGrp="1"/>
          </p:cNvSpPr>
          <p:nvPr>
            <p:ph type="body" sz="quarter" idx="19"/>
          </p:nvPr>
        </p:nvSpPr>
        <p:spPr>
          <a:xfrm>
            <a:off x="4067175" y="754062"/>
            <a:ext cx="7302500" cy="5075238"/>
          </a:xfrm>
          <a:prstGeom prst="rect">
            <a:avLst/>
          </a:prstGeom>
        </p:spPr>
        <p:txBody>
          <a:bodyPr/>
          <a:lstStyle>
            <a:lvl1pPr marL="0" indent="0">
              <a:defRPr sz="7200">
                <a:solidFill>
                  <a:schemeClr val="accent2"/>
                </a:solidFill>
              </a:defRPr>
            </a:lvl1pPr>
            <a:lvl2pPr>
              <a:defRPr sz="2400" b="0">
                <a:solidFill>
                  <a:schemeClr val="tx1"/>
                </a:solidFill>
                <a:latin typeface="+mn-lt"/>
              </a:defRPr>
            </a:lvl2pPr>
            <a:lvl3pPr>
              <a:defRPr sz="1800">
                <a:solidFill>
                  <a:schemeClr val="tx1"/>
                </a:solidFill>
              </a:defRPr>
            </a:lvl3pPr>
            <a:lvl4pPr marL="0" indent="0">
              <a:spcBef>
                <a:spcPts val="600"/>
              </a:spcBef>
              <a:buFont typeface="Calibri" panose="020F0502020204030204" pitchFamily="34" charset="0"/>
              <a:buChar char="​"/>
              <a:defRPr sz="1800">
                <a:solidFill>
                  <a:schemeClr val="tx1"/>
                </a:solidFill>
              </a:defRPr>
            </a:lvl4pPr>
            <a:lvl5pPr marL="0" indent="0">
              <a:buFont typeface="Calibri" panose="020F050202020403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F1DE15A9-EBCB-7E3A-C04F-A050AAB203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57200"/>
            <a:ext cx="3678497" cy="5669280"/>
          </a:xfrm>
          <a:prstGeom prst="rect">
            <a:avLst/>
          </a:prstGeom>
        </p:spPr>
      </p:pic>
    </p:spTree>
    <p:extLst>
      <p:ext uri="{BB962C8B-B14F-4D97-AF65-F5344CB8AC3E}">
        <p14:creationId xmlns:p14="http://schemas.microsoft.com/office/powerpoint/2010/main" val="41971136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Navy Large Quote or Statement with Image">
    <p:bg>
      <p:bgPr>
        <a:solidFill>
          <a:schemeClr val="tx1"/>
        </a:solidFill>
        <a:effectLst/>
      </p:bgPr>
    </p:bg>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008C38FA-B18B-E2BC-23D3-2D8A4DD2A130}"/>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dirty="0"/>
          </a:p>
        </p:txBody>
      </p:sp>
      <p:sp>
        <p:nvSpPr>
          <p:cNvPr id="6" name="Freeform 19">
            <a:extLst>
              <a:ext uri="{FF2B5EF4-FFF2-40B4-BE49-F238E27FC236}">
                <a16:creationId xmlns:a16="http://schemas.microsoft.com/office/drawing/2014/main" id="{00BAD167-9875-048F-C136-8B516A7D1C03}"/>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dirty="0"/>
          </a:p>
        </p:txBody>
      </p:sp>
      <p:sp>
        <p:nvSpPr>
          <p:cNvPr id="7" name="TextBox 6">
            <a:extLst>
              <a:ext uri="{FF2B5EF4-FFF2-40B4-BE49-F238E27FC236}">
                <a16:creationId xmlns:a16="http://schemas.microsoft.com/office/drawing/2014/main" id="{0F7AD3C5-B41B-3B34-7093-0279A2C1E0A8}"/>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8" name="Footer Placeholder 2">
            <a:extLst>
              <a:ext uri="{FF2B5EF4-FFF2-40B4-BE49-F238E27FC236}">
                <a16:creationId xmlns:a16="http://schemas.microsoft.com/office/drawing/2014/main" id="{A8AC6729-7AE0-A7FD-4E4D-83759F2D03FD}"/>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9" name="Freeform 5">
            <a:extLst>
              <a:ext uri="{FF2B5EF4-FFF2-40B4-BE49-F238E27FC236}">
                <a16:creationId xmlns:a16="http://schemas.microsoft.com/office/drawing/2014/main" id="{4AC67EA8-6A02-A031-00AA-38048A6966C8}"/>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
        <p:nvSpPr>
          <p:cNvPr id="3" name="Text Placeholder 2">
            <a:extLst>
              <a:ext uri="{FF2B5EF4-FFF2-40B4-BE49-F238E27FC236}">
                <a16:creationId xmlns:a16="http://schemas.microsoft.com/office/drawing/2014/main" id="{0807F631-F51C-8389-A4F1-978DFC279B13}"/>
              </a:ext>
            </a:extLst>
          </p:cNvPr>
          <p:cNvSpPr>
            <a:spLocks noGrp="1"/>
          </p:cNvSpPr>
          <p:nvPr>
            <p:ph type="body" sz="quarter" idx="19"/>
          </p:nvPr>
        </p:nvSpPr>
        <p:spPr>
          <a:xfrm>
            <a:off x="457200" y="754062"/>
            <a:ext cx="9953623" cy="5075238"/>
          </a:xfrm>
          <a:prstGeom prst="rect">
            <a:avLst/>
          </a:prstGeom>
        </p:spPr>
        <p:txBody>
          <a:bodyPr anchor="ctr"/>
          <a:lstStyle>
            <a:lvl1pPr marL="0" indent="0">
              <a:defRPr sz="7200">
                <a:solidFill>
                  <a:schemeClr val="bg1"/>
                </a:solidFill>
              </a:defRPr>
            </a:lvl1pPr>
            <a:lvl2pPr>
              <a:defRPr sz="2400" b="0">
                <a:solidFill>
                  <a:schemeClr val="accent2"/>
                </a:solidFill>
                <a:latin typeface="+mn-lt"/>
              </a:defRPr>
            </a:lvl2pPr>
            <a:lvl3pPr>
              <a:defRPr sz="1800">
                <a:solidFill>
                  <a:schemeClr val="accent2"/>
                </a:solidFill>
              </a:defRPr>
            </a:lvl3pPr>
            <a:lvl4pPr marL="0" indent="0">
              <a:spcBef>
                <a:spcPts val="600"/>
              </a:spcBef>
              <a:buFont typeface="Calibri" panose="020F0502020204030204" pitchFamily="34" charset="0"/>
              <a:buChar char="​"/>
              <a:defRPr sz="1800">
                <a:solidFill>
                  <a:schemeClr val="accent2"/>
                </a:solidFill>
              </a:defRPr>
            </a:lvl4pPr>
            <a:lvl5pPr marL="0" indent="0">
              <a:buFont typeface="Calibri" panose="020F050202020403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0CAE6C-CCA7-E4EE-63E3-2399B64E0C76}"/>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5" name="Freeform 5">
            <a:extLst>
              <a:ext uri="{FF2B5EF4-FFF2-40B4-BE49-F238E27FC236}">
                <a16:creationId xmlns:a16="http://schemas.microsoft.com/office/drawing/2014/main" id="{9DA79301-2CA7-6998-5970-D69858460724}"/>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Tree>
    <p:extLst>
      <p:ext uri="{BB962C8B-B14F-4D97-AF65-F5344CB8AC3E}">
        <p14:creationId xmlns:p14="http://schemas.microsoft.com/office/powerpoint/2010/main" val="25373806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ue Large Quote or Statement with Image">
    <p:bg>
      <p:bgPr>
        <a:solidFill>
          <a:schemeClr val="accent2"/>
        </a:solidFill>
        <a:effectLst/>
      </p:bgPr>
    </p:bg>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B3AC160C-BDB1-C0DC-C9B6-746DDEEBC7DA}"/>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chemeClr val="tx1">
              <a:alpha val="22000"/>
            </a:schemeClr>
          </a:solidFill>
          <a:ln w="6350" cap="flat">
            <a:noFill/>
            <a:prstDash val="solid"/>
            <a:miter/>
          </a:ln>
        </p:spPr>
        <p:txBody>
          <a:bodyPr rtlCol="0" anchor="ctr"/>
          <a:lstStyle/>
          <a:p>
            <a:endParaRPr lang="en-US" dirty="0"/>
          </a:p>
        </p:txBody>
      </p:sp>
      <p:sp>
        <p:nvSpPr>
          <p:cNvPr id="5" name="TextBox 4">
            <a:extLst>
              <a:ext uri="{FF2B5EF4-FFF2-40B4-BE49-F238E27FC236}">
                <a16:creationId xmlns:a16="http://schemas.microsoft.com/office/drawing/2014/main" id="{40DF1438-F657-A0AC-EA36-AFF6AD092B4C}"/>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D38B5E32-5AED-3696-3A23-4FAFA74D78BE}"/>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8" name="Freeform 5">
            <a:extLst>
              <a:ext uri="{FF2B5EF4-FFF2-40B4-BE49-F238E27FC236}">
                <a16:creationId xmlns:a16="http://schemas.microsoft.com/office/drawing/2014/main" id="{2F19A5C5-5BC6-4510-055F-A7CB4C7F269F}"/>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
        <p:nvSpPr>
          <p:cNvPr id="6" name="Text Placeholder 2">
            <a:extLst>
              <a:ext uri="{FF2B5EF4-FFF2-40B4-BE49-F238E27FC236}">
                <a16:creationId xmlns:a16="http://schemas.microsoft.com/office/drawing/2014/main" id="{893805B3-EF0C-444E-8B4B-688BC4753000}"/>
              </a:ext>
            </a:extLst>
          </p:cNvPr>
          <p:cNvSpPr>
            <a:spLocks noGrp="1"/>
          </p:cNvSpPr>
          <p:nvPr>
            <p:ph type="body" sz="quarter" idx="19"/>
          </p:nvPr>
        </p:nvSpPr>
        <p:spPr>
          <a:xfrm>
            <a:off x="457200" y="754062"/>
            <a:ext cx="9953623" cy="5075238"/>
          </a:xfrm>
          <a:prstGeom prst="rect">
            <a:avLst/>
          </a:prstGeom>
        </p:spPr>
        <p:txBody>
          <a:bodyPr anchor="ctr"/>
          <a:lstStyle>
            <a:lvl1pPr marL="0" indent="0">
              <a:defRPr sz="7200">
                <a:solidFill>
                  <a:schemeClr val="bg1"/>
                </a:solidFill>
              </a:defRPr>
            </a:lvl1pPr>
            <a:lvl2pPr>
              <a:defRPr sz="2400" b="0">
                <a:solidFill>
                  <a:schemeClr val="tx1"/>
                </a:solidFill>
                <a:latin typeface="+mn-lt"/>
              </a:defRPr>
            </a:lvl2pPr>
            <a:lvl3pPr>
              <a:defRPr sz="1800">
                <a:solidFill>
                  <a:schemeClr val="tx1"/>
                </a:solidFill>
              </a:defRPr>
            </a:lvl3pPr>
            <a:lvl4pPr marL="0" indent="0">
              <a:spcBef>
                <a:spcPts val="600"/>
              </a:spcBef>
              <a:buFont typeface="Calibri" panose="020F0502020204030204" pitchFamily="34" charset="0"/>
              <a:buChar char="​"/>
              <a:defRPr sz="1800">
                <a:solidFill>
                  <a:schemeClr val="tx1"/>
                </a:solidFill>
              </a:defRPr>
            </a:lvl4pPr>
            <a:lvl5pPr marL="0" indent="0">
              <a:buFont typeface="Calibri" panose="020F050202020403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19">
            <a:extLst>
              <a:ext uri="{FF2B5EF4-FFF2-40B4-BE49-F238E27FC236}">
                <a16:creationId xmlns:a16="http://schemas.microsoft.com/office/drawing/2014/main" id="{9FD8FCC6-622C-5D6E-7A1A-5C3C6F1DF790}"/>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chemeClr val="tx1">
              <a:alpha val="22000"/>
            </a:schemeClr>
          </a:solidFill>
          <a:ln w="6350" cap="flat">
            <a:noFill/>
            <a:prstDash val="solid"/>
            <a:miter/>
          </a:ln>
        </p:spPr>
        <p:txBody>
          <a:bodyPr rtlCol="0" anchor="ctr"/>
          <a:lstStyle/>
          <a:p>
            <a:endParaRPr lang="en-US" dirty="0"/>
          </a:p>
        </p:txBody>
      </p:sp>
      <p:sp>
        <p:nvSpPr>
          <p:cNvPr id="4" name="TextBox 3">
            <a:extLst>
              <a:ext uri="{FF2B5EF4-FFF2-40B4-BE49-F238E27FC236}">
                <a16:creationId xmlns:a16="http://schemas.microsoft.com/office/drawing/2014/main" id="{859F9316-6EC5-0DDD-B36E-8A39771BF882}"/>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dirty="0">
              <a:ln>
                <a:noFill/>
              </a:ln>
              <a:solidFill>
                <a:schemeClr val="bg2"/>
              </a:solidFill>
              <a:effectLst/>
              <a:latin typeface="+mn-lt"/>
              <a:ea typeface="+mn-ea"/>
              <a:cs typeface="+mn-cs"/>
            </a:endParaRPr>
          </a:p>
        </p:txBody>
      </p:sp>
      <p:sp>
        <p:nvSpPr>
          <p:cNvPr id="9" name="Freeform 5">
            <a:extLst>
              <a:ext uri="{FF2B5EF4-FFF2-40B4-BE49-F238E27FC236}">
                <a16:creationId xmlns:a16="http://schemas.microsoft.com/office/drawing/2014/main" id="{030D27A6-4617-C88C-2A7B-BCE1964BF35B}"/>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solidFill>
                <a:schemeClr val="bg2"/>
              </a:solidFill>
            </a:endParaRPr>
          </a:p>
        </p:txBody>
      </p:sp>
    </p:spTree>
    <p:extLst>
      <p:ext uri="{BB962C8B-B14F-4D97-AF65-F5344CB8AC3E}">
        <p14:creationId xmlns:p14="http://schemas.microsoft.com/office/powerpoint/2010/main" val="125055920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
    <p:bg>
      <p:bgPr>
        <a:solidFill>
          <a:schemeClr val="tx1"/>
        </a:solidFill>
        <a:effectLst/>
      </p:bgPr>
    </p:bg>
    <p:spTree>
      <p:nvGrpSpPr>
        <p:cNvPr id="1" name=""/>
        <p:cNvGrpSpPr/>
        <p:nvPr/>
      </p:nvGrpSpPr>
      <p:grpSpPr>
        <a:xfrm>
          <a:off x="0" y="0"/>
          <a:ext cx="0" cy="0"/>
          <a:chOff x="0" y="0"/>
          <a:chExt cx="0" cy="0"/>
        </a:xfrm>
      </p:grpSpPr>
      <p:sp>
        <p:nvSpPr>
          <p:cNvPr id="7" name="Freeform 19">
            <a:extLst>
              <a:ext uri="{FF2B5EF4-FFF2-40B4-BE49-F238E27FC236}">
                <a16:creationId xmlns:a16="http://schemas.microsoft.com/office/drawing/2014/main" id="{B83A9B76-1C16-F4DF-59DA-204CFED1AF90}"/>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dirty="0"/>
          </a:p>
        </p:txBody>
      </p:sp>
      <p:sp>
        <p:nvSpPr>
          <p:cNvPr id="2" name="Freeform 19">
            <a:extLst>
              <a:ext uri="{FF2B5EF4-FFF2-40B4-BE49-F238E27FC236}">
                <a16:creationId xmlns:a16="http://schemas.microsoft.com/office/drawing/2014/main" id="{B01A089F-F8E9-1218-DCEB-8E11D7C5006D}"/>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dirty="0"/>
          </a:p>
        </p:txBody>
      </p:sp>
      <p:grpSp>
        <p:nvGrpSpPr>
          <p:cNvPr id="4" name="Graphic 1164">
            <a:extLst>
              <a:ext uri="{FF2B5EF4-FFF2-40B4-BE49-F238E27FC236}">
                <a16:creationId xmlns:a16="http://schemas.microsoft.com/office/drawing/2014/main" id="{0B00E121-C6CE-65D1-E2F1-8185273DE9F1}"/>
              </a:ext>
            </a:extLst>
          </p:cNvPr>
          <p:cNvGrpSpPr/>
          <p:nvPr/>
        </p:nvGrpSpPr>
        <p:grpSpPr>
          <a:xfrm>
            <a:off x="1785938" y="457200"/>
            <a:ext cx="1919234" cy="440944"/>
            <a:chOff x="5082170" y="602010"/>
            <a:chExt cx="2868072" cy="658939"/>
          </a:xfrm>
          <a:solidFill>
            <a:srgbClr val="FFFFFF"/>
          </a:solidFill>
        </p:grpSpPr>
        <p:sp>
          <p:nvSpPr>
            <p:cNvPr id="5" name="Freeform 5">
              <a:extLst>
                <a:ext uri="{FF2B5EF4-FFF2-40B4-BE49-F238E27FC236}">
                  <a16:creationId xmlns:a16="http://schemas.microsoft.com/office/drawing/2014/main" id="{9008C2B3-844E-58B0-2B8F-C6F03DA0024E}"/>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
          <p:nvSpPr>
            <p:cNvPr id="6" name="Freeform 7">
              <a:extLst>
                <a:ext uri="{FF2B5EF4-FFF2-40B4-BE49-F238E27FC236}">
                  <a16:creationId xmlns:a16="http://schemas.microsoft.com/office/drawing/2014/main" id="{9A81B2B8-A233-89C2-59C1-6AB3463D0062}"/>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solidFill>
              <a:srgbClr val="FFFFFF"/>
            </a:solidFill>
            <a:ln w="9525" cap="flat">
              <a:noFill/>
              <a:prstDash val="solid"/>
              <a:miter/>
            </a:ln>
          </p:spPr>
          <p:txBody>
            <a:bodyPr rtlCol="0" anchor="ctr"/>
            <a:lstStyle/>
            <a:p>
              <a:endParaRPr lang="en-US" dirty="0"/>
            </a:p>
          </p:txBody>
        </p:sp>
      </p:grpSp>
      <p:sp>
        <p:nvSpPr>
          <p:cNvPr id="3" name="Text Placeholder 2">
            <a:extLst>
              <a:ext uri="{FF2B5EF4-FFF2-40B4-BE49-F238E27FC236}">
                <a16:creationId xmlns:a16="http://schemas.microsoft.com/office/drawing/2014/main" id="{CEF4BEF5-8A67-9F20-E722-0F7B741D0457}"/>
              </a:ext>
            </a:extLst>
          </p:cNvPr>
          <p:cNvSpPr>
            <a:spLocks noGrp="1"/>
          </p:cNvSpPr>
          <p:nvPr>
            <p:ph type="body" sz="quarter" idx="17"/>
          </p:nvPr>
        </p:nvSpPr>
        <p:spPr>
          <a:xfrm>
            <a:off x="1785938" y="2178008"/>
            <a:ext cx="9218611" cy="4475205"/>
          </a:xfrm>
          <a:prstGeom prst="rect">
            <a:avLst/>
          </a:prstGeom>
        </p:spPr>
        <p:txBody>
          <a:bodyPr/>
          <a:lstStyle>
            <a:lvl1pPr marL="0" indent="0">
              <a:defRPr sz="8000">
                <a:solidFill>
                  <a:schemeClr val="bg1"/>
                </a:solidFill>
              </a:defRPr>
            </a:lvl1pPr>
            <a:lvl2pPr>
              <a:defRPr sz="2400" b="0">
                <a:solidFill>
                  <a:schemeClr val="accent2"/>
                </a:solidFill>
                <a:latin typeface="+mn-lt"/>
              </a:defRPr>
            </a:lvl2pPr>
            <a:lvl3pPr>
              <a:defRPr sz="1800">
                <a:solidFill>
                  <a:schemeClr val="accent2"/>
                </a:solidFill>
              </a:defRPr>
            </a:lvl3pPr>
            <a:lvl4pPr marL="0" indent="0">
              <a:spcBef>
                <a:spcPts val="600"/>
              </a:spcBef>
              <a:buFont typeface="Calibri" panose="020F0502020204030204" pitchFamily="34" charset="0"/>
              <a:buChar char="​"/>
              <a:defRPr sz="1800">
                <a:solidFill>
                  <a:schemeClr val="accent2"/>
                </a:solidFill>
              </a:defRPr>
            </a:lvl4pPr>
            <a:lvl5pPr marL="0" indent="0">
              <a:buFont typeface="Calibri" panose="020F050202020403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164">
            <a:extLst>
              <a:ext uri="{FF2B5EF4-FFF2-40B4-BE49-F238E27FC236}">
                <a16:creationId xmlns:a16="http://schemas.microsoft.com/office/drawing/2014/main" id="{318B75F2-0AAA-6859-983D-8A755EC75E6A}"/>
              </a:ext>
            </a:extLst>
          </p:cNvPr>
          <p:cNvGrpSpPr/>
          <p:nvPr userDrawn="1"/>
        </p:nvGrpSpPr>
        <p:grpSpPr>
          <a:xfrm>
            <a:off x="1785938" y="457200"/>
            <a:ext cx="1919234" cy="440944"/>
            <a:chOff x="5082170" y="602010"/>
            <a:chExt cx="2868072" cy="658939"/>
          </a:xfrm>
          <a:solidFill>
            <a:srgbClr val="FFFFFF"/>
          </a:solidFill>
        </p:grpSpPr>
        <p:sp>
          <p:nvSpPr>
            <p:cNvPr id="9" name="Freeform 5">
              <a:extLst>
                <a:ext uri="{FF2B5EF4-FFF2-40B4-BE49-F238E27FC236}">
                  <a16:creationId xmlns:a16="http://schemas.microsoft.com/office/drawing/2014/main" id="{ECAFC655-7448-9986-7FD0-6CC83B87AA65}"/>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
          <p:nvSpPr>
            <p:cNvPr id="10" name="Freeform 7">
              <a:extLst>
                <a:ext uri="{FF2B5EF4-FFF2-40B4-BE49-F238E27FC236}">
                  <a16:creationId xmlns:a16="http://schemas.microsoft.com/office/drawing/2014/main" id="{04B7433D-92A6-2480-D69E-F37BB919A66B}"/>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solidFill>
              <a:srgbClr val="FFFFFF"/>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935939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tx1"/>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56FDF35A-1521-C7AE-887C-455E6C0D7B2B}"/>
              </a:ext>
            </a:extLst>
          </p:cNvPr>
          <p:cNvSpPr>
            <a:spLocks noChangeAspect="1"/>
          </p:cNvSpPr>
          <p:nvPr/>
        </p:nvSpPr>
        <p:spPr>
          <a:xfrm>
            <a:off x="3900926" y="1236775"/>
            <a:ext cx="4390148" cy="438444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15632070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11F5EA-2441-4841-BBFF-4343B2CE2C9A}"/>
              </a:ext>
            </a:extLst>
          </p:cNvPr>
          <p:cNvGrpSpPr/>
          <p:nvPr/>
        </p:nvGrpSpPr>
        <p:grpSpPr>
          <a:xfrm>
            <a:off x="-646" y="0"/>
            <a:ext cx="12182357" cy="6860238"/>
            <a:chOff x="-646" y="-2238"/>
            <a:chExt cx="12182357" cy="6860238"/>
          </a:xfrm>
        </p:grpSpPr>
        <p:cxnSp>
          <p:nvCxnSpPr>
            <p:cNvPr id="3" name="Straight Connector 2">
              <a:extLst>
                <a:ext uri="{FF2B5EF4-FFF2-40B4-BE49-F238E27FC236}">
                  <a16:creationId xmlns:a16="http://schemas.microsoft.com/office/drawing/2014/main" id="{C95F5461-60E9-6545-9030-EC2C3877F3BA}"/>
                </a:ext>
              </a:extLst>
            </p:cNvPr>
            <p:cNvCxnSpPr>
              <a:cxnSpLocks/>
            </p:cNvCxnSpPr>
            <p:nvPr/>
          </p:nvCxnSpPr>
          <p:spPr>
            <a:xfrm>
              <a:off x="457200"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19C1CBB-7796-6143-9115-DDEC31BED52A}"/>
                </a:ext>
              </a:extLst>
            </p:cNvPr>
            <p:cNvCxnSpPr>
              <a:cxnSpLocks/>
            </p:cNvCxnSpPr>
            <p:nvPr/>
          </p:nvCxnSpPr>
          <p:spPr>
            <a:xfrm flipH="1">
              <a:off x="-646" y="45720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8689545-BB34-EE4B-BA7D-F3E1946620A5}"/>
                </a:ext>
              </a:extLst>
            </p:cNvPr>
            <p:cNvCxnSpPr>
              <a:cxnSpLocks/>
            </p:cNvCxnSpPr>
            <p:nvPr/>
          </p:nvCxnSpPr>
          <p:spPr>
            <a:xfrm>
              <a:off x="11731752" y="-2238"/>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F3E499F-5B6A-6D49-8CA8-5A04BAA2E0C2}"/>
                </a:ext>
              </a:extLst>
            </p:cNvPr>
            <p:cNvCxnSpPr>
              <a:cxnSpLocks/>
            </p:cNvCxnSpPr>
            <p:nvPr/>
          </p:nvCxnSpPr>
          <p:spPr>
            <a:xfrm flipH="1">
              <a:off x="-646" y="612648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902A72B-F19E-324A-893E-2BE7AE6A8F83}"/>
                </a:ext>
              </a:extLst>
            </p:cNvPr>
            <p:cNvSpPr/>
            <p:nvPr/>
          </p:nvSpPr>
          <p:spPr>
            <a:xfrm>
              <a:off x="46363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8" name="Rectangle 7">
              <a:extLst>
                <a:ext uri="{FF2B5EF4-FFF2-40B4-BE49-F238E27FC236}">
                  <a16:creationId xmlns:a16="http://schemas.microsoft.com/office/drawing/2014/main" id="{16726588-7A96-F040-882E-C41173DAC2D1}"/>
                </a:ext>
              </a:extLst>
            </p:cNvPr>
            <p:cNvSpPr/>
            <p:nvPr/>
          </p:nvSpPr>
          <p:spPr>
            <a:xfrm>
              <a:off x="142196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9" name="Rectangle 8">
              <a:extLst>
                <a:ext uri="{FF2B5EF4-FFF2-40B4-BE49-F238E27FC236}">
                  <a16:creationId xmlns:a16="http://schemas.microsoft.com/office/drawing/2014/main" id="{50D1E140-3525-ED48-A270-E61749E7BF52}"/>
                </a:ext>
              </a:extLst>
            </p:cNvPr>
            <p:cNvSpPr/>
            <p:nvPr/>
          </p:nvSpPr>
          <p:spPr>
            <a:xfrm>
              <a:off x="238030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0" name="Rectangle 9">
              <a:extLst>
                <a:ext uri="{FF2B5EF4-FFF2-40B4-BE49-F238E27FC236}">
                  <a16:creationId xmlns:a16="http://schemas.microsoft.com/office/drawing/2014/main" id="{0DA1D066-E657-1C48-AEB5-1255675507F4}"/>
                </a:ext>
              </a:extLst>
            </p:cNvPr>
            <p:cNvSpPr/>
            <p:nvPr/>
          </p:nvSpPr>
          <p:spPr>
            <a:xfrm>
              <a:off x="333864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1" name="Rectangle 10">
              <a:extLst>
                <a:ext uri="{FF2B5EF4-FFF2-40B4-BE49-F238E27FC236}">
                  <a16:creationId xmlns:a16="http://schemas.microsoft.com/office/drawing/2014/main" id="{AB70EF7D-BE1E-1845-B15B-09CCA121C665}"/>
                </a:ext>
              </a:extLst>
            </p:cNvPr>
            <p:cNvSpPr/>
            <p:nvPr/>
          </p:nvSpPr>
          <p:spPr>
            <a:xfrm>
              <a:off x="429697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2" name="Rectangle 11">
              <a:extLst>
                <a:ext uri="{FF2B5EF4-FFF2-40B4-BE49-F238E27FC236}">
                  <a16:creationId xmlns:a16="http://schemas.microsoft.com/office/drawing/2014/main" id="{E9E40C24-781B-E54B-9079-145DF1DF413B}"/>
                </a:ext>
              </a:extLst>
            </p:cNvPr>
            <p:cNvSpPr/>
            <p:nvPr/>
          </p:nvSpPr>
          <p:spPr>
            <a:xfrm>
              <a:off x="525531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3" name="Rectangle 12">
              <a:extLst>
                <a:ext uri="{FF2B5EF4-FFF2-40B4-BE49-F238E27FC236}">
                  <a16:creationId xmlns:a16="http://schemas.microsoft.com/office/drawing/2014/main" id="{D7724C83-DC00-4B41-ADE7-8CB60E599408}"/>
                </a:ext>
              </a:extLst>
            </p:cNvPr>
            <p:cNvSpPr/>
            <p:nvPr/>
          </p:nvSpPr>
          <p:spPr>
            <a:xfrm>
              <a:off x="621364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4" name="Rectangle 13">
              <a:extLst>
                <a:ext uri="{FF2B5EF4-FFF2-40B4-BE49-F238E27FC236}">
                  <a16:creationId xmlns:a16="http://schemas.microsoft.com/office/drawing/2014/main" id="{27236BF4-1A14-5D45-8653-16E39C079D60}"/>
                </a:ext>
              </a:extLst>
            </p:cNvPr>
            <p:cNvSpPr/>
            <p:nvPr/>
          </p:nvSpPr>
          <p:spPr>
            <a:xfrm>
              <a:off x="717198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5" name="Rectangle 14">
              <a:extLst>
                <a:ext uri="{FF2B5EF4-FFF2-40B4-BE49-F238E27FC236}">
                  <a16:creationId xmlns:a16="http://schemas.microsoft.com/office/drawing/2014/main" id="{5F1666E0-9409-2443-8B80-4E9F56D227D7}"/>
                </a:ext>
              </a:extLst>
            </p:cNvPr>
            <p:cNvSpPr/>
            <p:nvPr/>
          </p:nvSpPr>
          <p:spPr>
            <a:xfrm>
              <a:off x="813032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6" name="Rectangle 15">
              <a:extLst>
                <a:ext uri="{FF2B5EF4-FFF2-40B4-BE49-F238E27FC236}">
                  <a16:creationId xmlns:a16="http://schemas.microsoft.com/office/drawing/2014/main" id="{31377084-906A-304C-A373-40E03359972A}"/>
                </a:ext>
              </a:extLst>
            </p:cNvPr>
            <p:cNvSpPr/>
            <p:nvPr/>
          </p:nvSpPr>
          <p:spPr>
            <a:xfrm>
              <a:off x="908865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7" name="Rectangle 16">
              <a:extLst>
                <a:ext uri="{FF2B5EF4-FFF2-40B4-BE49-F238E27FC236}">
                  <a16:creationId xmlns:a16="http://schemas.microsoft.com/office/drawing/2014/main" id="{3EC83FDA-0F46-3C4E-A8C8-EA2784B2E295}"/>
                </a:ext>
              </a:extLst>
            </p:cNvPr>
            <p:cNvSpPr/>
            <p:nvPr/>
          </p:nvSpPr>
          <p:spPr>
            <a:xfrm>
              <a:off x="1004699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18" name="Rectangle 17">
              <a:extLst>
                <a:ext uri="{FF2B5EF4-FFF2-40B4-BE49-F238E27FC236}">
                  <a16:creationId xmlns:a16="http://schemas.microsoft.com/office/drawing/2014/main" id="{53A91CF8-5DF7-DB41-9F88-4C8EB75C4361}"/>
                </a:ext>
              </a:extLst>
            </p:cNvPr>
            <p:cNvSpPr/>
            <p:nvPr/>
          </p:nvSpPr>
          <p:spPr>
            <a:xfrm>
              <a:off x="11005328"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cxnSp>
          <p:nvCxnSpPr>
            <p:cNvPr id="19" name="Straight Connector 18">
              <a:extLst>
                <a:ext uri="{FF2B5EF4-FFF2-40B4-BE49-F238E27FC236}">
                  <a16:creationId xmlns:a16="http://schemas.microsoft.com/office/drawing/2014/main" id="{23472D53-7C5D-104A-A876-23176EF1D175}"/>
                </a:ext>
              </a:extLst>
            </p:cNvPr>
            <p:cNvCxnSpPr/>
            <p:nvPr/>
          </p:nvCxnSpPr>
          <p:spPr>
            <a:xfrm>
              <a:off x="82836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1A6CEE-0747-DA4A-A0BD-46934B3B1F70}"/>
                </a:ext>
              </a:extLst>
            </p:cNvPr>
            <p:cNvCxnSpPr/>
            <p:nvPr/>
          </p:nvCxnSpPr>
          <p:spPr>
            <a:xfrm>
              <a:off x="11370064"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37E2A7-E95E-1047-82DE-E5743C56AE5C}"/>
                </a:ext>
              </a:extLst>
            </p:cNvPr>
            <p:cNvCxnSpPr/>
            <p:nvPr/>
          </p:nvCxnSpPr>
          <p:spPr>
            <a:xfrm>
              <a:off x="10411729" y="45657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04B849-70CC-5348-B9B0-AF4A6E8A5F26}"/>
                </a:ext>
              </a:extLst>
            </p:cNvPr>
            <p:cNvCxnSpPr/>
            <p:nvPr/>
          </p:nvCxnSpPr>
          <p:spPr>
            <a:xfrm>
              <a:off x="945339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789745-F344-B44E-AD12-83C1A60BDCE8}"/>
                </a:ext>
              </a:extLst>
            </p:cNvPr>
            <p:cNvCxnSpPr/>
            <p:nvPr/>
          </p:nvCxnSpPr>
          <p:spPr>
            <a:xfrm>
              <a:off x="849505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6E55C7-3BDE-464F-BCD9-EC1D466B7DEA}"/>
                </a:ext>
              </a:extLst>
            </p:cNvPr>
            <p:cNvCxnSpPr/>
            <p:nvPr/>
          </p:nvCxnSpPr>
          <p:spPr>
            <a:xfrm>
              <a:off x="753672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0504C3-B463-4048-887F-46550C6ACE67}"/>
                </a:ext>
              </a:extLst>
            </p:cNvPr>
            <p:cNvCxnSpPr/>
            <p:nvPr/>
          </p:nvCxnSpPr>
          <p:spPr>
            <a:xfrm>
              <a:off x="657838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14BE40-E6D3-2145-B705-511CF67CB593}"/>
                </a:ext>
              </a:extLst>
            </p:cNvPr>
            <p:cNvCxnSpPr/>
            <p:nvPr/>
          </p:nvCxnSpPr>
          <p:spPr>
            <a:xfrm>
              <a:off x="562004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2EF694-66E2-F048-9402-C0E8F42A0AAC}"/>
                </a:ext>
              </a:extLst>
            </p:cNvPr>
            <p:cNvCxnSpPr/>
            <p:nvPr/>
          </p:nvCxnSpPr>
          <p:spPr>
            <a:xfrm>
              <a:off x="466171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B21065-6110-4446-8D00-C6DCD033F684}"/>
                </a:ext>
              </a:extLst>
            </p:cNvPr>
            <p:cNvCxnSpPr/>
            <p:nvPr/>
          </p:nvCxnSpPr>
          <p:spPr>
            <a:xfrm>
              <a:off x="370337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DC8D47-5EA8-2141-8B1D-9D24FFDE8534}"/>
                </a:ext>
              </a:extLst>
            </p:cNvPr>
            <p:cNvCxnSpPr/>
            <p:nvPr/>
          </p:nvCxnSpPr>
          <p:spPr>
            <a:xfrm>
              <a:off x="274504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972E9B-EEFA-4F40-B438-5C6F6BF65545}"/>
                </a:ext>
              </a:extLst>
            </p:cNvPr>
            <p:cNvCxnSpPr/>
            <p:nvPr/>
          </p:nvCxnSpPr>
          <p:spPr>
            <a:xfrm>
              <a:off x="178670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6339759-5E50-554A-88BE-B2CE74D78611}"/>
                </a:ext>
              </a:extLst>
            </p:cNvPr>
            <p:cNvGrpSpPr/>
            <p:nvPr/>
          </p:nvGrpSpPr>
          <p:grpSpPr>
            <a:xfrm>
              <a:off x="457200" y="454969"/>
              <a:ext cx="11277600" cy="5667707"/>
              <a:chOff x="-769" y="454969"/>
              <a:chExt cx="12182357" cy="5667707"/>
            </a:xfrm>
          </p:grpSpPr>
          <p:cxnSp>
            <p:nvCxnSpPr>
              <p:cNvPr id="32" name="Straight Connector 31">
                <a:extLst>
                  <a:ext uri="{FF2B5EF4-FFF2-40B4-BE49-F238E27FC236}">
                    <a16:creationId xmlns:a16="http://schemas.microsoft.com/office/drawing/2014/main" id="{BE8972ED-B54B-4F45-BE36-0E565E1FEBA2}"/>
                  </a:ext>
                </a:extLst>
              </p:cNvPr>
              <p:cNvCxnSpPr>
                <a:cxnSpLocks/>
              </p:cNvCxnSpPr>
              <p:nvPr/>
            </p:nvCxnSpPr>
            <p:spPr>
              <a:xfrm flipH="1">
                <a:off x="-769" y="454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3DB1C9-9617-2E43-A2B1-527336530745}"/>
                  </a:ext>
                </a:extLst>
              </p:cNvPr>
              <p:cNvCxnSpPr>
                <a:cxnSpLocks/>
              </p:cNvCxnSpPr>
              <p:nvPr/>
            </p:nvCxnSpPr>
            <p:spPr>
              <a:xfrm flipH="1">
                <a:off x="-769" y="753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9DED8F-556F-AD45-9EBB-7BC3B80B1759}"/>
                  </a:ext>
                </a:extLst>
              </p:cNvPr>
              <p:cNvCxnSpPr>
                <a:cxnSpLocks/>
              </p:cNvCxnSpPr>
              <p:nvPr/>
            </p:nvCxnSpPr>
            <p:spPr>
              <a:xfrm flipH="1">
                <a:off x="-769" y="1051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73A208-B152-E64F-BEB1-936663A08C87}"/>
                  </a:ext>
                </a:extLst>
              </p:cNvPr>
              <p:cNvCxnSpPr>
                <a:cxnSpLocks/>
              </p:cNvCxnSpPr>
              <p:nvPr/>
            </p:nvCxnSpPr>
            <p:spPr>
              <a:xfrm flipH="1">
                <a:off x="-769" y="1349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EDE510-0C5E-AE48-9561-0A738E9C3D44}"/>
                  </a:ext>
                </a:extLst>
              </p:cNvPr>
              <p:cNvCxnSpPr>
                <a:cxnSpLocks/>
              </p:cNvCxnSpPr>
              <p:nvPr/>
            </p:nvCxnSpPr>
            <p:spPr>
              <a:xfrm flipH="1">
                <a:off x="-769" y="1648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AF33A0-CCF0-964F-A670-B2651F3CB562}"/>
                  </a:ext>
                </a:extLst>
              </p:cNvPr>
              <p:cNvCxnSpPr>
                <a:cxnSpLocks/>
              </p:cNvCxnSpPr>
              <p:nvPr/>
            </p:nvCxnSpPr>
            <p:spPr>
              <a:xfrm flipH="1">
                <a:off x="-769" y="1946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7791A55-449D-7A40-916C-3FDD175B9DFD}"/>
                  </a:ext>
                </a:extLst>
              </p:cNvPr>
              <p:cNvCxnSpPr>
                <a:cxnSpLocks/>
              </p:cNvCxnSpPr>
              <p:nvPr/>
            </p:nvCxnSpPr>
            <p:spPr>
              <a:xfrm flipH="1">
                <a:off x="-769" y="2244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E6BB8E-D2FB-0148-BC09-BFCCD2AB1638}"/>
                  </a:ext>
                </a:extLst>
              </p:cNvPr>
              <p:cNvCxnSpPr>
                <a:cxnSpLocks/>
              </p:cNvCxnSpPr>
              <p:nvPr/>
            </p:nvCxnSpPr>
            <p:spPr>
              <a:xfrm flipH="1">
                <a:off x="-769" y="2543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418BAC-86CA-A34D-B3B2-1768ED30BDE3}"/>
                  </a:ext>
                </a:extLst>
              </p:cNvPr>
              <p:cNvCxnSpPr>
                <a:cxnSpLocks/>
              </p:cNvCxnSpPr>
              <p:nvPr/>
            </p:nvCxnSpPr>
            <p:spPr>
              <a:xfrm flipH="1">
                <a:off x="-769" y="2841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6202F36-2D13-4F46-917C-5F5D6D06903C}"/>
                  </a:ext>
                </a:extLst>
              </p:cNvPr>
              <p:cNvCxnSpPr>
                <a:cxnSpLocks/>
              </p:cNvCxnSpPr>
              <p:nvPr/>
            </p:nvCxnSpPr>
            <p:spPr>
              <a:xfrm flipH="1">
                <a:off x="-769" y="31396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969691-DEF5-DC4D-819A-DF69A2D82925}"/>
                  </a:ext>
                </a:extLst>
              </p:cNvPr>
              <p:cNvCxnSpPr>
                <a:cxnSpLocks/>
              </p:cNvCxnSpPr>
              <p:nvPr/>
            </p:nvCxnSpPr>
            <p:spPr>
              <a:xfrm flipH="1">
                <a:off x="-769" y="3437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7E951-69A8-B046-A9E3-EE84C9369419}"/>
                  </a:ext>
                </a:extLst>
              </p:cNvPr>
              <p:cNvCxnSpPr>
                <a:cxnSpLocks/>
              </p:cNvCxnSpPr>
              <p:nvPr/>
            </p:nvCxnSpPr>
            <p:spPr>
              <a:xfrm flipH="1">
                <a:off x="-769" y="3736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E64E70C-5188-274B-AD65-9FAD208035A9}"/>
                  </a:ext>
                </a:extLst>
              </p:cNvPr>
              <p:cNvCxnSpPr>
                <a:cxnSpLocks/>
              </p:cNvCxnSpPr>
              <p:nvPr/>
            </p:nvCxnSpPr>
            <p:spPr>
              <a:xfrm flipH="1">
                <a:off x="-769" y="4034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485D25-65B0-DC4B-B283-3693E0A91BDC}"/>
                  </a:ext>
                </a:extLst>
              </p:cNvPr>
              <p:cNvCxnSpPr>
                <a:cxnSpLocks/>
              </p:cNvCxnSpPr>
              <p:nvPr/>
            </p:nvCxnSpPr>
            <p:spPr>
              <a:xfrm flipH="1">
                <a:off x="-769" y="4332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3708D8-68FA-6843-AE1C-D74D15C661DA}"/>
                  </a:ext>
                </a:extLst>
              </p:cNvPr>
              <p:cNvCxnSpPr>
                <a:cxnSpLocks/>
              </p:cNvCxnSpPr>
              <p:nvPr/>
            </p:nvCxnSpPr>
            <p:spPr>
              <a:xfrm flipH="1">
                <a:off x="-769" y="4631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B643D4C-0B05-1D4D-BA43-2823705673C4}"/>
                  </a:ext>
                </a:extLst>
              </p:cNvPr>
              <p:cNvCxnSpPr>
                <a:cxnSpLocks/>
              </p:cNvCxnSpPr>
              <p:nvPr/>
            </p:nvCxnSpPr>
            <p:spPr>
              <a:xfrm flipH="1">
                <a:off x="-769" y="4929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59F9D9-80AD-F94F-8751-58A5FA257D2B}"/>
                  </a:ext>
                </a:extLst>
              </p:cNvPr>
              <p:cNvCxnSpPr>
                <a:cxnSpLocks/>
              </p:cNvCxnSpPr>
              <p:nvPr/>
            </p:nvCxnSpPr>
            <p:spPr>
              <a:xfrm flipH="1">
                <a:off x="-769" y="5227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FBE0C18-8781-4F40-B228-7692C3CFCABD}"/>
                  </a:ext>
                </a:extLst>
              </p:cNvPr>
              <p:cNvCxnSpPr>
                <a:cxnSpLocks/>
              </p:cNvCxnSpPr>
              <p:nvPr/>
            </p:nvCxnSpPr>
            <p:spPr>
              <a:xfrm flipH="1">
                <a:off x="-769" y="5526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3E62B51-E115-AC4A-95F3-B32C38DCB161}"/>
                  </a:ext>
                </a:extLst>
              </p:cNvPr>
              <p:cNvCxnSpPr>
                <a:cxnSpLocks/>
              </p:cNvCxnSpPr>
              <p:nvPr/>
            </p:nvCxnSpPr>
            <p:spPr>
              <a:xfrm flipH="1">
                <a:off x="-769" y="5824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6063149-D237-9049-8F5F-2E39D4EF2087}"/>
                  </a:ext>
                </a:extLst>
              </p:cNvPr>
              <p:cNvCxnSpPr>
                <a:cxnSpLocks/>
              </p:cNvCxnSpPr>
              <p:nvPr/>
            </p:nvCxnSpPr>
            <p:spPr>
              <a:xfrm flipH="1">
                <a:off x="-769" y="6122676"/>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sp>
        <p:nvSpPr>
          <p:cNvPr id="54" name="Footer Placeholder 53">
            <a:extLst>
              <a:ext uri="{FF2B5EF4-FFF2-40B4-BE49-F238E27FC236}">
                <a16:creationId xmlns:a16="http://schemas.microsoft.com/office/drawing/2014/main" id="{7422BBAD-1281-87C2-694B-1FAABE662B91}"/>
              </a:ext>
            </a:extLst>
          </p:cNvPr>
          <p:cNvSpPr>
            <a:spLocks noGrp="1"/>
          </p:cNvSpPr>
          <p:nvPr>
            <p:ph type="ftr" sz="quarter" idx="10"/>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grpSp>
        <p:nvGrpSpPr>
          <p:cNvPr id="52" name="Group 51">
            <a:extLst>
              <a:ext uri="{FF2B5EF4-FFF2-40B4-BE49-F238E27FC236}">
                <a16:creationId xmlns:a16="http://schemas.microsoft.com/office/drawing/2014/main" id="{16CF70CB-4C01-10B9-30E1-10BD87410741}"/>
              </a:ext>
            </a:extLst>
          </p:cNvPr>
          <p:cNvGrpSpPr/>
          <p:nvPr userDrawn="1"/>
        </p:nvGrpSpPr>
        <p:grpSpPr>
          <a:xfrm>
            <a:off x="-646" y="0"/>
            <a:ext cx="12182357" cy="6860238"/>
            <a:chOff x="-646" y="-2238"/>
            <a:chExt cx="12182357" cy="6860238"/>
          </a:xfrm>
        </p:grpSpPr>
        <p:cxnSp>
          <p:nvCxnSpPr>
            <p:cNvPr id="53" name="Straight Connector 52">
              <a:extLst>
                <a:ext uri="{FF2B5EF4-FFF2-40B4-BE49-F238E27FC236}">
                  <a16:creationId xmlns:a16="http://schemas.microsoft.com/office/drawing/2014/main" id="{8EA384D8-4F9F-4F33-E18F-2595E67748B8}"/>
                </a:ext>
              </a:extLst>
            </p:cNvPr>
            <p:cNvCxnSpPr>
              <a:cxnSpLocks/>
            </p:cNvCxnSpPr>
            <p:nvPr/>
          </p:nvCxnSpPr>
          <p:spPr>
            <a:xfrm>
              <a:off x="457200"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153242-6E43-7523-A773-5F5B37F33CA0}"/>
                </a:ext>
              </a:extLst>
            </p:cNvPr>
            <p:cNvCxnSpPr>
              <a:cxnSpLocks/>
            </p:cNvCxnSpPr>
            <p:nvPr/>
          </p:nvCxnSpPr>
          <p:spPr>
            <a:xfrm flipH="1">
              <a:off x="-646" y="45720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4E7632-8D0E-5A78-E3DA-711BDE70F541}"/>
                </a:ext>
              </a:extLst>
            </p:cNvPr>
            <p:cNvCxnSpPr>
              <a:cxnSpLocks/>
            </p:cNvCxnSpPr>
            <p:nvPr/>
          </p:nvCxnSpPr>
          <p:spPr>
            <a:xfrm>
              <a:off x="11731752" y="-2238"/>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4096FD-E484-77F7-58E6-AAF5B9CE5F65}"/>
                </a:ext>
              </a:extLst>
            </p:cNvPr>
            <p:cNvCxnSpPr>
              <a:cxnSpLocks/>
            </p:cNvCxnSpPr>
            <p:nvPr/>
          </p:nvCxnSpPr>
          <p:spPr>
            <a:xfrm flipH="1">
              <a:off x="-646" y="612648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B4BED9-CB3E-C940-C6C1-D5D5E5746EB2}"/>
                </a:ext>
              </a:extLst>
            </p:cNvPr>
            <p:cNvSpPr/>
            <p:nvPr/>
          </p:nvSpPr>
          <p:spPr>
            <a:xfrm>
              <a:off x="46363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59" name="Rectangle 58">
              <a:extLst>
                <a:ext uri="{FF2B5EF4-FFF2-40B4-BE49-F238E27FC236}">
                  <a16:creationId xmlns:a16="http://schemas.microsoft.com/office/drawing/2014/main" id="{5B54620F-37FE-E5E1-6A63-AE2415CDEDAB}"/>
                </a:ext>
              </a:extLst>
            </p:cNvPr>
            <p:cNvSpPr/>
            <p:nvPr/>
          </p:nvSpPr>
          <p:spPr>
            <a:xfrm>
              <a:off x="142196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0" name="Rectangle 59">
              <a:extLst>
                <a:ext uri="{FF2B5EF4-FFF2-40B4-BE49-F238E27FC236}">
                  <a16:creationId xmlns:a16="http://schemas.microsoft.com/office/drawing/2014/main" id="{8B7DC46B-6BA1-278D-3012-A6A214C42CD9}"/>
                </a:ext>
              </a:extLst>
            </p:cNvPr>
            <p:cNvSpPr/>
            <p:nvPr/>
          </p:nvSpPr>
          <p:spPr>
            <a:xfrm>
              <a:off x="238030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1" name="Rectangle 60">
              <a:extLst>
                <a:ext uri="{FF2B5EF4-FFF2-40B4-BE49-F238E27FC236}">
                  <a16:creationId xmlns:a16="http://schemas.microsoft.com/office/drawing/2014/main" id="{012D703A-C469-4BBD-270B-8AE6AE091EB5}"/>
                </a:ext>
              </a:extLst>
            </p:cNvPr>
            <p:cNvSpPr/>
            <p:nvPr/>
          </p:nvSpPr>
          <p:spPr>
            <a:xfrm>
              <a:off x="333864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2" name="Rectangle 61">
              <a:extLst>
                <a:ext uri="{FF2B5EF4-FFF2-40B4-BE49-F238E27FC236}">
                  <a16:creationId xmlns:a16="http://schemas.microsoft.com/office/drawing/2014/main" id="{A6CFFC40-66A4-B365-FC2F-90FDF08EA582}"/>
                </a:ext>
              </a:extLst>
            </p:cNvPr>
            <p:cNvSpPr/>
            <p:nvPr/>
          </p:nvSpPr>
          <p:spPr>
            <a:xfrm>
              <a:off x="429697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3" name="Rectangle 62">
              <a:extLst>
                <a:ext uri="{FF2B5EF4-FFF2-40B4-BE49-F238E27FC236}">
                  <a16:creationId xmlns:a16="http://schemas.microsoft.com/office/drawing/2014/main" id="{6D8E637B-F213-E4D5-1130-41727F9C0E4A}"/>
                </a:ext>
              </a:extLst>
            </p:cNvPr>
            <p:cNvSpPr/>
            <p:nvPr/>
          </p:nvSpPr>
          <p:spPr>
            <a:xfrm>
              <a:off x="525531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4" name="Rectangle 63">
              <a:extLst>
                <a:ext uri="{FF2B5EF4-FFF2-40B4-BE49-F238E27FC236}">
                  <a16:creationId xmlns:a16="http://schemas.microsoft.com/office/drawing/2014/main" id="{ADC72A23-E3E9-251A-7A37-9FF416CFE047}"/>
                </a:ext>
              </a:extLst>
            </p:cNvPr>
            <p:cNvSpPr/>
            <p:nvPr/>
          </p:nvSpPr>
          <p:spPr>
            <a:xfrm>
              <a:off x="621364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5" name="Rectangle 64">
              <a:extLst>
                <a:ext uri="{FF2B5EF4-FFF2-40B4-BE49-F238E27FC236}">
                  <a16:creationId xmlns:a16="http://schemas.microsoft.com/office/drawing/2014/main" id="{9A55E7EF-9F66-B975-FDF0-D67B9054470D}"/>
                </a:ext>
              </a:extLst>
            </p:cNvPr>
            <p:cNvSpPr/>
            <p:nvPr/>
          </p:nvSpPr>
          <p:spPr>
            <a:xfrm>
              <a:off x="717198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6" name="Rectangle 65">
              <a:extLst>
                <a:ext uri="{FF2B5EF4-FFF2-40B4-BE49-F238E27FC236}">
                  <a16:creationId xmlns:a16="http://schemas.microsoft.com/office/drawing/2014/main" id="{A603875F-502D-B0AB-4668-8DE74829B67A}"/>
                </a:ext>
              </a:extLst>
            </p:cNvPr>
            <p:cNvSpPr/>
            <p:nvPr/>
          </p:nvSpPr>
          <p:spPr>
            <a:xfrm>
              <a:off x="813032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7" name="Rectangle 66">
              <a:extLst>
                <a:ext uri="{FF2B5EF4-FFF2-40B4-BE49-F238E27FC236}">
                  <a16:creationId xmlns:a16="http://schemas.microsoft.com/office/drawing/2014/main" id="{900E526A-664C-F67C-410E-0D13560C48CE}"/>
                </a:ext>
              </a:extLst>
            </p:cNvPr>
            <p:cNvSpPr/>
            <p:nvPr/>
          </p:nvSpPr>
          <p:spPr>
            <a:xfrm>
              <a:off x="908865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8" name="Rectangle 67">
              <a:extLst>
                <a:ext uri="{FF2B5EF4-FFF2-40B4-BE49-F238E27FC236}">
                  <a16:creationId xmlns:a16="http://schemas.microsoft.com/office/drawing/2014/main" id="{5634B516-878E-38D7-9FD0-9E72C35B8370}"/>
                </a:ext>
              </a:extLst>
            </p:cNvPr>
            <p:cNvSpPr/>
            <p:nvPr/>
          </p:nvSpPr>
          <p:spPr>
            <a:xfrm>
              <a:off x="1004699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sp>
          <p:nvSpPr>
            <p:cNvPr id="69" name="Rectangle 68">
              <a:extLst>
                <a:ext uri="{FF2B5EF4-FFF2-40B4-BE49-F238E27FC236}">
                  <a16:creationId xmlns:a16="http://schemas.microsoft.com/office/drawing/2014/main" id="{5D0D61DF-6828-9F13-55D9-06EF7D6E564E}"/>
                </a:ext>
              </a:extLst>
            </p:cNvPr>
            <p:cNvSpPr/>
            <p:nvPr/>
          </p:nvSpPr>
          <p:spPr>
            <a:xfrm>
              <a:off x="11005328"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dirty="0">
                <a:solidFill>
                  <a:schemeClr val="tx1">
                    <a:lumMod val="65000"/>
                    <a:lumOff val="35000"/>
                  </a:schemeClr>
                </a:solidFill>
                <a:latin typeface="Trebuchet MS" pitchFamily="34" charset="0"/>
              </a:endParaRPr>
            </a:p>
          </p:txBody>
        </p:sp>
        <p:cxnSp>
          <p:nvCxnSpPr>
            <p:cNvPr id="70" name="Straight Connector 69">
              <a:extLst>
                <a:ext uri="{FF2B5EF4-FFF2-40B4-BE49-F238E27FC236}">
                  <a16:creationId xmlns:a16="http://schemas.microsoft.com/office/drawing/2014/main" id="{6C172621-9283-220D-69EC-B73B024C593E}"/>
                </a:ext>
              </a:extLst>
            </p:cNvPr>
            <p:cNvCxnSpPr/>
            <p:nvPr/>
          </p:nvCxnSpPr>
          <p:spPr>
            <a:xfrm>
              <a:off x="82836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481E7D-289C-3D03-AB73-11146E044321}"/>
                </a:ext>
              </a:extLst>
            </p:cNvPr>
            <p:cNvCxnSpPr/>
            <p:nvPr/>
          </p:nvCxnSpPr>
          <p:spPr>
            <a:xfrm>
              <a:off x="11370064"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F08276-6458-479F-0410-0FC406DE6220}"/>
                </a:ext>
              </a:extLst>
            </p:cNvPr>
            <p:cNvCxnSpPr/>
            <p:nvPr/>
          </p:nvCxnSpPr>
          <p:spPr>
            <a:xfrm>
              <a:off x="10411729" y="45657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B6D503C-EE4B-7AFC-188C-DEADAF7E51AA}"/>
                </a:ext>
              </a:extLst>
            </p:cNvPr>
            <p:cNvCxnSpPr/>
            <p:nvPr/>
          </p:nvCxnSpPr>
          <p:spPr>
            <a:xfrm>
              <a:off x="945339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2A881D3-7A22-EBDC-79B5-7F03380B31CE}"/>
                </a:ext>
              </a:extLst>
            </p:cNvPr>
            <p:cNvCxnSpPr/>
            <p:nvPr/>
          </p:nvCxnSpPr>
          <p:spPr>
            <a:xfrm>
              <a:off x="849505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10D03A8-1CCB-78C3-4FC6-7D8B38032B30}"/>
                </a:ext>
              </a:extLst>
            </p:cNvPr>
            <p:cNvCxnSpPr/>
            <p:nvPr/>
          </p:nvCxnSpPr>
          <p:spPr>
            <a:xfrm>
              <a:off x="753672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F5D655A-D58D-5B64-F6E3-0CB927F8D021}"/>
                </a:ext>
              </a:extLst>
            </p:cNvPr>
            <p:cNvCxnSpPr/>
            <p:nvPr/>
          </p:nvCxnSpPr>
          <p:spPr>
            <a:xfrm>
              <a:off x="657838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9E2C4BE-9EE3-8642-ECF9-0E5BA3943091}"/>
                </a:ext>
              </a:extLst>
            </p:cNvPr>
            <p:cNvCxnSpPr/>
            <p:nvPr/>
          </p:nvCxnSpPr>
          <p:spPr>
            <a:xfrm>
              <a:off x="562004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355B82-C08D-E9D1-E65B-332D8BF88D75}"/>
                </a:ext>
              </a:extLst>
            </p:cNvPr>
            <p:cNvCxnSpPr/>
            <p:nvPr/>
          </p:nvCxnSpPr>
          <p:spPr>
            <a:xfrm>
              <a:off x="466171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B2BA15F-32BF-37FF-E917-DEAC5CCCCCA8}"/>
                </a:ext>
              </a:extLst>
            </p:cNvPr>
            <p:cNvCxnSpPr/>
            <p:nvPr/>
          </p:nvCxnSpPr>
          <p:spPr>
            <a:xfrm>
              <a:off x="370337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AD40461-AF0F-66AF-1783-C608286D1CC0}"/>
                </a:ext>
              </a:extLst>
            </p:cNvPr>
            <p:cNvCxnSpPr/>
            <p:nvPr/>
          </p:nvCxnSpPr>
          <p:spPr>
            <a:xfrm>
              <a:off x="274504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CCFBE25-03B8-7263-1A56-6221E203BF3E}"/>
                </a:ext>
              </a:extLst>
            </p:cNvPr>
            <p:cNvCxnSpPr/>
            <p:nvPr/>
          </p:nvCxnSpPr>
          <p:spPr>
            <a:xfrm>
              <a:off x="178670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AA85F12F-6FFA-9B1E-02EB-C8AD3950FEEA}"/>
                </a:ext>
              </a:extLst>
            </p:cNvPr>
            <p:cNvGrpSpPr/>
            <p:nvPr/>
          </p:nvGrpSpPr>
          <p:grpSpPr>
            <a:xfrm>
              <a:off x="457200" y="454969"/>
              <a:ext cx="11277600" cy="5667707"/>
              <a:chOff x="-769" y="454969"/>
              <a:chExt cx="12182357" cy="5667707"/>
            </a:xfrm>
          </p:grpSpPr>
          <p:cxnSp>
            <p:nvCxnSpPr>
              <p:cNvPr id="83" name="Straight Connector 82">
                <a:extLst>
                  <a:ext uri="{FF2B5EF4-FFF2-40B4-BE49-F238E27FC236}">
                    <a16:creationId xmlns:a16="http://schemas.microsoft.com/office/drawing/2014/main" id="{BE93217E-3A78-61F7-393F-15B91AC86DB2}"/>
                  </a:ext>
                </a:extLst>
              </p:cNvPr>
              <p:cNvCxnSpPr>
                <a:cxnSpLocks/>
              </p:cNvCxnSpPr>
              <p:nvPr/>
            </p:nvCxnSpPr>
            <p:spPr>
              <a:xfrm flipH="1">
                <a:off x="-769" y="454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93C498F-E5DD-BBE1-7B10-1DD0F7BA901D}"/>
                  </a:ext>
                </a:extLst>
              </p:cNvPr>
              <p:cNvCxnSpPr>
                <a:cxnSpLocks/>
              </p:cNvCxnSpPr>
              <p:nvPr/>
            </p:nvCxnSpPr>
            <p:spPr>
              <a:xfrm flipH="1">
                <a:off x="-769" y="753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D4DE9BE-7514-12B4-A853-B4161D9E1FE6}"/>
                  </a:ext>
                </a:extLst>
              </p:cNvPr>
              <p:cNvCxnSpPr>
                <a:cxnSpLocks/>
              </p:cNvCxnSpPr>
              <p:nvPr/>
            </p:nvCxnSpPr>
            <p:spPr>
              <a:xfrm flipH="1">
                <a:off x="-769" y="1051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3E3F70-4F22-4C3E-3608-82A1F01C071E}"/>
                  </a:ext>
                </a:extLst>
              </p:cNvPr>
              <p:cNvCxnSpPr>
                <a:cxnSpLocks/>
              </p:cNvCxnSpPr>
              <p:nvPr/>
            </p:nvCxnSpPr>
            <p:spPr>
              <a:xfrm flipH="1">
                <a:off x="-769" y="1349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14D806C-2269-3306-70F8-D1E8D9939BEE}"/>
                  </a:ext>
                </a:extLst>
              </p:cNvPr>
              <p:cNvCxnSpPr>
                <a:cxnSpLocks/>
              </p:cNvCxnSpPr>
              <p:nvPr/>
            </p:nvCxnSpPr>
            <p:spPr>
              <a:xfrm flipH="1">
                <a:off x="-769" y="1648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E862858-06C5-3F38-2FD5-ADDEF945A489}"/>
                  </a:ext>
                </a:extLst>
              </p:cNvPr>
              <p:cNvCxnSpPr>
                <a:cxnSpLocks/>
              </p:cNvCxnSpPr>
              <p:nvPr/>
            </p:nvCxnSpPr>
            <p:spPr>
              <a:xfrm flipH="1">
                <a:off x="-769" y="1946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A222922-19FB-BC96-D2C1-EE87C000EA5D}"/>
                  </a:ext>
                </a:extLst>
              </p:cNvPr>
              <p:cNvCxnSpPr>
                <a:cxnSpLocks/>
              </p:cNvCxnSpPr>
              <p:nvPr/>
            </p:nvCxnSpPr>
            <p:spPr>
              <a:xfrm flipH="1">
                <a:off x="-769" y="2244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FA52722-027C-8D38-5F6B-46932A4DE52C}"/>
                  </a:ext>
                </a:extLst>
              </p:cNvPr>
              <p:cNvCxnSpPr>
                <a:cxnSpLocks/>
              </p:cNvCxnSpPr>
              <p:nvPr/>
            </p:nvCxnSpPr>
            <p:spPr>
              <a:xfrm flipH="1">
                <a:off x="-769" y="2543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25BE6D6-609A-CEF2-43B7-050AAA5570B8}"/>
                  </a:ext>
                </a:extLst>
              </p:cNvPr>
              <p:cNvCxnSpPr>
                <a:cxnSpLocks/>
              </p:cNvCxnSpPr>
              <p:nvPr/>
            </p:nvCxnSpPr>
            <p:spPr>
              <a:xfrm flipH="1">
                <a:off x="-769" y="2841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C8FA7C8-A37A-56FE-E586-6872D366BBB6}"/>
                  </a:ext>
                </a:extLst>
              </p:cNvPr>
              <p:cNvCxnSpPr>
                <a:cxnSpLocks/>
              </p:cNvCxnSpPr>
              <p:nvPr/>
            </p:nvCxnSpPr>
            <p:spPr>
              <a:xfrm flipH="1">
                <a:off x="-769" y="31396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7B84BEC-1936-5E68-E7B6-EECA12B4D99C}"/>
                  </a:ext>
                </a:extLst>
              </p:cNvPr>
              <p:cNvCxnSpPr>
                <a:cxnSpLocks/>
              </p:cNvCxnSpPr>
              <p:nvPr/>
            </p:nvCxnSpPr>
            <p:spPr>
              <a:xfrm flipH="1">
                <a:off x="-769" y="3437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CCDE42D-50D8-151D-30CE-CE9792E582D6}"/>
                  </a:ext>
                </a:extLst>
              </p:cNvPr>
              <p:cNvCxnSpPr>
                <a:cxnSpLocks/>
              </p:cNvCxnSpPr>
              <p:nvPr/>
            </p:nvCxnSpPr>
            <p:spPr>
              <a:xfrm flipH="1">
                <a:off x="-769" y="3736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A93BF97-EA7F-6DE9-23CA-DD6F01CABD9E}"/>
                  </a:ext>
                </a:extLst>
              </p:cNvPr>
              <p:cNvCxnSpPr>
                <a:cxnSpLocks/>
              </p:cNvCxnSpPr>
              <p:nvPr/>
            </p:nvCxnSpPr>
            <p:spPr>
              <a:xfrm flipH="1">
                <a:off x="-769" y="4034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D956AD9-1FAB-B05F-7886-CB0C0C6DFA52}"/>
                  </a:ext>
                </a:extLst>
              </p:cNvPr>
              <p:cNvCxnSpPr>
                <a:cxnSpLocks/>
              </p:cNvCxnSpPr>
              <p:nvPr/>
            </p:nvCxnSpPr>
            <p:spPr>
              <a:xfrm flipH="1">
                <a:off x="-769" y="4332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F92ACD1-70BB-30E2-44A8-F90387A06E1B}"/>
                  </a:ext>
                </a:extLst>
              </p:cNvPr>
              <p:cNvCxnSpPr>
                <a:cxnSpLocks/>
              </p:cNvCxnSpPr>
              <p:nvPr/>
            </p:nvCxnSpPr>
            <p:spPr>
              <a:xfrm flipH="1">
                <a:off x="-769" y="4631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F7B4139-9C23-6AF5-A8F8-77391FF88F7E}"/>
                  </a:ext>
                </a:extLst>
              </p:cNvPr>
              <p:cNvCxnSpPr>
                <a:cxnSpLocks/>
              </p:cNvCxnSpPr>
              <p:nvPr/>
            </p:nvCxnSpPr>
            <p:spPr>
              <a:xfrm flipH="1">
                <a:off x="-769" y="4929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719EA2B-5802-2D90-B56D-B62AF846158A}"/>
                  </a:ext>
                </a:extLst>
              </p:cNvPr>
              <p:cNvCxnSpPr>
                <a:cxnSpLocks/>
              </p:cNvCxnSpPr>
              <p:nvPr/>
            </p:nvCxnSpPr>
            <p:spPr>
              <a:xfrm flipH="1">
                <a:off x="-769" y="5227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A4622E6-838B-D396-0C5B-CED20BCD93B2}"/>
                  </a:ext>
                </a:extLst>
              </p:cNvPr>
              <p:cNvCxnSpPr>
                <a:cxnSpLocks/>
              </p:cNvCxnSpPr>
              <p:nvPr/>
            </p:nvCxnSpPr>
            <p:spPr>
              <a:xfrm flipH="1">
                <a:off x="-769" y="5526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FA89D5D-59D7-F563-3FCC-132282FA4325}"/>
                  </a:ext>
                </a:extLst>
              </p:cNvPr>
              <p:cNvCxnSpPr>
                <a:cxnSpLocks/>
              </p:cNvCxnSpPr>
              <p:nvPr/>
            </p:nvCxnSpPr>
            <p:spPr>
              <a:xfrm flipH="1">
                <a:off x="-769" y="5824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A165A97-A3F8-F1A3-D14E-84DF072B115E}"/>
                  </a:ext>
                </a:extLst>
              </p:cNvPr>
              <p:cNvCxnSpPr>
                <a:cxnSpLocks/>
              </p:cNvCxnSpPr>
              <p:nvPr/>
            </p:nvCxnSpPr>
            <p:spPr>
              <a:xfrm flipH="1">
                <a:off x="-769" y="6122676"/>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8936331"/>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0"/>
        <p:cNvGrpSpPr/>
        <p:nvPr/>
      </p:nvGrpSpPr>
      <p:grpSpPr>
        <a:xfrm>
          <a:off x="0" y="0"/>
          <a:ext cx="0" cy="0"/>
          <a:chOff x="0" y="0"/>
          <a:chExt cx="0" cy="0"/>
        </a:xfrm>
      </p:grpSpPr>
      <p:sp>
        <p:nvSpPr>
          <p:cNvPr id="31" name="Google Shape;31;p49"/>
          <p:cNvSpPr txBox="1">
            <a:spLocks noGrp="1"/>
          </p:cNvSpPr>
          <p:nvPr>
            <p:ph type="body" idx="1"/>
          </p:nvPr>
        </p:nvSpPr>
        <p:spPr>
          <a:xfrm>
            <a:off x="457200" y="1072336"/>
            <a:ext cx="11315700" cy="471332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2"/>
              </a:buClr>
              <a:buSzPts val="1800"/>
              <a:buFont typeface="Arial"/>
              <a:buNone/>
              <a:defRPr sz="1800"/>
            </a:lvl1pPr>
            <a:lvl2pPr marL="914400" lvl="1" indent="-228600" algn="l">
              <a:lnSpc>
                <a:spcPct val="100000"/>
              </a:lnSpc>
              <a:spcBef>
                <a:spcPts val="1200"/>
              </a:spcBef>
              <a:spcAft>
                <a:spcPts val="0"/>
              </a:spcAft>
              <a:buClr>
                <a:schemeClr val="dk1"/>
              </a:buClr>
              <a:buSzPts val="1600"/>
              <a:buFont typeface="Arial"/>
              <a:buNone/>
              <a:defRPr sz="1600"/>
            </a:lvl2pPr>
            <a:lvl3pPr marL="1371600" lvl="2" indent="-330200" algn="l">
              <a:lnSpc>
                <a:spcPct val="100000"/>
              </a:lnSpc>
              <a:spcBef>
                <a:spcPts val="1000"/>
              </a:spcBef>
              <a:spcAft>
                <a:spcPts val="0"/>
              </a:spcAft>
              <a:buSzPts val="1600"/>
              <a:buChar char="•"/>
              <a:defRPr sz="1600"/>
            </a:lvl3pPr>
            <a:lvl4pPr marL="1828800" lvl="3" indent="-330200" algn="l">
              <a:lnSpc>
                <a:spcPct val="100000"/>
              </a:lnSpc>
              <a:spcBef>
                <a:spcPts val="1000"/>
              </a:spcBef>
              <a:spcAft>
                <a:spcPts val="0"/>
              </a:spcAft>
              <a:buSzPts val="1600"/>
              <a:buChar char="–"/>
              <a:defRPr sz="1600"/>
            </a:lvl4pPr>
            <a:lvl5pPr marL="2286000" lvl="4" indent="-228600" algn="l">
              <a:lnSpc>
                <a:spcPct val="100000"/>
              </a:lnSpc>
              <a:spcBef>
                <a:spcPts val="1000"/>
              </a:spcBef>
              <a:spcAft>
                <a:spcPts val="0"/>
              </a:spcAft>
              <a:buClr>
                <a:schemeClr val="accent2"/>
              </a:buClr>
              <a:buSzPts val="1600"/>
              <a:buFont typeface="Arial"/>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49"/>
          <p:cNvSpPr txBox="1">
            <a:spLocks noGrp="1"/>
          </p:cNvSpPr>
          <p:nvPr>
            <p:ph type="ftr" idx="11"/>
          </p:nvPr>
        </p:nvSpPr>
        <p:spPr>
          <a:xfrm>
            <a:off x="6286252" y="6172201"/>
            <a:ext cx="5334000" cy="68579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49"/>
          <p:cNvSpPr txBox="1">
            <a:spLocks noGrp="1"/>
          </p:cNvSpPr>
          <p:nvPr>
            <p:ph type="sldNum" idx="12"/>
          </p:nvPr>
        </p:nvSpPr>
        <p:spPr>
          <a:xfrm>
            <a:off x="11620253" y="6172200"/>
            <a:ext cx="302154" cy="685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34" name="Google Shape;34;p49"/>
          <p:cNvSpPr txBox="1">
            <a:spLocks noGrp="1"/>
          </p:cNvSpPr>
          <p:nvPr>
            <p:ph type="title"/>
          </p:nvPr>
        </p:nvSpPr>
        <p:spPr>
          <a:xfrm>
            <a:off x="441605" y="222075"/>
            <a:ext cx="11331295" cy="685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4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9"/>
          <p:cNvSpPr txBox="1">
            <a:spLocks noGrp="1"/>
          </p:cNvSpPr>
          <p:nvPr>
            <p:ph type="body" idx="2"/>
          </p:nvPr>
        </p:nvSpPr>
        <p:spPr>
          <a:xfrm>
            <a:off x="457200" y="5786438"/>
            <a:ext cx="11315700" cy="38576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2"/>
              </a:buClr>
              <a:buSzPts val="1800"/>
              <a:buNone/>
              <a:defRPr/>
            </a:lvl1pPr>
            <a:lvl2pPr marL="914400" lvl="1" indent="-228600" algn="l">
              <a:lnSpc>
                <a:spcPct val="100000"/>
              </a:lnSpc>
              <a:spcBef>
                <a:spcPts val="1000"/>
              </a:spcBef>
              <a:spcAft>
                <a:spcPts val="0"/>
              </a:spcAft>
              <a:buClr>
                <a:schemeClr val="dk1"/>
              </a:buClr>
              <a:buSzPts val="1800"/>
              <a:buNone/>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228600" algn="l">
              <a:lnSpc>
                <a:spcPct val="100000"/>
              </a:lnSpc>
              <a:spcBef>
                <a:spcPts val="1000"/>
              </a:spcBef>
              <a:spcAft>
                <a:spcPts val="0"/>
              </a:spcAft>
              <a:buClr>
                <a:schemeClr val="accent2"/>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6452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Navy Title">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57200" y="4622066"/>
            <a:ext cx="9358313" cy="290849"/>
          </a:xfrm>
          <a:prstGeom prst="rect">
            <a:avLst/>
          </a:prstGeom>
        </p:spPr>
        <p:txBody>
          <a:bodyPr lIns="0" tIns="0" rIns="0" bIns="0">
            <a:noAutofit/>
          </a:bodyPr>
          <a:lstStyle>
            <a:lvl1pPr marL="0" indent="0" algn="l">
              <a:lnSpc>
                <a:spcPct val="82000"/>
              </a:lnSpc>
              <a:buNone/>
              <a:defRPr sz="1800" i="0"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0" y="2560461"/>
            <a:ext cx="9358313" cy="1969770"/>
          </a:xfrm>
          <a:prstGeom prst="rect">
            <a:avLst/>
          </a:prstGeom>
        </p:spPr>
        <p:txBody>
          <a:bodyPr wrap="square">
            <a:spAutoFit/>
          </a:bodyPr>
          <a:lstStyle>
            <a:lvl1pPr>
              <a:lnSpc>
                <a:spcPct val="80000"/>
              </a:lnSpc>
              <a:defRPr sz="8000" spc="-100"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71B20FDD-BFE8-D85A-E157-4150CC9F35C2}"/>
              </a:ext>
            </a:extLst>
          </p:cNvPr>
          <p:cNvSpPr>
            <a:spLocks noGrp="1"/>
          </p:cNvSpPr>
          <p:nvPr>
            <p:ph type="body" sz="quarter" idx="11" hasCustomPrompt="1"/>
          </p:nvPr>
        </p:nvSpPr>
        <p:spPr>
          <a:xfrm>
            <a:off x="457201" y="5365098"/>
            <a:ext cx="3838574" cy="1084262"/>
          </a:xfrm>
          <a:prstGeom prst="rect">
            <a:avLst/>
          </a:prstGeom>
        </p:spPr>
        <p:txBody>
          <a:bodyPr/>
          <a:lstStyle>
            <a:lvl1pPr>
              <a:defRPr sz="1600" cap="none">
                <a:solidFill>
                  <a:schemeClr val="bg1"/>
                </a:solidFill>
                <a:latin typeface="+mn-lt"/>
              </a:defRPr>
            </a:lvl1pPr>
            <a:lvl2pPr>
              <a:lnSpc>
                <a:spcPct val="82000"/>
              </a:lnSpc>
              <a:spcBef>
                <a:spcPts val="900"/>
              </a:spcBef>
              <a:defRPr sz="1200" b="0">
                <a:solidFill>
                  <a:schemeClr val="bg1"/>
                </a:solidFill>
                <a:latin typeface="+mn-lt"/>
              </a:defRPr>
            </a:lvl2pPr>
            <a:lvl3pPr>
              <a:lnSpc>
                <a:spcPct val="82000"/>
              </a:lnSpc>
              <a:spcBef>
                <a:spcPts val="1600"/>
              </a:spcBef>
              <a:defRPr>
                <a:solidFill>
                  <a:schemeClr val="accent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Content Placeholder 4">
            <a:extLst>
              <a:ext uri="{FF2B5EF4-FFF2-40B4-BE49-F238E27FC236}">
                <a16:creationId xmlns:a16="http://schemas.microsoft.com/office/drawing/2014/main" id="{C4F3B2C2-5B5C-3E6C-A09A-A309904CF270}"/>
              </a:ext>
            </a:extLst>
          </p:cNvPr>
          <p:cNvSpPr>
            <a:spLocks noGrp="1"/>
          </p:cNvSpPr>
          <p:nvPr>
            <p:ph sz="quarter" idx="12"/>
          </p:nvPr>
        </p:nvSpPr>
        <p:spPr>
          <a:xfrm>
            <a:off x="1371600" y="433388"/>
            <a:ext cx="3765550" cy="1503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771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White Title">
    <p:bg>
      <p:bgPr>
        <a:solidFill>
          <a:schemeClr val="bg1"/>
        </a:solidFill>
        <a:effectLst/>
      </p:bgPr>
    </p:bg>
    <p:spTree>
      <p:nvGrpSpPr>
        <p:cNvPr id="1" name=""/>
        <p:cNvGrpSpPr/>
        <p:nvPr/>
      </p:nvGrpSpPr>
      <p:grpSpPr>
        <a:xfrm>
          <a:off x="0" y="0"/>
          <a:ext cx="0" cy="0"/>
          <a:chOff x="0" y="0"/>
          <a:chExt cx="0" cy="0"/>
        </a:xfrm>
      </p:grpSpPr>
      <p:sp>
        <p:nvSpPr>
          <p:cNvPr id="3" name="Freeform 19">
            <a:extLst>
              <a:ext uri="{FF2B5EF4-FFF2-40B4-BE49-F238E27FC236}">
                <a16:creationId xmlns:a16="http://schemas.microsoft.com/office/drawing/2014/main" id="{3937B84A-0504-F4F1-8E4B-3660FB140892}"/>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EBEDF0"/>
          </a:solidFill>
          <a:ln w="6350" cap="flat">
            <a:noFill/>
            <a:prstDash val="solid"/>
            <a:miter/>
          </a:ln>
        </p:spPr>
        <p:txBody>
          <a:bodyPr rtlCol="0" anchor="ctr"/>
          <a:lstStyle/>
          <a:p>
            <a:endParaRPr lang="en-US" dirty="0"/>
          </a:p>
        </p:txBody>
      </p:sp>
      <p:grpSp>
        <p:nvGrpSpPr>
          <p:cNvPr id="5" name="Graphic 1164">
            <a:extLst>
              <a:ext uri="{FF2B5EF4-FFF2-40B4-BE49-F238E27FC236}">
                <a16:creationId xmlns:a16="http://schemas.microsoft.com/office/drawing/2014/main" id="{2633E432-6F53-C5D9-483E-D7A3620B334A}"/>
              </a:ext>
            </a:extLst>
          </p:cNvPr>
          <p:cNvGrpSpPr/>
          <p:nvPr/>
        </p:nvGrpSpPr>
        <p:grpSpPr>
          <a:xfrm>
            <a:off x="460429" y="457200"/>
            <a:ext cx="1919234" cy="440944"/>
            <a:chOff x="5082170" y="602010"/>
            <a:chExt cx="2868072" cy="658939"/>
          </a:xfrm>
          <a:solidFill>
            <a:schemeClr val="tx1"/>
          </a:solidFill>
        </p:grpSpPr>
        <p:sp>
          <p:nvSpPr>
            <p:cNvPr id="6" name="Freeform 5">
              <a:extLst>
                <a:ext uri="{FF2B5EF4-FFF2-40B4-BE49-F238E27FC236}">
                  <a16:creationId xmlns:a16="http://schemas.microsoft.com/office/drawing/2014/main" id="{74B3E2CA-F646-A2F5-12B6-DB9F8533E834}"/>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grpFill/>
            <a:ln w="9525" cap="flat">
              <a:noFill/>
              <a:prstDash val="solid"/>
              <a:miter/>
            </a:ln>
          </p:spPr>
          <p:txBody>
            <a:bodyPr rtlCol="0" anchor="ctr"/>
            <a:lstStyle/>
            <a:p>
              <a:endParaRPr lang="en-US" dirty="0"/>
            </a:p>
          </p:txBody>
        </p:sp>
        <p:sp>
          <p:nvSpPr>
            <p:cNvPr id="7" name="Freeform 7">
              <a:extLst>
                <a:ext uri="{FF2B5EF4-FFF2-40B4-BE49-F238E27FC236}">
                  <a16:creationId xmlns:a16="http://schemas.microsoft.com/office/drawing/2014/main" id="{A58F434B-9874-A55C-B153-CD0401BA31C9}"/>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grpFill/>
            <a:ln w="9525"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57200" y="4622066"/>
            <a:ext cx="9358313" cy="290849"/>
          </a:xfrm>
          <a:prstGeom prst="rect">
            <a:avLst/>
          </a:prstGeom>
        </p:spPr>
        <p:txBody>
          <a:bodyPr lIns="0" tIns="0" rIns="0" bIns="0">
            <a:noAutofit/>
          </a:bodyPr>
          <a:lstStyle>
            <a:lvl1pPr marL="0" indent="0" algn="l">
              <a:lnSpc>
                <a:spcPct val="82000"/>
              </a:lnSpc>
              <a:buNone/>
              <a:defRPr sz="1800" i="0" cap="none"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0" y="2560461"/>
            <a:ext cx="9358313" cy="1969770"/>
          </a:xfrm>
          <a:prstGeom prst="rect">
            <a:avLst/>
          </a:prstGeom>
        </p:spPr>
        <p:txBody>
          <a:bodyPr wrap="square">
            <a:spAutoFit/>
          </a:bodyPr>
          <a:lstStyle>
            <a:lvl1pPr>
              <a:lnSpc>
                <a:spcPct val="80000"/>
              </a:lnSpc>
              <a:defRPr sz="8000" spc="-100" baseline="0">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71B20FDD-BFE8-D85A-E157-4150CC9F35C2}"/>
              </a:ext>
            </a:extLst>
          </p:cNvPr>
          <p:cNvSpPr>
            <a:spLocks noGrp="1"/>
          </p:cNvSpPr>
          <p:nvPr>
            <p:ph type="body" sz="quarter" idx="11" hasCustomPrompt="1"/>
          </p:nvPr>
        </p:nvSpPr>
        <p:spPr>
          <a:xfrm>
            <a:off x="457201" y="5365098"/>
            <a:ext cx="3838574" cy="1084262"/>
          </a:xfrm>
          <a:prstGeom prst="rect">
            <a:avLst/>
          </a:prstGeom>
        </p:spPr>
        <p:txBody>
          <a:bodyPr/>
          <a:lstStyle>
            <a:lvl1pPr>
              <a:defRPr sz="1600" cap="none">
                <a:solidFill>
                  <a:schemeClr val="tx1"/>
                </a:solidFill>
                <a:latin typeface="+mn-lt"/>
              </a:defRPr>
            </a:lvl1pPr>
            <a:lvl2pPr>
              <a:lnSpc>
                <a:spcPct val="82000"/>
              </a:lnSpc>
              <a:spcBef>
                <a:spcPts val="900"/>
              </a:spcBef>
              <a:defRPr sz="1200" b="0">
                <a:solidFill>
                  <a:schemeClr val="tx1"/>
                </a:solidFill>
                <a:latin typeface="+mn-lt"/>
              </a:defRPr>
            </a:lvl2pPr>
            <a:lvl3pPr>
              <a:lnSpc>
                <a:spcPct val="82000"/>
              </a:lnSpc>
              <a:spcBef>
                <a:spcPts val="1600"/>
              </a:spcBef>
              <a:defRPr>
                <a:solidFill>
                  <a:schemeClr val="accent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Freeform 19">
            <a:extLst>
              <a:ext uri="{FF2B5EF4-FFF2-40B4-BE49-F238E27FC236}">
                <a16:creationId xmlns:a16="http://schemas.microsoft.com/office/drawing/2014/main" id="{34A6FE4D-05DC-7484-2CC3-BCB622203A1D}"/>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EBEDF0"/>
          </a:solidFill>
          <a:ln w="6350" cap="flat">
            <a:noFill/>
            <a:prstDash val="solid"/>
            <a:miter/>
          </a:ln>
        </p:spPr>
        <p:txBody>
          <a:bodyPr rtlCol="0" anchor="ctr"/>
          <a:lstStyle/>
          <a:p>
            <a:endParaRPr lang="en-US" dirty="0"/>
          </a:p>
        </p:txBody>
      </p:sp>
      <p:grpSp>
        <p:nvGrpSpPr>
          <p:cNvPr id="10" name="Graphic 1164">
            <a:extLst>
              <a:ext uri="{FF2B5EF4-FFF2-40B4-BE49-F238E27FC236}">
                <a16:creationId xmlns:a16="http://schemas.microsoft.com/office/drawing/2014/main" id="{0D7D8EB2-3544-915B-820F-37A91FA75F37}"/>
              </a:ext>
            </a:extLst>
          </p:cNvPr>
          <p:cNvGrpSpPr/>
          <p:nvPr userDrawn="1"/>
        </p:nvGrpSpPr>
        <p:grpSpPr>
          <a:xfrm>
            <a:off x="460429" y="457200"/>
            <a:ext cx="1919234" cy="440944"/>
            <a:chOff x="5082170" y="602010"/>
            <a:chExt cx="2868072" cy="658939"/>
          </a:xfrm>
          <a:solidFill>
            <a:schemeClr val="tx1"/>
          </a:solidFill>
        </p:grpSpPr>
        <p:sp>
          <p:nvSpPr>
            <p:cNvPr id="11" name="Freeform 5">
              <a:extLst>
                <a:ext uri="{FF2B5EF4-FFF2-40B4-BE49-F238E27FC236}">
                  <a16:creationId xmlns:a16="http://schemas.microsoft.com/office/drawing/2014/main" id="{7D34F155-81E5-7632-B101-0CA98EB49D27}"/>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grpFill/>
            <a:ln w="9525" cap="flat">
              <a:noFill/>
              <a:prstDash val="solid"/>
              <a:miter/>
            </a:ln>
          </p:spPr>
          <p:txBody>
            <a:bodyPr rtlCol="0" anchor="ctr"/>
            <a:lstStyle/>
            <a:p>
              <a:endParaRPr lang="en-US" dirty="0"/>
            </a:p>
          </p:txBody>
        </p:sp>
        <p:sp>
          <p:nvSpPr>
            <p:cNvPr id="12" name="Freeform 7">
              <a:extLst>
                <a:ext uri="{FF2B5EF4-FFF2-40B4-BE49-F238E27FC236}">
                  <a16:creationId xmlns:a16="http://schemas.microsoft.com/office/drawing/2014/main" id="{1F0E3F9D-E7C3-7132-6CE3-F7888A337E1B}"/>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379456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with Summar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4562D6-B270-540B-28D2-2BB0F49F8E9D}"/>
              </a:ext>
            </a:extLst>
          </p:cNvPr>
          <p:cNvSpPr/>
          <p:nvPr/>
        </p:nvSpPr>
        <p:spPr bwMode="auto">
          <a:xfrm>
            <a:off x="0" y="0"/>
            <a:ext cx="4089293" cy="6858000"/>
          </a:xfrm>
          <a:prstGeom prst="rect">
            <a:avLst/>
          </a:prstGeom>
          <a:solidFill>
            <a:schemeClr val="tx1"/>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i="0" u="none" strike="noStrike" cap="none" normalizeH="0" baseline="0" dirty="0">
              <a:ln>
                <a:noFill/>
              </a:ln>
              <a:effectLst/>
            </a:endParaRPr>
          </a:p>
        </p:txBody>
      </p:sp>
      <p:sp>
        <p:nvSpPr>
          <p:cNvPr id="22" name="Text Placeholder 64">
            <a:extLst>
              <a:ext uri="{FF2B5EF4-FFF2-40B4-BE49-F238E27FC236}">
                <a16:creationId xmlns:a16="http://schemas.microsoft.com/office/drawing/2014/main" id="{F9F5C97C-2052-5A41-8352-BA9E0DAF9BB1}"/>
              </a:ext>
            </a:extLst>
          </p:cNvPr>
          <p:cNvSpPr>
            <a:spLocks noGrp="1"/>
          </p:cNvSpPr>
          <p:nvPr>
            <p:ph type="body" sz="quarter" idx="10" hasCustomPrompt="1"/>
          </p:nvPr>
        </p:nvSpPr>
        <p:spPr>
          <a:xfrm>
            <a:off x="4662742" y="692627"/>
            <a:ext cx="370440" cy="304800"/>
          </a:xfrm>
          <a:prstGeom prst="rect">
            <a:avLst/>
          </a:prstGeo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3" name="Text Placeholder 64">
            <a:extLst>
              <a:ext uri="{FF2B5EF4-FFF2-40B4-BE49-F238E27FC236}">
                <a16:creationId xmlns:a16="http://schemas.microsoft.com/office/drawing/2014/main" id="{3D7BB07E-592D-DD45-9784-D236793A1312}"/>
              </a:ext>
            </a:extLst>
          </p:cNvPr>
          <p:cNvSpPr>
            <a:spLocks noGrp="1"/>
          </p:cNvSpPr>
          <p:nvPr>
            <p:ph type="body" sz="quarter" idx="11" hasCustomPrompt="1"/>
          </p:nvPr>
        </p:nvSpPr>
        <p:spPr>
          <a:xfrm>
            <a:off x="5261580" y="692627"/>
            <a:ext cx="2625119" cy="304800"/>
          </a:xfrm>
          <a:prstGeom prst="rect">
            <a:avLst/>
          </a:prstGeo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24" name="Text Placeholder 64">
            <a:extLst>
              <a:ext uri="{FF2B5EF4-FFF2-40B4-BE49-F238E27FC236}">
                <a16:creationId xmlns:a16="http://schemas.microsoft.com/office/drawing/2014/main" id="{C9A310E7-76EB-D340-B416-6395D1B06D93}"/>
              </a:ext>
            </a:extLst>
          </p:cNvPr>
          <p:cNvSpPr>
            <a:spLocks noGrp="1"/>
          </p:cNvSpPr>
          <p:nvPr>
            <p:ph type="body" sz="quarter" idx="13" hasCustomPrompt="1"/>
          </p:nvPr>
        </p:nvSpPr>
        <p:spPr>
          <a:xfrm>
            <a:off x="4662742" y="2674543"/>
            <a:ext cx="370440" cy="304800"/>
          </a:xfrm>
          <a:prstGeom prst="rect">
            <a:avLst/>
          </a:prstGeo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5" name="Text Placeholder 64">
            <a:extLst>
              <a:ext uri="{FF2B5EF4-FFF2-40B4-BE49-F238E27FC236}">
                <a16:creationId xmlns:a16="http://schemas.microsoft.com/office/drawing/2014/main" id="{07881189-0E09-7345-B040-913A962E5686}"/>
              </a:ext>
            </a:extLst>
          </p:cNvPr>
          <p:cNvSpPr>
            <a:spLocks noGrp="1"/>
          </p:cNvSpPr>
          <p:nvPr>
            <p:ph type="body" sz="quarter" idx="14" hasCustomPrompt="1"/>
          </p:nvPr>
        </p:nvSpPr>
        <p:spPr>
          <a:xfrm>
            <a:off x="5261580" y="2674543"/>
            <a:ext cx="2625119" cy="304800"/>
          </a:xfrm>
          <a:prstGeom prst="rect">
            <a:avLst/>
          </a:prstGeo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26" name="Text Placeholder 64">
            <a:extLst>
              <a:ext uri="{FF2B5EF4-FFF2-40B4-BE49-F238E27FC236}">
                <a16:creationId xmlns:a16="http://schemas.microsoft.com/office/drawing/2014/main" id="{4A4450FB-0929-1D4F-96AA-6BA767301D41}"/>
              </a:ext>
            </a:extLst>
          </p:cNvPr>
          <p:cNvSpPr>
            <a:spLocks noGrp="1"/>
          </p:cNvSpPr>
          <p:nvPr>
            <p:ph type="body" sz="quarter" idx="16" hasCustomPrompt="1"/>
          </p:nvPr>
        </p:nvSpPr>
        <p:spPr>
          <a:xfrm>
            <a:off x="4662742" y="4654180"/>
            <a:ext cx="370440" cy="304800"/>
          </a:xfrm>
          <a:prstGeom prst="rect">
            <a:avLst/>
          </a:prstGeo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7" name="Text Placeholder 64">
            <a:extLst>
              <a:ext uri="{FF2B5EF4-FFF2-40B4-BE49-F238E27FC236}">
                <a16:creationId xmlns:a16="http://schemas.microsoft.com/office/drawing/2014/main" id="{11104D28-5D74-454F-94D0-FA2ECB4B3C62}"/>
              </a:ext>
            </a:extLst>
          </p:cNvPr>
          <p:cNvSpPr>
            <a:spLocks noGrp="1"/>
          </p:cNvSpPr>
          <p:nvPr>
            <p:ph type="body" sz="quarter" idx="17" hasCustomPrompt="1"/>
          </p:nvPr>
        </p:nvSpPr>
        <p:spPr>
          <a:xfrm>
            <a:off x="5261580" y="4654180"/>
            <a:ext cx="2625119" cy="304800"/>
          </a:xfrm>
          <a:prstGeom prst="rect">
            <a:avLst/>
          </a:prstGeo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28" name="Text Placeholder 64">
            <a:extLst>
              <a:ext uri="{FF2B5EF4-FFF2-40B4-BE49-F238E27FC236}">
                <a16:creationId xmlns:a16="http://schemas.microsoft.com/office/drawing/2014/main" id="{22A3497E-91E9-7546-A1FC-AE4D53FE4D67}"/>
              </a:ext>
            </a:extLst>
          </p:cNvPr>
          <p:cNvSpPr>
            <a:spLocks noGrp="1"/>
          </p:cNvSpPr>
          <p:nvPr>
            <p:ph type="body" sz="quarter" idx="19" hasCustomPrompt="1"/>
          </p:nvPr>
        </p:nvSpPr>
        <p:spPr>
          <a:xfrm>
            <a:off x="8473905" y="692627"/>
            <a:ext cx="370440" cy="304800"/>
          </a:xfrm>
          <a:prstGeom prst="rect">
            <a:avLst/>
          </a:prstGeo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9" name="Text Placeholder 64">
            <a:extLst>
              <a:ext uri="{FF2B5EF4-FFF2-40B4-BE49-F238E27FC236}">
                <a16:creationId xmlns:a16="http://schemas.microsoft.com/office/drawing/2014/main" id="{F07ED195-286C-8A41-B4B4-ECA0880ACA83}"/>
              </a:ext>
            </a:extLst>
          </p:cNvPr>
          <p:cNvSpPr>
            <a:spLocks noGrp="1"/>
          </p:cNvSpPr>
          <p:nvPr>
            <p:ph type="body" sz="quarter" idx="20" hasCustomPrompt="1"/>
          </p:nvPr>
        </p:nvSpPr>
        <p:spPr>
          <a:xfrm>
            <a:off x="9067800" y="692627"/>
            <a:ext cx="2667000" cy="304800"/>
          </a:xfrm>
          <a:prstGeom prst="rect">
            <a:avLst/>
          </a:prstGeo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30" name="Text Placeholder 64">
            <a:extLst>
              <a:ext uri="{FF2B5EF4-FFF2-40B4-BE49-F238E27FC236}">
                <a16:creationId xmlns:a16="http://schemas.microsoft.com/office/drawing/2014/main" id="{9C0F9C89-1FD2-DD40-ABF3-3AE49EA80ABB}"/>
              </a:ext>
            </a:extLst>
          </p:cNvPr>
          <p:cNvSpPr>
            <a:spLocks noGrp="1"/>
          </p:cNvSpPr>
          <p:nvPr>
            <p:ph type="body" sz="quarter" idx="22" hasCustomPrompt="1"/>
          </p:nvPr>
        </p:nvSpPr>
        <p:spPr>
          <a:xfrm>
            <a:off x="8473905" y="2674543"/>
            <a:ext cx="370440" cy="304800"/>
          </a:xfrm>
          <a:prstGeom prst="rect">
            <a:avLst/>
          </a:prstGeo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31" name="Text Placeholder 64">
            <a:extLst>
              <a:ext uri="{FF2B5EF4-FFF2-40B4-BE49-F238E27FC236}">
                <a16:creationId xmlns:a16="http://schemas.microsoft.com/office/drawing/2014/main" id="{85A4CEE8-7077-B54A-9EE4-A3B43B32227C}"/>
              </a:ext>
            </a:extLst>
          </p:cNvPr>
          <p:cNvSpPr>
            <a:spLocks noGrp="1"/>
          </p:cNvSpPr>
          <p:nvPr>
            <p:ph type="body" sz="quarter" idx="23" hasCustomPrompt="1"/>
          </p:nvPr>
        </p:nvSpPr>
        <p:spPr>
          <a:xfrm>
            <a:off x="9067800" y="2674543"/>
            <a:ext cx="2667000" cy="304800"/>
          </a:xfrm>
          <a:prstGeom prst="rect">
            <a:avLst/>
          </a:prstGeo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32" name="Text Placeholder 64">
            <a:extLst>
              <a:ext uri="{FF2B5EF4-FFF2-40B4-BE49-F238E27FC236}">
                <a16:creationId xmlns:a16="http://schemas.microsoft.com/office/drawing/2014/main" id="{311CD5A9-1B36-B64C-8D7E-21832CBF7E87}"/>
              </a:ext>
            </a:extLst>
          </p:cNvPr>
          <p:cNvSpPr>
            <a:spLocks noGrp="1"/>
          </p:cNvSpPr>
          <p:nvPr>
            <p:ph type="body" sz="quarter" idx="25" hasCustomPrompt="1"/>
          </p:nvPr>
        </p:nvSpPr>
        <p:spPr>
          <a:xfrm>
            <a:off x="8473905" y="4654180"/>
            <a:ext cx="370440" cy="304800"/>
          </a:xfrm>
          <a:prstGeom prst="rect">
            <a:avLst/>
          </a:prstGeo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33" name="Text Placeholder 64">
            <a:extLst>
              <a:ext uri="{FF2B5EF4-FFF2-40B4-BE49-F238E27FC236}">
                <a16:creationId xmlns:a16="http://schemas.microsoft.com/office/drawing/2014/main" id="{4F94B8FF-F27B-0345-AC38-56B8E078FECF}"/>
              </a:ext>
            </a:extLst>
          </p:cNvPr>
          <p:cNvSpPr>
            <a:spLocks noGrp="1"/>
          </p:cNvSpPr>
          <p:nvPr>
            <p:ph type="body" sz="quarter" idx="26" hasCustomPrompt="1"/>
          </p:nvPr>
        </p:nvSpPr>
        <p:spPr>
          <a:xfrm>
            <a:off x="9067800" y="4654180"/>
            <a:ext cx="2667000" cy="304800"/>
          </a:xfrm>
          <a:prstGeom prst="rect">
            <a:avLst/>
          </a:prstGeo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34" name="Text Placeholder 64">
            <a:extLst>
              <a:ext uri="{FF2B5EF4-FFF2-40B4-BE49-F238E27FC236}">
                <a16:creationId xmlns:a16="http://schemas.microsoft.com/office/drawing/2014/main" id="{2F187913-1E0E-4242-B9F1-6B8289F43C7D}"/>
              </a:ext>
            </a:extLst>
          </p:cNvPr>
          <p:cNvSpPr>
            <a:spLocks noGrp="1"/>
          </p:cNvSpPr>
          <p:nvPr>
            <p:ph type="body" sz="quarter" idx="12" hasCustomPrompt="1"/>
          </p:nvPr>
        </p:nvSpPr>
        <p:spPr>
          <a:xfrm>
            <a:off x="5270393" y="1160295"/>
            <a:ext cx="2616307" cy="969863"/>
          </a:xfrm>
          <a:prstGeom prst="rect">
            <a:avLst/>
          </a:prstGeo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5" name="Text Placeholder 64">
            <a:extLst>
              <a:ext uri="{FF2B5EF4-FFF2-40B4-BE49-F238E27FC236}">
                <a16:creationId xmlns:a16="http://schemas.microsoft.com/office/drawing/2014/main" id="{6F73080F-E64A-0A46-BE01-1198F7437044}"/>
              </a:ext>
            </a:extLst>
          </p:cNvPr>
          <p:cNvSpPr>
            <a:spLocks noGrp="1"/>
          </p:cNvSpPr>
          <p:nvPr>
            <p:ph type="body" sz="quarter" idx="15" hasCustomPrompt="1"/>
          </p:nvPr>
        </p:nvSpPr>
        <p:spPr>
          <a:xfrm>
            <a:off x="5270393" y="3142211"/>
            <a:ext cx="2616307" cy="969863"/>
          </a:xfrm>
          <a:prstGeom prst="rect">
            <a:avLst/>
          </a:prstGeo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6" name="Text Placeholder 64">
            <a:extLst>
              <a:ext uri="{FF2B5EF4-FFF2-40B4-BE49-F238E27FC236}">
                <a16:creationId xmlns:a16="http://schemas.microsoft.com/office/drawing/2014/main" id="{FD8D350E-A604-6E47-A770-E701A13B6EBA}"/>
              </a:ext>
            </a:extLst>
          </p:cNvPr>
          <p:cNvSpPr>
            <a:spLocks noGrp="1"/>
          </p:cNvSpPr>
          <p:nvPr>
            <p:ph type="body" sz="quarter" idx="18" hasCustomPrompt="1"/>
          </p:nvPr>
        </p:nvSpPr>
        <p:spPr>
          <a:xfrm>
            <a:off x="5270393" y="5164715"/>
            <a:ext cx="2616307" cy="969863"/>
          </a:xfrm>
          <a:prstGeom prst="rect">
            <a:avLst/>
          </a:prstGeo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7" name="Text Placeholder 64">
            <a:extLst>
              <a:ext uri="{FF2B5EF4-FFF2-40B4-BE49-F238E27FC236}">
                <a16:creationId xmlns:a16="http://schemas.microsoft.com/office/drawing/2014/main" id="{2B317F54-1E7E-B742-8A4D-95CA8015764A}"/>
              </a:ext>
            </a:extLst>
          </p:cNvPr>
          <p:cNvSpPr>
            <a:spLocks noGrp="1"/>
          </p:cNvSpPr>
          <p:nvPr>
            <p:ph type="body" sz="quarter" idx="21" hasCustomPrompt="1"/>
          </p:nvPr>
        </p:nvSpPr>
        <p:spPr>
          <a:xfrm>
            <a:off x="9067800" y="1160295"/>
            <a:ext cx="2666907" cy="969863"/>
          </a:xfrm>
          <a:prstGeom prst="rect">
            <a:avLst/>
          </a:prstGeo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8" name="Text Placeholder 64">
            <a:extLst>
              <a:ext uri="{FF2B5EF4-FFF2-40B4-BE49-F238E27FC236}">
                <a16:creationId xmlns:a16="http://schemas.microsoft.com/office/drawing/2014/main" id="{7657FB1F-04C7-6445-81FE-D15C631847C5}"/>
              </a:ext>
            </a:extLst>
          </p:cNvPr>
          <p:cNvSpPr>
            <a:spLocks noGrp="1"/>
          </p:cNvSpPr>
          <p:nvPr>
            <p:ph type="body" sz="quarter" idx="24" hasCustomPrompt="1"/>
          </p:nvPr>
        </p:nvSpPr>
        <p:spPr>
          <a:xfrm>
            <a:off x="9067800" y="3142211"/>
            <a:ext cx="2666907" cy="969863"/>
          </a:xfrm>
          <a:prstGeom prst="rect">
            <a:avLst/>
          </a:prstGeo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9" name="Text Placeholder 64">
            <a:extLst>
              <a:ext uri="{FF2B5EF4-FFF2-40B4-BE49-F238E27FC236}">
                <a16:creationId xmlns:a16="http://schemas.microsoft.com/office/drawing/2014/main" id="{DFE0A3E3-B7A0-2540-8806-61D6B956C95F}"/>
              </a:ext>
            </a:extLst>
          </p:cNvPr>
          <p:cNvSpPr>
            <a:spLocks noGrp="1"/>
          </p:cNvSpPr>
          <p:nvPr>
            <p:ph type="body" sz="quarter" idx="27" hasCustomPrompt="1"/>
          </p:nvPr>
        </p:nvSpPr>
        <p:spPr>
          <a:xfrm>
            <a:off x="9067800" y="5164715"/>
            <a:ext cx="2666907" cy="969863"/>
          </a:xfrm>
          <a:prstGeom prst="rect">
            <a:avLst/>
          </a:prstGeo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pic>
        <p:nvPicPr>
          <p:cNvPr id="1146" name="Graphic 1145">
            <a:extLst>
              <a:ext uri="{FF2B5EF4-FFF2-40B4-BE49-F238E27FC236}">
                <a16:creationId xmlns:a16="http://schemas.microsoft.com/office/drawing/2014/main" id="{92568D6A-BA58-E03F-1B31-FDA7132FD7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sp>
        <p:nvSpPr>
          <p:cNvPr id="1147" name="Freeform 5">
            <a:extLst>
              <a:ext uri="{FF2B5EF4-FFF2-40B4-BE49-F238E27FC236}">
                <a16:creationId xmlns:a16="http://schemas.microsoft.com/office/drawing/2014/main" id="{92106EB2-87DF-A486-2947-C4BDEDEDA3B8}"/>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p>
        </p:txBody>
      </p:sp>
      <p:pic>
        <p:nvPicPr>
          <p:cNvPr id="2" name="Graphic 1">
            <a:extLst>
              <a:ext uri="{FF2B5EF4-FFF2-40B4-BE49-F238E27FC236}">
                <a16:creationId xmlns:a16="http://schemas.microsoft.com/office/drawing/2014/main" id="{9954503D-B4F1-5793-51A7-5D5006A5748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4" name="Footer Placeholder 2">
            <a:extLst>
              <a:ext uri="{FF2B5EF4-FFF2-40B4-BE49-F238E27FC236}">
                <a16:creationId xmlns:a16="http://schemas.microsoft.com/office/drawing/2014/main" id="{463059FD-3E02-6132-2C95-A7A1EED9AB6F}"/>
              </a:ext>
            </a:extLst>
          </p:cNvPr>
          <p:cNvSpPr>
            <a:spLocks noGrp="1"/>
          </p:cNvSpPr>
          <p:nvPr>
            <p:ph type="ftr" sz="quarter" idx="3"/>
          </p:nvPr>
        </p:nvSpPr>
        <p:spPr>
          <a:xfrm>
            <a:off x="4662742" y="6566446"/>
            <a:ext cx="5748083" cy="102336"/>
          </a:xfrm>
          <a:prstGeom prst="rect">
            <a:avLst/>
          </a:prstGeom>
        </p:spPr>
        <p:txBody>
          <a:bodyPr vert="horz" wrap="square" lIns="0" tIns="0" rIns="0" bIns="0" rtlCol="0" anchor="b">
            <a:spAutoFit/>
          </a:bodyPr>
          <a:lstStyle>
            <a:lvl1pPr>
              <a:defRPr lang="en-US" sz="700" baseline="0">
                <a:solidFill>
                  <a:schemeClr val="tx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pic>
        <p:nvPicPr>
          <p:cNvPr id="6" name="Graphic 5">
            <a:extLst>
              <a:ext uri="{FF2B5EF4-FFF2-40B4-BE49-F238E27FC236}">
                <a16:creationId xmlns:a16="http://schemas.microsoft.com/office/drawing/2014/main" id="{8CBB4205-43EC-33D0-3B78-FD9B020DFA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sp>
        <p:nvSpPr>
          <p:cNvPr id="7" name="Freeform 5">
            <a:extLst>
              <a:ext uri="{FF2B5EF4-FFF2-40B4-BE49-F238E27FC236}">
                <a16:creationId xmlns:a16="http://schemas.microsoft.com/office/drawing/2014/main" id="{7ABF24C8-5DD8-6584-1243-63DCF19245E0}"/>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p>
        </p:txBody>
      </p:sp>
      <p:pic>
        <p:nvPicPr>
          <p:cNvPr id="8" name="Graphic 7">
            <a:extLst>
              <a:ext uri="{FF2B5EF4-FFF2-40B4-BE49-F238E27FC236}">
                <a16:creationId xmlns:a16="http://schemas.microsoft.com/office/drawing/2014/main" id="{259F9178-DF2E-2B63-1D9D-E64631AEFD6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9" name="Title 1">
            <a:extLst>
              <a:ext uri="{FF2B5EF4-FFF2-40B4-BE49-F238E27FC236}">
                <a16:creationId xmlns:a16="http://schemas.microsoft.com/office/drawing/2014/main" id="{4FEBE298-A23D-7866-FFEB-FFEC9CAF0A79}"/>
              </a:ext>
            </a:extLst>
          </p:cNvPr>
          <p:cNvSpPr>
            <a:spLocks noGrp="1"/>
          </p:cNvSpPr>
          <p:nvPr>
            <p:ph type="title" hasCustomPrompt="1"/>
          </p:nvPr>
        </p:nvSpPr>
        <p:spPr>
          <a:xfrm>
            <a:off x="470061" y="747247"/>
            <a:ext cx="3231989" cy="1520670"/>
          </a:xfrm>
          <a:prstGeom prst="rect">
            <a:avLst/>
          </a:prstGeom>
        </p:spPr>
        <p:txBody>
          <a:bodyPr anchor="t"/>
          <a:lstStyle>
            <a:lvl1pPr>
              <a:lnSpc>
                <a:spcPct val="82000"/>
              </a:lnSpc>
              <a:defRPr sz="5400" spc="-80" baseline="0">
                <a:solidFill>
                  <a:schemeClr val="bg1"/>
                </a:solidFill>
              </a:defRPr>
            </a:lvl1pPr>
          </a:lstStyle>
          <a:p>
            <a:r>
              <a:rPr lang="en-US"/>
              <a:t>Table of contents</a:t>
            </a:r>
          </a:p>
        </p:txBody>
      </p:sp>
    </p:spTree>
    <p:extLst>
      <p:ext uri="{BB962C8B-B14F-4D97-AF65-F5344CB8AC3E}">
        <p14:creationId xmlns:p14="http://schemas.microsoft.com/office/powerpoint/2010/main" val="279987823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67985CE-789C-AD2A-428A-B490693E3C11}"/>
              </a:ext>
            </a:extLst>
          </p:cNvPr>
          <p:cNvSpPr/>
          <p:nvPr/>
        </p:nvSpPr>
        <p:spPr bwMode="auto">
          <a:xfrm>
            <a:off x="0" y="0"/>
            <a:ext cx="4089293" cy="6858000"/>
          </a:xfrm>
          <a:prstGeom prst="rect">
            <a:avLst/>
          </a:prstGeom>
          <a:solidFill>
            <a:schemeClr val="tx1"/>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i="0" u="none" strike="noStrike" cap="none" normalizeH="0" baseline="0" dirty="0">
              <a:ln>
                <a:noFill/>
              </a:ln>
              <a:effectLst/>
            </a:endParaRPr>
          </a:p>
        </p:txBody>
      </p:sp>
      <p:sp>
        <p:nvSpPr>
          <p:cNvPr id="19" name="Freeform 5">
            <a:extLst>
              <a:ext uri="{FF2B5EF4-FFF2-40B4-BE49-F238E27FC236}">
                <a16:creationId xmlns:a16="http://schemas.microsoft.com/office/drawing/2014/main" id="{A2522900-E7B8-1A19-A3D2-7AC3A733F3D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p>
        </p:txBody>
      </p:sp>
      <p:sp>
        <p:nvSpPr>
          <p:cNvPr id="5" name="Title 1">
            <a:extLst>
              <a:ext uri="{FF2B5EF4-FFF2-40B4-BE49-F238E27FC236}">
                <a16:creationId xmlns:a16="http://schemas.microsoft.com/office/drawing/2014/main" id="{B751C22E-584D-8C9D-00B3-E7EE7E7A66A3}"/>
              </a:ext>
            </a:extLst>
          </p:cNvPr>
          <p:cNvSpPr>
            <a:spLocks noGrp="1"/>
          </p:cNvSpPr>
          <p:nvPr>
            <p:ph type="title" hasCustomPrompt="1"/>
          </p:nvPr>
        </p:nvSpPr>
        <p:spPr>
          <a:xfrm>
            <a:off x="470061" y="747247"/>
            <a:ext cx="3231989" cy="1520670"/>
          </a:xfrm>
          <a:prstGeom prst="rect">
            <a:avLst/>
          </a:prstGeom>
        </p:spPr>
        <p:txBody>
          <a:bodyPr anchor="t"/>
          <a:lstStyle>
            <a:lvl1pPr>
              <a:lnSpc>
                <a:spcPct val="82000"/>
              </a:lnSpc>
              <a:defRPr sz="5400" spc="-80" baseline="0">
                <a:solidFill>
                  <a:schemeClr val="bg1"/>
                </a:solidFill>
              </a:defRPr>
            </a:lvl1pPr>
          </a:lstStyle>
          <a:p>
            <a:r>
              <a:rPr lang="en-US"/>
              <a:t>Table of contents</a:t>
            </a:r>
          </a:p>
        </p:txBody>
      </p:sp>
      <p:pic>
        <p:nvPicPr>
          <p:cNvPr id="6" name="Graphic 5">
            <a:extLst>
              <a:ext uri="{FF2B5EF4-FFF2-40B4-BE49-F238E27FC236}">
                <a16:creationId xmlns:a16="http://schemas.microsoft.com/office/drawing/2014/main" id="{F90D8A24-FEE3-C7C1-12D1-340F76AC7D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pic>
        <p:nvPicPr>
          <p:cNvPr id="7" name="Graphic 6">
            <a:extLst>
              <a:ext uri="{FF2B5EF4-FFF2-40B4-BE49-F238E27FC236}">
                <a16:creationId xmlns:a16="http://schemas.microsoft.com/office/drawing/2014/main" id="{11186C07-B4E7-7D71-45B6-5E13EE6D687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2" name="Footer Placeholder 2">
            <a:extLst>
              <a:ext uri="{FF2B5EF4-FFF2-40B4-BE49-F238E27FC236}">
                <a16:creationId xmlns:a16="http://schemas.microsoft.com/office/drawing/2014/main" id="{772B60F7-D35A-8302-D982-5170BF675969}"/>
              </a:ext>
            </a:extLst>
          </p:cNvPr>
          <p:cNvSpPr>
            <a:spLocks noGrp="1"/>
          </p:cNvSpPr>
          <p:nvPr>
            <p:ph type="ftr" sz="quarter" idx="3"/>
          </p:nvPr>
        </p:nvSpPr>
        <p:spPr>
          <a:xfrm>
            <a:off x="4662742" y="6566446"/>
            <a:ext cx="5748083" cy="102336"/>
          </a:xfrm>
          <a:prstGeom prst="rect">
            <a:avLst/>
          </a:prstGeom>
        </p:spPr>
        <p:txBody>
          <a:bodyPr vert="horz" wrap="square" lIns="0" tIns="0" rIns="0" bIns="0" rtlCol="0" anchor="b">
            <a:spAutoFit/>
          </a:bodyPr>
          <a:lstStyle>
            <a:lvl1pPr>
              <a:defRPr lang="en-US" sz="700" baseline="0">
                <a:solidFill>
                  <a:schemeClr val="tx2"/>
                </a:solidFill>
              </a:defRPr>
            </a:lvl1pPr>
          </a:lstStyle>
          <a:p>
            <a:pPr defTabSz="685800">
              <a:lnSpc>
                <a:spcPct val="95000"/>
              </a:lnSpc>
              <a:spcBef>
                <a:spcPts val="1200"/>
              </a:spcBef>
              <a:buClr>
                <a:srgbClr val="3253DC"/>
              </a:buClr>
              <a:buFont typeface="Arial" panose="020B0604020202020204" pitchFamily="34" charset="0"/>
              <a:buNone/>
            </a:pPr>
            <a:endParaRPr lang="en-US" dirty="0"/>
          </a:p>
        </p:txBody>
      </p:sp>
      <p:sp>
        <p:nvSpPr>
          <p:cNvPr id="9" name="Freeform 5">
            <a:extLst>
              <a:ext uri="{FF2B5EF4-FFF2-40B4-BE49-F238E27FC236}">
                <a16:creationId xmlns:a16="http://schemas.microsoft.com/office/drawing/2014/main" id="{17760F00-C5C4-E3FF-49D0-5F001D3E1513}"/>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dirty="0"/>
          </a:p>
        </p:txBody>
      </p:sp>
      <p:pic>
        <p:nvPicPr>
          <p:cNvPr id="10" name="Graphic 9">
            <a:extLst>
              <a:ext uri="{FF2B5EF4-FFF2-40B4-BE49-F238E27FC236}">
                <a16:creationId xmlns:a16="http://schemas.microsoft.com/office/drawing/2014/main" id="{B48DB443-E5EC-3855-B631-1DD1A18A8E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pic>
        <p:nvPicPr>
          <p:cNvPr id="11" name="Graphic 10">
            <a:extLst>
              <a:ext uri="{FF2B5EF4-FFF2-40B4-BE49-F238E27FC236}">
                <a16:creationId xmlns:a16="http://schemas.microsoft.com/office/drawing/2014/main" id="{E3C76294-EE1E-BADD-06B8-E198807D44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8" name="Text Placeholder 3">
            <a:extLst>
              <a:ext uri="{FF2B5EF4-FFF2-40B4-BE49-F238E27FC236}">
                <a16:creationId xmlns:a16="http://schemas.microsoft.com/office/drawing/2014/main" id="{5CEFCE71-7C8B-5964-634A-E5B61FE66B00}"/>
              </a:ext>
            </a:extLst>
          </p:cNvPr>
          <p:cNvSpPr>
            <a:spLocks noGrp="1"/>
          </p:cNvSpPr>
          <p:nvPr>
            <p:ph type="body" sz="quarter" idx="12" hasCustomPrompt="1"/>
          </p:nvPr>
        </p:nvSpPr>
        <p:spPr>
          <a:xfrm>
            <a:off x="4662742" y="704863"/>
            <a:ext cx="7078408" cy="5372100"/>
          </a:xfrm>
          <a:prstGeom prst="rect">
            <a:avLst/>
          </a:prstGeom>
        </p:spPr>
        <p:txBody>
          <a:bodyPr numCol="1" spcCol="365760"/>
          <a:lstStyle>
            <a:lvl1pPr marL="411480" indent="-411480">
              <a:lnSpc>
                <a:spcPct val="86000"/>
              </a:lnSpc>
              <a:spcBef>
                <a:spcPts val="0"/>
              </a:spcBef>
              <a:spcAft>
                <a:spcPts val="1800"/>
              </a:spcAft>
              <a:buClr>
                <a:schemeClr val="accent2"/>
              </a:buClr>
              <a:buSzPct val="100000"/>
              <a:buFont typeface="+mj-lt"/>
              <a:buAutoNum type="arabicPeriod"/>
              <a:defRPr lang="en-US" sz="1800" b="0" kern="1200" cap="none" baseline="0" dirty="0">
                <a:solidFill>
                  <a:schemeClr val="accent1"/>
                </a:solidFill>
                <a:latin typeface="+mj-lt"/>
                <a:ea typeface="+mn-ea"/>
                <a:cs typeface="+mn-cs"/>
              </a:defRPr>
            </a:lvl1pPr>
            <a:lvl2pPr marL="285750" indent="-285750">
              <a:defRPr/>
            </a:lvl2pPr>
            <a:lvl3pPr marL="285750" indent="-285750">
              <a:defRPr/>
            </a:lvl3pPr>
            <a:lvl4pPr marL="285750" indent="-285750">
              <a:defRPr/>
            </a:lvl4pPr>
            <a:lvl5pPr marL="285750" indent="-285750">
              <a:defRPr/>
            </a:lvl5pPr>
          </a:lstStyle>
          <a:p>
            <a:pPr lvl="0"/>
            <a:r>
              <a:rPr lang="en-US"/>
              <a:t>CLICK TO EDIT MASTER TEXT STYLES</a:t>
            </a:r>
          </a:p>
        </p:txBody>
      </p:sp>
    </p:spTree>
    <p:extLst>
      <p:ext uri="{BB962C8B-B14F-4D97-AF65-F5344CB8AC3E}">
        <p14:creationId xmlns:p14="http://schemas.microsoft.com/office/powerpoint/2010/main" val="42945760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312EF9-3565-6244-A092-FAEE2FCDE4AF}"/>
              </a:ext>
            </a:extLst>
          </p:cNvPr>
          <p:cNvSpPr>
            <a:spLocks noGrp="1"/>
          </p:cNvSpPr>
          <p:nvPr>
            <p:ph sz="quarter" idx="11"/>
          </p:nvPr>
        </p:nvSpPr>
        <p:spPr>
          <a:xfrm>
            <a:off x="457200" y="1649412"/>
            <a:ext cx="11283950" cy="4475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574C1E29-463B-9F66-F435-D797557EEFD9}"/>
              </a:ext>
            </a:extLst>
          </p:cNvPr>
          <p:cNvSpPr>
            <a:spLocks noGrp="1"/>
          </p:cNvSpPr>
          <p:nvPr>
            <p:ph type="title"/>
          </p:nvPr>
        </p:nvSpPr>
        <p:spPr>
          <a:xfrm>
            <a:off x="457200" y="330411"/>
            <a:ext cx="11283950" cy="523220"/>
          </a:xfrm>
          <a:prstGeom prst="rect">
            <a:avLst/>
          </a:prstGeom>
        </p:spPr>
        <p:txBody>
          <a:bodyPr/>
          <a:lstStyle/>
          <a:p>
            <a:r>
              <a:rPr lang="en-US"/>
              <a:t>Click to edit Master title style</a:t>
            </a:r>
          </a:p>
        </p:txBody>
      </p:sp>
      <p:sp>
        <p:nvSpPr>
          <p:cNvPr id="8" name="Subtitle 2">
            <a:extLst>
              <a:ext uri="{FF2B5EF4-FFF2-40B4-BE49-F238E27FC236}">
                <a16:creationId xmlns:a16="http://schemas.microsoft.com/office/drawing/2014/main" id="{439222DF-F3F9-C501-A004-A6181C7A42C7}"/>
              </a:ext>
            </a:extLst>
          </p:cNvPr>
          <p:cNvSpPr>
            <a:spLocks noGrp="1"/>
          </p:cNvSpPr>
          <p:nvPr>
            <p:ph type="subTitle" idx="10"/>
          </p:nvPr>
        </p:nvSpPr>
        <p:spPr>
          <a:xfrm>
            <a:off x="463629" y="906740"/>
            <a:ext cx="11277600" cy="290849"/>
          </a:xfrm>
          <a:prstGeom prst="rect">
            <a:avLst/>
          </a:prstGeo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A14DE9E8-5236-9C1B-30CC-13CD21A55593}"/>
              </a:ext>
            </a:extLst>
          </p:cNvPr>
          <p:cNvSpPr>
            <a:spLocks noGrp="1"/>
          </p:cNvSpPr>
          <p:nvPr>
            <p:ph type="ftr" sz="quarter" idx="12"/>
          </p:nvPr>
        </p:nvSpPr>
        <p:spPr>
          <a:xfrm>
            <a:off x="1019486" y="6566446"/>
            <a:ext cx="9391340" cy="102336"/>
          </a:xfrm>
          <a:prstGeom prst="rect">
            <a:avLst/>
          </a:prstGeom>
        </p:spPr>
        <p:txBody>
          <a:bodyPr/>
          <a:lstStyle/>
          <a:p>
            <a:pPr defTabSz="685800">
              <a:lnSpc>
                <a:spcPct val="95000"/>
              </a:lnSpc>
              <a:spcBef>
                <a:spcPts val="1200"/>
              </a:spcBef>
              <a:buClr>
                <a:srgbClr val="3253DC"/>
              </a:buClr>
              <a:buFont typeface="Arial" panose="020B0604020202020204" pitchFamily="34" charset="0"/>
              <a:buNone/>
            </a:pPr>
            <a:endParaRPr lang="en-US" dirty="0"/>
          </a:p>
        </p:txBody>
      </p:sp>
    </p:spTree>
    <p:extLst>
      <p:ext uri="{BB962C8B-B14F-4D97-AF65-F5344CB8AC3E}">
        <p14:creationId xmlns:p14="http://schemas.microsoft.com/office/powerpoint/2010/main" val="5433377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5D0612-3B6E-0B39-68AA-54596E094466}"/>
              </a:ext>
            </a:extLst>
          </p:cNvPr>
          <p:cNvSpPr txBox="1"/>
          <p:nvPr/>
        </p:nvSpPr>
        <p:spPr>
          <a:xfrm>
            <a:off x="-233680" y="2357120"/>
            <a:ext cx="65" cy="246221"/>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Aft>
                <a:spcPts val="0"/>
              </a:spcAft>
              <a:buClrTx/>
              <a:buSzTx/>
              <a:buFont typeface="Arial" panose="020B0604020202020204" pitchFamily="34" charset="0"/>
              <a:buNone/>
              <a:tabLst/>
            </a:pPr>
            <a:endParaRPr lang="en-US" sz="1600" kern="1200" spc="-30" dirty="0"/>
          </a:p>
        </p:txBody>
      </p:sp>
      <p:sp>
        <p:nvSpPr>
          <p:cNvPr id="9" name="TextBox 8">
            <a:extLst>
              <a:ext uri="{FF2B5EF4-FFF2-40B4-BE49-F238E27FC236}">
                <a16:creationId xmlns:a16="http://schemas.microsoft.com/office/drawing/2014/main" id="{7C95F6CE-B053-48BC-0936-1EA194804B7C}"/>
              </a:ext>
            </a:extLst>
          </p:cNvPr>
          <p:cNvSpPr txBox="1"/>
          <p:nvPr userDrawn="1"/>
        </p:nvSpPr>
        <p:spPr>
          <a:xfrm>
            <a:off x="-233680" y="2357120"/>
            <a:ext cx="65" cy="246221"/>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Aft>
                <a:spcPts val="0"/>
              </a:spcAft>
              <a:buClrTx/>
              <a:buSzTx/>
              <a:buFont typeface="Arial" panose="020B0604020202020204" pitchFamily="34" charset="0"/>
              <a:buNone/>
              <a:tabLst/>
            </a:pPr>
            <a:endParaRPr lang="en-US" sz="1600" kern="1200" spc="-30" dirty="0"/>
          </a:p>
        </p:txBody>
      </p:sp>
    </p:spTree>
    <p:extLst>
      <p:ext uri="{BB962C8B-B14F-4D97-AF65-F5344CB8AC3E}">
        <p14:creationId xmlns:p14="http://schemas.microsoft.com/office/powerpoint/2010/main" val="1523699934"/>
      </p:ext>
    </p:extLst>
  </p:cSld>
  <p:clrMap bg1="lt1" tx1="dk1" bg2="lt2" tx2="dk2" accent1="accent1" accent2="accent2" accent3="accent3" accent4="accent4" accent5="accent5" accent6="accent6" hlink="hlink" folHlink="folHlink"/>
  <p:sldLayoutIdLst>
    <p:sldLayoutId id="2147483757" r:id="rId1"/>
    <p:sldLayoutId id="2147483762" r:id="rId2"/>
    <p:sldLayoutId id="2147483761" r:id="rId3"/>
    <p:sldLayoutId id="2147483715" r:id="rId4"/>
    <p:sldLayoutId id="2147483760" r:id="rId5"/>
    <p:sldLayoutId id="2147483716" r:id="rId6"/>
    <p:sldLayoutId id="2147483717" r:id="rId7"/>
    <p:sldLayoutId id="2147483718" r:id="rId8"/>
    <p:sldLayoutId id="2147483720" r:id="rId9"/>
    <p:sldLayoutId id="2147483721" r:id="rId10"/>
    <p:sldLayoutId id="2147483722" r:id="rId11"/>
    <p:sldLayoutId id="2147483723" r:id="rId12"/>
    <p:sldLayoutId id="2147483764"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8" r:id="rId47"/>
    <p:sldLayoutId id="2147483759" r:id="rId48"/>
    <p:sldLayoutId id="2147483763" r:id="rId49"/>
  </p:sldLayoutIdLst>
  <p:transition>
    <p:fade/>
  </p:transition>
  <p:hf sldNum="0" hdr="0" dt="0"/>
  <p:txStyles>
    <p:titleStyle>
      <a:lvl1pPr algn="l" defTabSz="914400" rtl="0" eaLnBrk="1" latinLnBrk="0" hangingPunct="1">
        <a:lnSpc>
          <a:spcPct val="100000"/>
        </a:lnSpc>
        <a:spcBef>
          <a:spcPct val="0"/>
        </a:spcBef>
        <a:buNone/>
        <a:defRPr sz="3400" b="0" kern="1200" cap="all" spc="-70" baseline="0">
          <a:solidFill>
            <a:schemeClr val="tx1"/>
          </a:solidFill>
          <a:latin typeface="+mj-lt"/>
          <a:ea typeface="+mj-ea"/>
          <a:cs typeface="+mj-cs"/>
        </a:defRPr>
      </a:lvl1pPr>
    </p:titleStyle>
    <p:body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7" pos="744">
          <p15:clr>
            <a:srgbClr val="F26B43"/>
          </p15:clr>
        </p15:guide>
        <p15:guide id="8" pos="895">
          <p15:clr>
            <a:srgbClr val="F26B43"/>
          </p15:clr>
        </p15:guide>
        <p15:guide id="9" pos="1355">
          <p15:clr>
            <a:srgbClr val="F26B43"/>
          </p15:clr>
        </p15:guide>
        <p15:guide id="10" pos="1499">
          <p15:clr>
            <a:srgbClr val="F26B43"/>
          </p15:clr>
        </p15:guide>
        <p15:guide id="11" pos="1958">
          <p15:clr>
            <a:srgbClr val="F26B43"/>
          </p15:clr>
        </p15:guide>
        <p15:guide id="12" pos="2103">
          <p15:clr>
            <a:srgbClr val="F26B43"/>
          </p15:clr>
        </p15:guide>
        <p15:guide id="13" pos="2562">
          <p15:clr>
            <a:srgbClr val="F26B43"/>
          </p15:clr>
        </p15:guide>
        <p15:guide id="14" pos="2706">
          <p15:clr>
            <a:srgbClr val="F26B43"/>
          </p15:clr>
        </p15:guide>
        <p15:guide id="15" pos="3166">
          <p15:clr>
            <a:srgbClr val="F26B43"/>
          </p15:clr>
        </p15:guide>
        <p15:guide id="16" pos="3310">
          <p15:clr>
            <a:srgbClr val="F26B43"/>
          </p15:clr>
        </p15:guide>
        <p15:guide id="17" pos="3769">
          <p15:clr>
            <a:srgbClr val="F26B43"/>
          </p15:clr>
        </p15:guide>
        <p15:guide id="18" pos="3914">
          <p15:clr>
            <a:srgbClr val="F26B43"/>
          </p15:clr>
        </p15:guide>
        <p15:guide id="19" pos="4373">
          <p15:clr>
            <a:srgbClr val="F26B43"/>
          </p15:clr>
        </p15:guide>
        <p15:guide id="20" pos="4517">
          <p15:clr>
            <a:srgbClr val="F26B43"/>
          </p15:clr>
        </p15:guide>
        <p15:guide id="21" pos="4977">
          <p15:clr>
            <a:srgbClr val="F26B43"/>
          </p15:clr>
        </p15:guide>
        <p15:guide id="22" pos="5121">
          <p15:clr>
            <a:srgbClr val="F26B43"/>
          </p15:clr>
        </p15:guide>
        <p15:guide id="23" pos="5580">
          <p15:clr>
            <a:srgbClr val="F26B43"/>
          </p15:clr>
        </p15:guide>
        <p15:guide id="24" pos="5725">
          <p15:clr>
            <a:srgbClr val="F26B43"/>
          </p15:clr>
        </p15:guide>
        <p15:guide id="26" pos="6328">
          <p15:clr>
            <a:srgbClr val="F26B43"/>
          </p15:clr>
        </p15:guide>
        <p15:guide id="27" pos="6788">
          <p15:clr>
            <a:srgbClr val="F26B43"/>
          </p15:clr>
        </p15:guide>
        <p15:guide id="28" pos="6932">
          <p15:clr>
            <a:srgbClr val="F26B43"/>
          </p15:clr>
        </p15:guide>
        <p15:guide id="31" pos="7162">
          <p15:clr>
            <a:srgbClr val="F26B43"/>
          </p15:clr>
        </p15:guide>
        <p15:guide id="32" orient="horz" pos="3859">
          <p15:clr>
            <a:srgbClr val="F26B43"/>
          </p15:clr>
        </p15:guide>
        <p15:guide id="33" pos="6558">
          <p15:clr>
            <a:srgbClr val="F26B43"/>
          </p15:clr>
        </p15:guide>
        <p15:guide id="34" pos="5954">
          <p15:clr>
            <a:srgbClr val="F26B43"/>
          </p15:clr>
        </p15:guide>
        <p15:guide id="35" pos="5351">
          <p15:clr>
            <a:srgbClr val="F26B43"/>
          </p15:clr>
        </p15:guide>
        <p15:guide id="36" pos="4747">
          <p15:clr>
            <a:srgbClr val="F26B43"/>
          </p15:clr>
        </p15:guide>
        <p15:guide id="37" pos="4143">
          <p15:clr>
            <a:srgbClr val="F26B43"/>
          </p15:clr>
        </p15:guide>
        <p15:guide id="38" pos="3540">
          <p15:clr>
            <a:srgbClr val="F26B43"/>
          </p15:clr>
        </p15:guide>
        <p15:guide id="39" pos="2936">
          <p15:clr>
            <a:srgbClr val="F26B43"/>
          </p15:clr>
        </p15:guide>
        <p15:guide id="40" pos="2332">
          <p15:clr>
            <a:srgbClr val="F26B43"/>
          </p15:clr>
        </p15:guide>
        <p15:guide id="41" pos="1729">
          <p15:clr>
            <a:srgbClr val="F26B43"/>
          </p15:clr>
        </p15:guide>
        <p15:guide id="42" pos="1125">
          <p15:clr>
            <a:srgbClr val="F26B43"/>
          </p15:clr>
        </p15:guide>
        <p15:guide id="44" orient="horz" pos="475">
          <p15:clr>
            <a:srgbClr val="F26B43"/>
          </p15:clr>
        </p15:guide>
        <p15:guide id="45" orient="horz" pos="663">
          <p15:clr>
            <a:srgbClr val="F26B43"/>
          </p15:clr>
        </p15:guide>
        <p15:guide id="47" orient="horz" pos="1039">
          <p15:clr>
            <a:srgbClr val="F26B43"/>
          </p15:clr>
        </p15:guide>
        <p15:guide id="48" orient="horz" pos="1227">
          <p15:clr>
            <a:srgbClr val="F26B43"/>
          </p15:clr>
        </p15:guide>
        <p15:guide id="49" orient="horz" pos="1415">
          <p15:clr>
            <a:srgbClr val="F26B43"/>
          </p15:clr>
        </p15:guide>
        <p15:guide id="50" orient="horz" pos="1603">
          <p15:clr>
            <a:srgbClr val="F26B43"/>
          </p15:clr>
        </p15:guide>
        <p15:guide id="51" orient="horz" pos="1791">
          <p15:clr>
            <a:srgbClr val="F26B43"/>
          </p15:clr>
        </p15:guide>
        <p15:guide id="52" orient="horz" pos="1979">
          <p15:clr>
            <a:srgbClr val="F26B43"/>
          </p15:clr>
        </p15:guide>
        <p15:guide id="53" orient="horz" pos="2167">
          <p15:clr>
            <a:srgbClr val="F26B43"/>
          </p15:clr>
        </p15:guide>
        <p15:guide id="54" orient="horz" pos="2355">
          <p15:clr>
            <a:srgbClr val="F26B43"/>
          </p15:clr>
        </p15:guide>
        <p15:guide id="55" orient="horz" pos="2543">
          <p15:clr>
            <a:srgbClr val="F26B43"/>
          </p15:clr>
        </p15:guide>
        <p15:guide id="56" orient="horz" pos="2731">
          <p15:clr>
            <a:srgbClr val="F26B43"/>
          </p15:clr>
        </p15:guide>
        <p15:guide id="57" orient="horz" pos="2919">
          <p15:clr>
            <a:srgbClr val="F26B43"/>
          </p15:clr>
        </p15:guide>
        <p15:guide id="58" orient="horz" pos="3107">
          <p15:clr>
            <a:srgbClr val="F26B43"/>
          </p15:clr>
        </p15:guide>
        <p15:guide id="59" orient="horz" pos="3295">
          <p15:clr>
            <a:srgbClr val="F26B43"/>
          </p15:clr>
        </p15:guide>
        <p15:guide id="60" orient="horz" pos="3483">
          <p15:clr>
            <a:srgbClr val="F26B43"/>
          </p15:clr>
        </p15:guide>
        <p15:guide id="61" orient="horz" pos="3672">
          <p15:clr>
            <a:srgbClr val="F26B43"/>
          </p15:clr>
        </p15:guide>
        <p15:guide id="64" pos="7396">
          <p15:clr>
            <a:srgbClr val="F26B43"/>
          </p15:clr>
        </p15:guide>
        <p15:guide id="67" pos="519">
          <p15:clr>
            <a:srgbClr val="F26B43"/>
          </p15:clr>
        </p15:guide>
        <p15:guide id="68" orient="horz" pos="4126">
          <p15:clr>
            <a:srgbClr val="F26B43"/>
          </p15:clr>
        </p15:guide>
        <p15:guide id="69" orient="horz" pos="4191">
          <p15:clr>
            <a:srgbClr val="F26B43"/>
          </p15:clr>
        </p15:guide>
        <p15:guide id="70" pos="6183">
          <p15:clr>
            <a:srgbClr val="F26B43"/>
          </p15:clr>
        </p15:guide>
        <p15:guide id="72" pos="288">
          <p15:clr>
            <a:srgbClr val="F26B43"/>
          </p15:clr>
        </p15:guide>
        <p15:guide id="73" orient="horz" pos="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emf"/><Relationship Id="rId5" Type="http://schemas.openxmlformats.org/officeDocument/2006/relationships/image" Target="../media/image59.png"/><Relationship Id="rId10" Type="http://schemas.openxmlformats.org/officeDocument/2006/relationships/image" Target="../media/image64.emf"/><Relationship Id="rId4" Type="http://schemas.openxmlformats.org/officeDocument/2006/relationships/image" Target="../media/image5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3E2AB-6E08-B96D-E422-778CCF9C8C1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DACDCCB-E424-0A52-0210-E2FCD2989B7A}"/>
              </a:ext>
            </a:extLst>
          </p:cNvPr>
          <p:cNvSpPr>
            <a:spLocks noGrp="1"/>
          </p:cNvSpPr>
          <p:nvPr>
            <p:ph type="title"/>
          </p:nvPr>
        </p:nvSpPr>
        <p:spPr>
          <a:xfrm>
            <a:off x="505327" y="1443791"/>
            <a:ext cx="6244389" cy="683264"/>
          </a:xfrm>
        </p:spPr>
        <p:txBody>
          <a:bodyPr wrap="square" anchor="t">
            <a:spAutoFit/>
          </a:bodyPr>
          <a:lstStyle/>
          <a:p>
            <a:r>
              <a:rPr lang="en-US" sz="2400" dirty="0"/>
              <a:t>Let’s Break the silence:</a:t>
            </a:r>
            <a:br>
              <a:rPr lang="en-US" sz="2400" dirty="0"/>
            </a:br>
            <a:r>
              <a:rPr lang="en-US" sz="2400" dirty="0"/>
              <a:t>A guide to family money conversations</a:t>
            </a:r>
          </a:p>
        </p:txBody>
      </p:sp>
      <p:pic>
        <p:nvPicPr>
          <p:cNvPr id="10" name="Content Placeholder 9" descr="Prudential - BluePrints to Black Wealth logo">
            <a:extLst>
              <a:ext uri="{FF2B5EF4-FFF2-40B4-BE49-F238E27FC236}">
                <a16:creationId xmlns:a16="http://schemas.microsoft.com/office/drawing/2014/main" id="{3675E354-F6A4-CEED-2CA3-8CA8316A23B5}"/>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985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9720-29B1-56F2-F51D-4C9E9DE86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DA30D-9C2B-A883-982D-39E333C58315}"/>
              </a:ext>
            </a:extLst>
          </p:cNvPr>
          <p:cNvSpPr>
            <a:spLocks noGrp="1"/>
          </p:cNvSpPr>
          <p:nvPr>
            <p:ph type="title"/>
          </p:nvPr>
        </p:nvSpPr>
        <p:spPr>
          <a:xfrm>
            <a:off x="469232" y="703390"/>
            <a:ext cx="11283950" cy="523220"/>
          </a:xfrm>
        </p:spPr>
        <p:txBody>
          <a:bodyPr/>
          <a:lstStyle/>
          <a:p>
            <a:r>
              <a:rPr lang="en-US" dirty="0"/>
              <a:t>Building momentum: ages 13 to 18</a:t>
            </a:r>
          </a:p>
        </p:txBody>
      </p:sp>
      <p:pic>
        <p:nvPicPr>
          <p:cNvPr id="11" name="Picture 10">
            <a:extLst>
              <a:ext uri="{FF2B5EF4-FFF2-40B4-BE49-F238E27FC236}">
                <a16:creationId xmlns:a16="http://schemas.microsoft.com/office/drawing/2014/main" id="{974B14A1-B4E2-FE92-D38C-61698539CF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3413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7A9465-8803-A81E-CD84-9F2FAFD7D8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BD1E84-2C62-DD44-32A1-F4CC2F3D1F10}"/>
              </a:ext>
            </a:extLst>
          </p:cNvPr>
          <p:cNvSpPr>
            <a:spLocks noGrp="1"/>
          </p:cNvSpPr>
          <p:nvPr>
            <p:ph type="title"/>
          </p:nvPr>
        </p:nvSpPr>
        <p:spPr>
          <a:xfrm>
            <a:off x="372980" y="510886"/>
            <a:ext cx="11283950" cy="523220"/>
          </a:xfrm>
        </p:spPr>
        <p:txBody>
          <a:bodyPr/>
          <a:lstStyle/>
          <a:p>
            <a:r>
              <a:rPr lang="en-US" dirty="0"/>
              <a:t>Building momentum: ages 13 to 18 </a:t>
            </a:r>
          </a:p>
        </p:txBody>
      </p:sp>
      <p:pic>
        <p:nvPicPr>
          <p:cNvPr id="5" name="Picture 4">
            <a:extLst>
              <a:ext uri="{FF2B5EF4-FFF2-40B4-BE49-F238E27FC236}">
                <a16:creationId xmlns:a16="http://schemas.microsoft.com/office/drawing/2014/main" id="{1D1DBC15-10F5-555C-E916-9311CC86E8A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C026652C-8855-7429-11C6-C35B0A5C2D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261" y="2600456"/>
            <a:ext cx="774490" cy="774490"/>
          </a:xfrm>
          <a:prstGeom prst="rect">
            <a:avLst/>
          </a:prstGeom>
        </p:spPr>
      </p:pic>
      <p:pic>
        <p:nvPicPr>
          <p:cNvPr id="34" name="Picture 33">
            <a:extLst>
              <a:ext uri="{FF2B5EF4-FFF2-40B4-BE49-F238E27FC236}">
                <a16:creationId xmlns:a16="http://schemas.microsoft.com/office/drawing/2014/main" id="{9B88FCCD-4367-9A51-E528-555C5AFE038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261" y="719244"/>
            <a:ext cx="704009" cy="787786"/>
          </a:xfrm>
          <a:prstGeom prst="rect">
            <a:avLst/>
          </a:prstGeom>
        </p:spPr>
      </p:pic>
      <p:pic>
        <p:nvPicPr>
          <p:cNvPr id="40" name="Graphic 39">
            <a:extLst>
              <a:ext uri="{FF2B5EF4-FFF2-40B4-BE49-F238E27FC236}">
                <a16:creationId xmlns:a16="http://schemas.microsoft.com/office/drawing/2014/main" id="{2E8316F1-0858-03D0-4414-6D4BFE85D4C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4719" y="719243"/>
            <a:ext cx="851093" cy="851093"/>
          </a:xfrm>
          <a:prstGeom prst="rect">
            <a:avLst/>
          </a:prstGeom>
        </p:spPr>
      </p:pic>
      <p:pic>
        <p:nvPicPr>
          <p:cNvPr id="44" name="Picture 43">
            <a:extLst>
              <a:ext uri="{FF2B5EF4-FFF2-40B4-BE49-F238E27FC236}">
                <a16:creationId xmlns:a16="http://schemas.microsoft.com/office/drawing/2014/main" id="{5975C120-9A9D-BAF3-83C3-0278A999C8D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7365" y="2600456"/>
            <a:ext cx="685800" cy="762000"/>
          </a:xfrm>
          <a:prstGeom prst="rect">
            <a:avLst/>
          </a:prstGeom>
        </p:spPr>
      </p:pic>
      <p:pic>
        <p:nvPicPr>
          <p:cNvPr id="46" name="Picture 45">
            <a:extLst>
              <a:ext uri="{FF2B5EF4-FFF2-40B4-BE49-F238E27FC236}">
                <a16:creationId xmlns:a16="http://schemas.microsoft.com/office/drawing/2014/main" id="{EC0D6199-A589-32EF-87D0-4AACB0426BE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9510" y="4719172"/>
            <a:ext cx="997487" cy="631742"/>
          </a:xfrm>
          <a:prstGeom prst="rect">
            <a:avLst/>
          </a:prstGeom>
        </p:spPr>
      </p:pic>
      <p:pic>
        <p:nvPicPr>
          <p:cNvPr id="48" name="Picture 47">
            <a:extLst>
              <a:ext uri="{FF2B5EF4-FFF2-40B4-BE49-F238E27FC236}">
                <a16:creationId xmlns:a16="http://schemas.microsoft.com/office/drawing/2014/main" id="{D474F030-AAD8-C603-C551-7B766996BEE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2148" y="4771154"/>
            <a:ext cx="1076234" cy="523221"/>
          </a:xfrm>
          <a:prstGeom prst="rect">
            <a:avLst/>
          </a:prstGeom>
        </p:spPr>
      </p:pic>
      <p:sp>
        <p:nvSpPr>
          <p:cNvPr id="7" name="Content Placeholder 6">
            <a:extLst>
              <a:ext uri="{FF2B5EF4-FFF2-40B4-BE49-F238E27FC236}">
                <a16:creationId xmlns:a16="http://schemas.microsoft.com/office/drawing/2014/main" id="{4A9C3C02-1EAE-5117-7B8F-4DB9E1FA490E}"/>
              </a:ext>
            </a:extLst>
          </p:cNvPr>
          <p:cNvSpPr>
            <a:spLocks noGrp="1"/>
          </p:cNvSpPr>
          <p:nvPr>
            <p:ph sz="quarter" idx="14"/>
          </p:nvPr>
        </p:nvSpPr>
        <p:spPr>
          <a:xfrm>
            <a:off x="5847347" y="1661445"/>
            <a:ext cx="2430379" cy="576430"/>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443BB2"/>
                </a:solidFill>
                <a:effectLst/>
                <a:uLnTx/>
                <a:uFillTx/>
                <a:latin typeface="PrudentialModern" pitchFamily="2" charset="77"/>
                <a:ea typeface="Calibri" panose="020F0502020204030204" pitchFamily="34" charset="0"/>
                <a:cs typeface="Times New Roman" panose="02020603050405020304" pitchFamily="18" charset="0"/>
              </a:rPr>
              <a:t>Share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podcasts and articles to spark conversations.</a:t>
            </a:r>
          </a:p>
          <a:p>
            <a:endParaRPr lang="en-US" dirty="0"/>
          </a:p>
        </p:txBody>
      </p:sp>
      <p:sp>
        <p:nvSpPr>
          <p:cNvPr id="8" name="Content Placeholder 7">
            <a:extLst>
              <a:ext uri="{FF2B5EF4-FFF2-40B4-BE49-F238E27FC236}">
                <a16:creationId xmlns:a16="http://schemas.microsoft.com/office/drawing/2014/main" id="{C8E4A12F-8C2A-1C58-AA4D-A860D06CDA1D}"/>
              </a:ext>
            </a:extLst>
          </p:cNvPr>
          <p:cNvSpPr>
            <a:spLocks noGrp="1"/>
          </p:cNvSpPr>
          <p:nvPr>
            <p:ph sz="quarter" idx="15"/>
          </p:nvPr>
        </p:nvSpPr>
        <p:spPr>
          <a:xfrm>
            <a:off x="8704595" y="1673476"/>
            <a:ext cx="2954006" cy="540335"/>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443BB2"/>
                </a:solidFill>
                <a:effectLst/>
                <a:uLnTx/>
                <a:uFillTx/>
                <a:latin typeface="PrudentialModern" pitchFamily="2" charset="77"/>
                <a:ea typeface="Calibri" panose="020F0502020204030204" pitchFamily="34" charset="0"/>
                <a:cs typeface="Times New Roman" panose="02020603050405020304" pitchFamily="18" charset="0"/>
              </a:rPr>
              <a:t>Encourage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teens to get a part-time job when they are old enough.</a:t>
            </a:r>
          </a:p>
          <a:p>
            <a:endParaRPr lang="en-US" dirty="0"/>
          </a:p>
        </p:txBody>
      </p:sp>
      <p:sp>
        <p:nvSpPr>
          <p:cNvPr id="9" name="Content Placeholder 8">
            <a:extLst>
              <a:ext uri="{FF2B5EF4-FFF2-40B4-BE49-F238E27FC236}">
                <a16:creationId xmlns:a16="http://schemas.microsoft.com/office/drawing/2014/main" id="{D8739ED0-431D-0013-6F41-B5879CF403E4}"/>
              </a:ext>
            </a:extLst>
          </p:cNvPr>
          <p:cNvSpPr>
            <a:spLocks noGrp="1"/>
          </p:cNvSpPr>
          <p:nvPr>
            <p:ph sz="quarter" idx="16"/>
          </p:nvPr>
        </p:nvSpPr>
        <p:spPr>
          <a:xfrm>
            <a:off x="5855650" y="3526339"/>
            <a:ext cx="2651760" cy="492208"/>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443BB2"/>
                </a:solidFill>
                <a:effectLst/>
                <a:uLnTx/>
                <a:uFillTx/>
                <a:latin typeface="PrudentialModern" pitchFamily="2" charset="77"/>
                <a:ea typeface="Calibri" panose="020F0502020204030204" pitchFamily="34" charset="0"/>
                <a:cs typeface="Times New Roman" panose="02020603050405020304" pitchFamily="18" charset="0"/>
              </a:rPr>
              <a:t>Help</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them set up a simple savings/checking account.</a:t>
            </a:r>
            <a:endParaRPr lang="en-US" dirty="0"/>
          </a:p>
        </p:txBody>
      </p:sp>
      <p:sp>
        <p:nvSpPr>
          <p:cNvPr id="10" name="Content Placeholder 9">
            <a:extLst>
              <a:ext uri="{FF2B5EF4-FFF2-40B4-BE49-F238E27FC236}">
                <a16:creationId xmlns:a16="http://schemas.microsoft.com/office/drawing/2014/main" id="{CBD44B49-723A-F6C9-A220-F76E9C48CA4D}"/>
              </a:ext>
            </a:extLst>
          </p:cNvPr>
          <p:cNvSpPr>
            <a:spLocks noGrp="1"/>
          </p:cNvSpPr>
          <p:nvPr>
            <p:ph sz="quarter" idx="17"/>
          </p:nvPr>
        </p:nvSpPr>
        <p:spPr>
          <a:xfrm>
            <a:off x="8812741" y="3514306"/>
            <a:ext cx="2881953" cy="516273"/>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443BB2"/>
                </a:solidFill>
                <a:effectLst/>
                <a:uLnTx/>
                <a:uFillTx/>
                <a:latin typeface="PrudentialModern" pitchFamily="2" charset="77"/>
                <a:ea typeface="Calibri" panose="020F0502020204030204" pitchFamily="34" charset="0"/>
                <a:cs typeface="Times New Roman" panose="02020603050405020304" pitchFamily="18" charset="0"/>
              </a:rPr>
              <a:t>Introduce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financial responsibility by having them pay a bill.</a:t>
            </a:r>
            <a:endParaRPr lang="en-US" dirty="0"/>
          </a:p>
        </p:txBody>
      </p:sp>
      <p:sp>
        <p:nvSpPr>
          <p:cNvPr id="11" name="Content Placeholder 10">
            <a:extLst>
              <a:ext uri="{FF2B5EF4-FFF2-40B4-BE49-F238E27FC236}">
                <a16:creationId xmlns:a16="http://schemas.microsoft.com/office/drawing/2014/main" id="{15834E1D-06EA-41FE-722B-E59533910866}"/>
              </a:ext>
            </a:extLst>
          </p:cNvPr>
          <p:cNvSpPr>
            <a:spLocks noGrp="1"/>
          </p:cNvSpPr>
          <p:nvPr>
            <p:ph sz="quarter" idx="19"/>
          </p:nvPr>
        </p:nvSpPr>
        <p:spPr>
          <a:xfrm>
            <a:off x="5848016" y="5498097"/>
            <a:ext cx="2345490" cy="493629"/>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443BB2"/>
                </a:solidFill>
                <a:effectLst/>
                <a:uLnTx/>
                <a:uFillTx/>
                <a:latin typeface="PrudentialModern" pitchFamily="2" charset="77"/>
                <a:ea typeface="Calibri" panose="020F0502020204030204" pitchFamily="34" charset="0"/>
                <a:cs typeface="Times New Roman" panose="02020603050405020304" pitchFamily="18" charset="0"/>
              </a:rPr>
              <a:t>Teach</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them smart debit card use.</a:t>
            </a:r>
          </a:p>
          <a:p>
            <a:endParaRPr lang="en-US" dirty="0"/>
          </a:p>
        </p:txBody>
      </p:sp>
      <p:sp>
        <p:nvSpPr>
          <p:cNvPr id="12" name="Content Placeholder 11">
            <a:extLst>
              <a:ext uri="{FF2B5EF4-FFF2-40B4-BE49-F238E27FC236}">
                <a16:creationId xmlns:a16="http://schemas.microsoft.com/office/drawing/2014/main" id="{BDA16E81-8B55-11DE-0669-D87E20B116DA}"/>
              </a:ext>
            </a:extLst>
          </p:cNvPr>
          <p:cNvSpPr>
            <a:spLocks noGrp="1"/>
          </p:cNvSpPr>
          <p:nvPr>
            <p:ph sz="quarter" idx="20"/>
          </p:nvPr>
        </p:nvSpPr>
        <p:spPr>
          <a:xfrm>
            <a:off x="8807199" y="5498349"/>
            <a:ext cx="3019842" cy="673852"/>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443BB2"/>
                </a:solidFill>
                <a:effectLst/>
                <a:uLnTx/>
                <a:uFillTx/>
                <a:latin typeface="PrudentialModern" pitchFamily="2" charset="77"/>
                <a:ea typeface="Calibri" panose="020F0502020204030204" pitchFamily="34" charset="0"/>
                <a:cs typeface="Times New Roman" panose="02020603050405020304" pitchFamily="18" charset="0"/>
              </a:rPr>
              <a:t>Ask</a:t>
            </a: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them to contribute to gas, insurance and/or car maintenance.</a:t>
            </a:r>
          </a:p>
          <a:p>
            <a:endParaRPr lang="en-US" dirty="0"/>
          </a:p>
        </p:txBody>
      </p:sp>
      <p:sp>
        <p:nvSpPr>
          <p:cNvPr id="25" name="TextBox 24">
            <a:extLst>
              <a:ext uri="{FF2B5EF4-FFF2-40B4-BE49-F238E27FC236}">
                <a16:creationId xmlns:a16="http://schemas.microsoft.com/office/drawing/2014/main" id="{980E77BC-5942-BC4F-15A5-FE22D2F7D007}"/>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26" name="TextBox 25">
            <a:extLst>
              <a:ext uri="{FF2B5EF4-FFF2-40B4-BE49-F238E27FC236}">
                <a16:creationId xmlns:a16="http://schemas.microsoft.com/office/drawing/2014/main" id="{718CA1D1-D8A4-5921-4F37-F151D5227A78}"/>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11</a:t>
            </a:fld>
            <a:endParaRPr kumimoji="0" lang="en-US" sz="900" b="0" i="0" u="none" strike="noStrike" kern="1200" cap="none" spc="100" normalizeH="0" baseline="0" dirty="0">
              <a:ln>
                <a:noFill/>
              </a:ln>
              <a:solidFill>
                <a:schemeClr val="tx2"/>
              </a:solidFill>
              <a:effectLst/>
              <a:latin typeface="+mn-lt"/>
              <a:ea typeface="+mn-ea"/>
              <a:cs typeface="+mn-cs"/>
            </a:endParaRPr>
          </a:p>
        </p:txBody>
      </p:sp>
    </p:spTree>
    <p:extLst>
      <p:ext uri="{BB962C8B-B14F-4D97-AF65-F5344CB8AC3E}">
        <p14:creationId xmlns:p14="http://schemas.microsoft.com/office/powerpoint/2010/main" val="60662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6275-FA30-A8D3-9EE6-2313ACC88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5A883-6A9F-2951-9721-084DFF854980}"/>
              </a:ext>
            </a:extLst>
          </p:cNvPr>
          <p:cNvSpPr>
            <a:spLocks noGrp="1"/>
          </p:cNvSpPr>
          <p:nvPr>
            <p:ph type="title"/>
          </p:nvPr>
        </p:nvSpPr>
        <p:spPr>
          <a:xfrm>
            <a:off x="493295" y="847769"/>
            <a:ext cx="11283950" cy="523220"/>
          </a:xfrm>
        </p:spPr>
        <p:txBody>
          <a:bodyPr/>
          <a:lstStyle/>
          <a:p>
            <a:r>
              <a:rPr lang="en-US" dirty="0"/>
              <a:t>Leaving the nest: ages 19 to 25</a:t>
            </a:r>
          </a:p>
        </p:txBody>
      </p:sp>
      <p:pic>
        <p:nvPicPr>
          <p:cNvPr id="3" name="Picture 2">
            <a:extLst>
              <a:ext uri="{FF2B5EF4-FFF2-40B4-BE49-F238E27FC236}">
                <a16:creationId xmlns:a16="http://schemas.microsoft.com/office/drawing/2014/main" id="{6A986D70-BFAE-2166-4276-9446566B6F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9351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7605-E3FA-98D0-50B7-DE2CD3074353}"/>
              </a:ext>
            </a:extLst>
          </p:cNvPr>
          <p:cNvSpPr>
            <a:spLocks noGrp="1"/>
          </p:cNvSpPr>
          <p:nvPr>
            <p:ph type="title"/>
          </p:nvPr>
        </p:nvSpPr>
        <p:spPr>
          <a:xfrm>
            <a:off x="457199" y="1016209"/>
            <a:ext cx="3814011" cy="1113380"/>
          </a:xfrm>
        </p:spPr>
        <p:txBody>
          <a:bodyPr/>
          <a:lstStyle/>
          <a:p>
            <a:r>
              <a:rPr lang="en-US" dirty="0"/>
              <a:t>Leaving the nest: ages 19 to 25 </a:t>
            </a:r>
          </a:p>
        </p:txBody>
      </p:sp>
      <p:pic>
        <p:nvPicPr>
          <p:cNvPr id="18" name="Picture 17">
            <a:extLst>
              <a:ext uri="{FF2B5EF4-FFF2-40B4-BE49-F238E27FC236}">
                <a16:creationId xmlns:a16="http://schemas.microsoft.com/office/drawing/2014/main" id="{6766F3A1-2FE2-9E8C-F3E9-5756333BC9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739455AC-2187-7EFF-DE46-07FF22248D36}"/>
              </a:ext>
            </a:extLst>
          </p:cNvPr>
          <p:cNvSpPr>
            <a:spLocks noGrp="1"/>
          </p:cNvSpPr>
          <p:nvPr>
            <p:ph sz="quarter" idx="14"/>
          </p:nvPr>
        </p:nvSpPr>
        <p:spPr>
          <a:xfrm>
            <a:off x="5739064" y="1666916"/>
            <a:ext cx="2831598" cy="799556"/>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F7F85"/>
                </a:solidFill>
                <a:effectLst/>
                <a:uLnTx/>
                <a:uFillTx/>
                <a:latin typeface="PrudentialModern" pitchFamily="2" charset="77"/>
                <a:ea typeface="Calibri" panose="020F0502020204030204" pitchFamily="34" charset="0"/>
                <a:cs typeface="Times New Roman" panose="02020603050405020304" pitchFamily="18" charset="0"/>
              </a:rPr>
              <a:t>Discuss</a:t>
            </a:r>
            <a:r>
              <a:rPr kumimoji="0" lang="en-US" sz="1400" b="0" i="0" u="none" strike="noStrike" kern="100" cap="none" spc="0" normalizeH="0" baseline="0" noProof="0" dirty="0">
                <a:ln>
                  <a:noFill/>
                </a:ln>
                <a:solidFill>
                  <a:srgbClr val="24C8E4"/>
                </a:solidFill>
                <a:effectLst/>
                <a:uLnTx/>
                <a:uFillTx/>
                <a:latin typeface="PrudentialModern Medium"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the college expenses that you expect them to handle and how you plan to pay back loans.</a:t>
            </a:r>
          </a:p>
        </p:txBody>
      </p:sp>
      <p:sp>
        <p:nvSpPr>
          <p:cNvPr id="8" name="Content Placeholder 7">
            <a:extLst>
              <a:ext uri="{FF2B5EF4-FFF2-40B4-BE49-F238E27FC236}">
                <a16:creationId xmlns:a16="http://schemas.microsoft.com/office/drawing/2014/main" id="{944D888B-11CE-7687-AB28-CD3B94ABAF43}"/>
              </a:ext>
            </a:extLst>
          </p:cNvPr>
          <p:cNvSpPr>
            <a:spLocks noGrp="1"/>
          </p:cNvSpPr>
          <p:nvPr>
            <p:ph sz="quarter" idx="15"/>
          </p:nvPr>
        </p:nvSpPr>
        <p:spPr>
          <a:xfrm>
            <a:off x="9137734" y="1678946"/>
            <a:ext cx="2581024" cy="474707"/>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F7F85"/>
                </a:solidFill>
                <a:effectLst/>
                <a:uLnTx/>
                <a:uFillTx/>
                <a:latin typeface="PrudentialModern" pitchFamily="2" charset="77"/>
                <a:ea typeface="Calibri" panose="020F0502020204030204" pitchFamily="34" charset="0"/>
                <a:cs typeface="Times New Roman" panose="02020603050405020304" pitchFamily="18" charset="0"/>
              </a:rPr>
              <a:t>Explain</a:t>
            </a:r>
            <a:r>
              <a:rPr kumimoji="0" lang="en-US" sz="1400" b="0" i="0" u="none" strike="noStrike" kern="100" cap="none" spc="0" normalizeH="0" baseline="0" noProof="0" dirty="0">
                <a:ln>
                  <a:noFill/>
                </a:ln>
                <a:solidFill>
                  <a:srgbClr val="12C3CC"/>
                </a:solidFill>
                <a:effectLst/>
                <a:uLnTx/>
                <a:uFillTx/>
                <a:latin typeface="PrudentialModern Medium"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the expenses that come with independent living.</a:t>
            </a:r>
          </a:p>
        </p:txBody>
      </p:sp>
      <p:sp>
        <p:nvSpPr>
          <p:cNvPr id="9" name="Content Placeholder 8">
            <a:extLst>
              <a:ext uri="{FF2B5EF4-FFF2-40B4-BE49-F238E27FC236}">
                <a16:creationId xmlns:a16="http://schemas.microsoft.com/office/drawing/2014/main" id="{D88CDD01-67EB-D1A5-0117-9ECEED38A7A9}"/>
              </a:ext>
            </a:extLst>
          </p:cNvPr>
          <p:cNvSpPr>
            <a:spLocks noGrp="1"/>
          </p:cNvSpPr>
          <p:nvPr>
            <p:ph sz="quarter" idx="16"/>
          </p:nvPr>
        </p:nvSpPr>
        <p:spPr>
          <a:xfrm>
            <a:off x="5855650" y="3616033"/>
            <a:ext cx="2651760" cy="763461"/>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F7F85"/>
                </a:solidFill>
                <a:effectLst/>
                <a:uLnTx/>
                <a:uFillTx/>
                <a:latin typeface="PrudentialModern" pitchFamily="2" charset="77"/>
                <a:ea typeface="Calibri" panose="020F0502020204030204" pitchFamily="34" charset="0"/>
                <a:cs typeface="Times New Roman" panose="02020603050405020304" pitchFamily="18" charset="0"/>
              </a:rPr>
              <a:t>Introduce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them to a financial professional who can help with savings strategies and retirement planning.</a:t>
            </a:r>
          </a:p>
        </p:txBody>
      </p:sp>
      <p:sp>
        <p:nvSpPr>
          <p:cNvPr id="10" name="Content Placeholder 9">
            <a:extLst>
              <a:ext uri="{FF2B5EF4-FFF2-40B4-BE49-F238E27FC236}">
                <a16:creationId xmlns:a16="http://schemas.microsoft.com/office/drawing/2014/main" id="{CA73F319-027D-791B-FA95-7E7832AB457A}"/>
              </a:ext>
            </a:extLst>
          </p:cNvPr>
          <p:cNvSpPr>
            <a:spLocks noGrp="1"/>
          </p:cNvSpPr>
          <p:nvPr>
            <p:ph sz="quarter" idx="17"/>
          </p:nvPr>
        </p:nvSpPr>
        <p:spPr>
          <a:xfrm>
            <a:off x="9005249" y="3616030"/>
            <a:ext cx="2881951" cy="1016127"/>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F7F85"/>
                </a:solidFill>
                <a:effectLst/>
                <a:uLnTx/>
                <a:uFillTx/>
                <a:latin typeface="PrudentialModern" pitchFamily="2" charset="77"/>
                <a:ea typeface="Calibri" panose="020F0502020204030204" pitchFamily="34" charset="0"/>
                <a:cs typeface="Times New Roman" panose="02020603050405020304" pitchFamily="18" charset="0"/>
              </a:rPr>
              <a:t>Educate</a:t>
            </a:r>
            <a:r>
              <a:rPr kumimoji="0" lang="en-US" sz="1400" b="1" i="0" u="none" strike="noStrike" kern="100" cap="none" spc="0" normalizeH="0" baseline="0" noProof="0" dirty="0">
                <a:ln>
                  <a:noFill/>
                </a:ln>
                <a:solidFill>
                  <a:srgbClr val="14D6E0"/>
                </a:solidFill>
                <a:effectLst/>
                <a:uLnTx/>
                <a:uFillTx/>
                <a:latin typeface="PrudentialModern"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them about the responsible use of credit cards and importance of maintaining a good credit score.</a:t>
            </a:r>
          </a:p>
        </p:txBody>
      </p:sp>
      <p:sp>
        <p:nvSpPr>
          <p:cNvPr id="11" name="Content Placeholder 10">
            <a:extLst>
              <a:ext uri="{FF2B5EF4-FFF2-40B4-BE49-F238E27FC236}">
                <a16:creationId xmlns:a16="http://schemas.microsoft.com/office/drawing/2014/main" id="{42426C0C-C6E1-9EF7-3770-A557DED2BE5E}"/>
              </a:ext>
            </a:extLst>
          </p:cNvPr>
          <p:cNvSpPr>
            <a:spLocks noGrp="1"/>
          </p:cNvSpPr>
          <p:nvPr>
            <p:ph sz="quarter" idx="19"/>
          </p:nvPr>
        </p:nvSpPr>
        <p:spPr>
          <a:xfrm>
            <a:off x="6882733" y="5588544"/>
            <a:ext cx="3139573" cy="595689"/>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F7F85"/>
                </a:solidFill>
                <a:effectLst/>
                <a:uLnTx/>
                <a:uFillTx/>
                <a:latin typeface="PrudentialModern" pitchFamily="2" charset="77"/>
                <a:ea typeface="Calibri" panose="020F0502020204030204" pitchFamily="34" charset="0"/>
                <a:cs typeface="Times New Roman" panose="02020603050405020304" pitchFamily="18" charset="0"/>
              </a:rPr>
              <a:t>Encourage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your young adult to consider purchasing life insurance.</a:t>
            </a:r>
          </a:p>
        </p:txBody>
      </p:sp>
      <p:pic>
        <p:nvPicPr>
          <p:cNvPr id="5" name="Picture 4">
            <a:extLst>
              <a:ext uri="{FF2B5EF4-FFF2-40B4-BE49-F238E27FC236}">
                <a16:creationId xmlns:a16="http://schemas.microsoft.com/office/drawing/2014/main" id="{DF202158-C614-9205-7F23-FFACCC5A39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084" y="2890621"/>
            <a:ext cx="1085267" cy="627818"/>
          </a:xfrm>
          <a:prstGeom prst="rect">
            <a:avLst/>
          </a:prstGeom>
        </p:spPr>
      </p:pic>
      <p:pic>
        <p:nvPicPr>
          <p:cNvPr id="12" name="Picture 11">
            <a:extLst>
              <a:ext uri="{FF2B5EF4-FFF2-40B4-BE49-F238E27FC236}">
                <a16:creationId xmlns:a16="http://schemas.microsoft.com/office/drawing/2014/main" id="{48021A09-377D-5966-97DF-90D2528368B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4063" y="4755642"/>
            <a:ext cx="654768" cy="791970"/>
          </a:xfrm>
          <a:prstGeom prst="rect">
            <a:avLst/>
          </a:prstGeom>
        </p:spPr>
      </p:pic>
      <p:pic>
        <p:nvPicPr>
          <p:cNvPr id="14" name="Picture 13">
            <a:extLst>
              <a:ext uri="{FF2B5EF4-FFF2-40B4-BE49-F238E27FC236}">
                <a16:creationId xmlns:a16="http://schemas.microsoft.com/office/drawing/2014/main" id="{97E6BC62-19A6-A457-6884-133ABCE63F6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763" y="866244"/>
            <a:ext cx="964836" cy="703284"/>
          </a:xfrm>
          <a:prstGeom prst="rect">
            <a:avLst/>
          </a:prstGeom>
        </p:spPr>
      </p:pic>
      <p:pic>
        <p:nvPicPr>
          <p:cNvPr id="15" name="Picture 14">
            <a:extLst>
              <a:ext uri="{FF2B5EF4-FFF2-40B4-BE49-F238E27FC236}">
                <a16:creationId xmlns:a16="http://schemas.microsoft.com/office/drawing/2014/main" id="{D0492FEA-E2B9-8F1E-7A36-D036A58AD3D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3091" y="818891"/>
            <a:ext cx="575035" cy="724638"/>
          </a:xfrm>
          <a:prstGeom prst="rect">
            <a:avLst/>
          </a:prstGeom>
        </p:spPr>
      </p:pic>
      <p:pic>
        <p:nvPicPr>
          <p:cNvPr id="16" name="Picture 15">
            <a:extLst>
              <a:ext uri="{FF2B5EF4-FFF2-40B4-BE49-F238E27FC236}">
                <a16:creationId xmlns:a16="http://schemas.microsoft.com/office/drawing/2014/main" id="{E9E529A9-12F8-D8A4-A1A6-BFF4C445C7E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9519" y="2752557"/>
            <a:ext cx="731048" cy="738664"/>
          </a:xfrm>
          <a:prstGeom prst="rect">
            <a:avLst/>
          </a:prstGeom>
        </p:spPr>
      </p:pic>
      <p:sp>
        <p:nvSpPr>
          <p:cNvPr id="17" name="TextBox 16">
            <a:extLst>
              <a:ext uri="{FF2B5EF4-FFF2-40B4-BE49-F238E27FC236}">
                <a16:creationId xmlns:a16="http://schemas.microsoft.com/office/drawing/2014/main" id="{554E7BA9-349D-8F4E-ECC1-8E5EBD99C0A9}"/>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21" name="TextBox 20">
            <a:extLst>
              <a:ext uri="{FF2B5EF4-FFF2-40B4-BE49-F238E27FC236}">
                <a16:creationId xmlns:a16="http://schemas.microsoft.com/office/drawing/2014/main" id="{040D2BB9-2B44-A5C3-5E81-E4EDC63862FD}"/>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13</a:t>
            </a:fld>
            <a:endParaRPr kumimoji="0" lang="en-US" sz="900" b="0" i="0" u="none" strike="noStrike" kern="1200" cap="none" spc="100" normalizeH="0" baseline="0" dirty="0">
              <a:ln>
                <a:noFill/>
              </a:ln>
              <a:solidFill>
                <a:schemeClr val="tx2"/>
              </a:solidFill>
              <a:effectLst/>
              <a:latin typeface="+mn-lt"/>
              <a:ea typeface="+mn-ea"/>
              <a:cs typeface="+mn-cs"/>
            </a:endParaRPr>
          </a:p>
        </p:txBody>
      </p:sp>
    </p:spTree>
    <p:extLst>
      <p:ext uri="{BB962C8B-B14F-4D97-AF65-F5344CB8AC3E}">
        <p14:creationId xmlns:p14="http://schemas.microsoft.com/office/powerpoint/2010/main" val="4198204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50312-D02C-A028-794C-0BB908A1C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B4D8E-3820-319E-3AAA-D0D7D694FAC9}"/>
              </a:ext>
            </a:extLst>
          </p:cNvPr>
          <p:cNvSpPr>
            <a:spLocks noGrp="1"/>
          </p:cNvSpPr>
          <p:nvPr>
            <p:ph type="title"/>
          </p:nvPr>
        </p:nvSpPr>
        <p:spPr>
          <a:xfrm>
            <a:off x="324853" y="944632"/>
            <a:ext cx="11283950" cy="523220"/>
          </a:xfrm>
        </p:spPr>
        <p:txBody>
          <a:bodyPr/>
          <a:lstStyle/>
          <a:p>
            <a:r>
              <a:rPr lang="en-US" dirty="0"/>
              <a:t>United front: you &amp; your partner</a:t>
            </a:r>
          </a:p>
        </p:txBody>
      </p:sp>
      <p:pic>
        <p:nvPicPr>
          <p:cNvPr id="3" name="Picture 2">
            <a:extLst>
              <a:ext uri="{FF2B5EF4-FFF2-40B4-BE49-F238E27FC236}">
                <a16:creationId xmlns:a16="http://schemas.microsoft.com/office/drawing/2014/main" id="{F6B11193-0FD5-850D-E4F0-C71658EA7D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682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A19DAF-17E8-D419-CC98-1FDC60CC9D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8C119D-8870-B095-324B-EB3CE171F55B}"/>
              </a:ext>
            </a:extLst>
          </p:cNvPr>
          <p:cNvSpPr>
            <a:spLocks noGrp="1"/>
          </p:cNvSpPr>
          <p:nvPr>
            <p:ph type="title"/>
          </p:nvPr>
        </p:nvSpPr>
        <p:spPr>
          <a:xfrm>
            <a:off x="457201" y="799644"/>
            <a:ext cx="4102768" cy="523220"/>
          </a:xfrm>
        </p:spPr>
        <p:txBody>
          <a:bodyPr/>
          <a:lstStyle/>
          <a:p>
            <a:r>
              <a:rPr lang="en-US" dirty="0"/>
              <a:t>United front: you &amp; your partner </a:t>
            </a:r>
          </a:p>
        </p:txBody>
      </p:sp>
      <p:pic>
        <p:nvPicPr>
          <p:cNvPr id="6" name="Picture 5">
            <a:extLst>
              <a:ext uri="{FF2B5EF4-FFF2-40B4-BE49-F238E27FC236}">
                <a16:creationId xmlns:a16="http://schemas.microsoft.com/office/drawing/2014/main" id="{59086CB7-219F-6973-6562-E1FDE41699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C2E4F6-8A57-35DF-F937-378F442B878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817" y="690415"/>
            <a:ext cx="851930" cy="492835"/>
          </a:xfrm>
          <a:prstGeom prst="rect">
            <a:avLst/>
          </a:prstGeom>
        </p:spPr>
      </p:pic>
      <p:pic>
        <p:nvPicPr>
          <p:cNvPr id="14" name="Picture 13">
            <a:extLst>
              <a:ext uri="{FF2B5EF4-FFF2-40B4-BE49-F238E27FC236}">
                <a16:creationId xmlns:a16="http://schemas.microsoft.com/office/drawing/2014/main" id="{2BCE0E92-C0D6-8D0A-C43C-E4B51BB742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1482" y="631314"/>
            <a:ext cx="648830" cy="566552"/>
          </a:xfrm>
          <a:prstGeom prst="rect">
            <a:avLst/>
          </a:prstGeom>
        </p:spPr>
      </p:pic>
      <p:pic>
        <p:nvPicPr>
          <p:cNvPr id="16" name="Picture 15">
            <a:extLst>
              <a:ext uri="{FF2B5EF4-FFF2-40B4-BE49-F238E27FC236}">
                <a16:creationId xmlns:a16="http://schemas.microsoft.com/office/drawing/2014/main" id="{2AC2415F-E891-551E-DDE1-2D488225F1A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2754" y="2140321"/>
            <a:ext cx="706057" cy="582223"/>
          </a:xfrm>
          <a:prstGeom prst="rect">
            <a:avLst/>
          </a:prstGeom>
        </p:spPr>
      </p:pic>
      <p:pic>
        <p:nvPicPr>
          <p:cNvPr id="39" name="Picture 38">
            <a:extLst>
              <a:ext uri="{FF2B5EF4-FFF2-40B4-BE49-F238E27FC236}">
                <a16:creationId xmlns:a16="http://schemas.microsoft.com/office/drawing/2014/main" id="{E2D41D30-42E4-1F00-35B7-58A59A8109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802" y="3549777"/>
            <a:ext cx="717961" cy="712076"/>
          </a:xfrm>
          <a:prstGeom prst="rect">
            <a:avLst/>
          </a:prstGeom>
        </p:spPr>
      </p:pic>
      <p:pic>
        <p:nvPicPr>
          <p:cNvPr id="43" name="Picture 42">
            <a:extLst>
              <a:ext uri="{FF2B5EF4-FFF2-40B4-BE49-F238E27FC236}">
                <a16:creationId xmlns:a16="http://schemas.microsoft.com/office/drawing/2014/main" id="{C4145C7D-707A-2995-49EC-6AEBA9175C2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2384" y="4976031"/>
            <a:ext cx="626796" cy="630586"/>
          </a:xfrm>
          <a:prstGeom prst="rect">
            <a:avLst/>
          </a:prstGeom>
        </p:spPr>
      </p:pic>
      <p:pic>
        <p:nvPicPr>
          <p:cNvPr id="45" name="Picture 44">
            <a:extLst>
              <a:ext uri="{FF2B5EF4-FFF2-40B4-BE49-F238E27FC236}">
                <a16:creationId xmlns:a16="http://schemas.microsoft.com/office/drawing/2014/main" id="{FC32FFEF-DF86-32D8-FB38-7C40C370DB7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2499" y="4958220"/>
            <a:ext cx="626796" cy="598187"/>
          </a:xfrm>
          <a:prstGeom prst="rect">
            <a:avLst/>
          </a:prstGeom>
        </p:spPr>
      </p:pic>
      <p:pic>
        <p:nvPicPr>
          <p:cNvPr id="24" name="Picture 23">
            <a:extLst>
              <a:ext uri="{FF2B5EF4-FFF2-40B4-BE49-F238E27FC236}">
                <a16:creationId xmlns:a16="http://schemas.microsoft.com/office/drawing/2014/main" id="{D91C389B-2B35-C255-C65D-9A29247D99A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926917" y="2087992"/>
            <a:ext cx="717961" cy="572814"/>
          </a:xfrm>
          <a:prstGeom prst="rect">
            <a:avLst/>
          </a:prstGeom>
        </p:spPr>
      </p:pic>
      <p:pic>
        <p:nvPicPr>
          <p:cNvPr id="27" name="Picture 26">
            <a:extLst>
              <a:ext uri="{FF2B5EF4-FFF2-40B4-BE49-F238E27FC236}">
                <a16:creationId xmlns:a16="http://schemas.microsoft.com/office/drawing/2014/main" id="{D282226C-9F2D-AC1C-EEE0-471CE6769FD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898859" y="3608339"/>
            <a:ext cx="774077" cy="656899"/>
          </a:xfrm>
          <a:prstGeom prst="rect">
            <a:avLst/>
          </a:prstGeom>
        </p:spPr>
      </p:pic>
      <p:sp>
        <p:nvSpPr>
          <p:cNvPr id="8" name="Content Placeholder 7">
            <a:extLst>
              <a:ext uri="{FF2B5EF4-FFF2-40B4-BE49-F238E27FC236}">
                <a16:creationId xmlns:a16="http://schemas.microsoft.com/office/drawing/2014/main" id="{AD89CCA5-68E2-C9A9-33A8-DF0DFEE31735}"/>
              </a:ext>
            </a:extLst>
          </p:cNvPr>
          <p:cNvSpPr>
            <a:spLocks noGrp="1"/>
          </p:cNvSpPr>
          <p:nvPr>
            <p:ph sz="quarter" idx="14"/>
          </p:nvPr>
        </p:nvSpPr>
        <p:spPr>
          <a:xfrm>
            <a:off x="5438275" y="1288466"/>
            <a:ext cx="3080083" cy="744872"/>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Meet</a:t>
            </a: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with a financial professional together to discuss long-term financial goals and retirement plans.</a:t>
            </a:r>
          </a:p>
          <a:p>
            <a:endParaRPr lang="en-US" dirty="0"/>
          </a:p>
        </p:txBody>
      </p:sp>
      <p:sp>
        <p:nvSpPr>
          <p:cNvPr id="9" name="Content Placeholder 8">
            <a:extLst>
              <a:ext uri="{FF2B5EF4-FFF2-40B4-BE49-F238E27FC236}">
                <a16:creationId xmlns:a16="http://schemas.microsoft.com/office/drawing/2014/main" id="{F6E8A88A-83E5-382F-AA66-21A430666A96}"/>
              </a:ext>
            </a:extLst>
          </p:cNvPr>
          <p:cNvSpPr>
            <a:spLocks noGrp="1"/>
          </p:cNvSpPr>
          <p:nvPr>
            <p:ph sz="quarter" idx="15"/>
          </p:nvPr>
        </p:nvSpPr>
        <p:spPr>
          <a:xfrm>
            <a:off x="8776785" y="1324561"/>
            <a:ext cx="2990098" cy="624555"/>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Make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each of you know the benefits you get from your workplace.</a:t>
            </a:r>
          </a:p>
          <a:p>
            <a:endParaRPr lang="en-US" dirty="0"/>
          </a:p>
        </p:txBody>
      </p:sp>
      <p:sp>
        <p:nvSpPr>
          <p:cNvPr id="10" name="Content Placeholder 9">
            <a:extLst>
              <a:ext uri="{FF2B5EF4-FFF2-40B4-BE49-F238E27FC236}">
                <a16:creationId xmlns:a16="http://schemas.microsoft.com/office/drawing/2014/main" id="{D3A05AE7-17ED-20CE-23F6-31D8230AAF88}"/>
              </a:ext>
            </a:extLst>
          </p:cNvPr>
          <p:cNvSpPr>
            <a:spLocks noGrp="1"/>
          </p:cNvSpPr>
          <p:nvPr>
            <p:ph sz="quarter" idx="16"/>
          </p:nvPr>
        </p:nvSpPr>
        <p:spPr>
          <a:xfrm>
            <a:off x="5446578" y="2780381"/>
            <a:ext cx="2651760" cy="480177"/>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Supplement</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group insurance with permanent life insurance.</a:t>
            </a:r>
          </a:p>
          <a:p>
            <a:endParaRPr lang="en-US" dirty="0"/>
          </a:p>
        </p:txBody>
      </p:sp>
      <p:sp>
        <p:nvSpPr>
          <p:cNvPr id="13" name="Content Placeholder 12">
            <a:extLst>
              <a:ext uri="{FF2B5EF4-FFF2-40B4-BE49-F238E27FC236}">
                <a16:creationId xmlns:a16="http://schemas.microsoft.com/office/drawing/2014/main" id="{8B3BB0C9-57C4-7316-FFDC-B95804037C0A}"/>
              </a:ext>
            </a:extLst>
          </p:cNvPr>
          <p:cNvSpPr>
            <a:spLocks noGrp="1"/>
          </p:cNvSpPr>
          <p:nvPr>
            <p:ph sz="quarter" idx="17"/>
          </p:nvPr>
        </p:nvSpPr>
        <p:spPr>
          <a:xfrm>
            <a:off x="8776648" y="2792413"/>
            <a:ext cx="3002268" cy="564398"/>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Prepare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for 	what-if scenarios like job loss, illness, or disability.</a:t>
            </a:r>
          </a:p>
          <a:p>
            <a:endParaRPr lang="en-US" dirty="0"/>
          </a:p>
        </p:txBody>
      </p:sp>
      <p:sp>
        <p:nvSpPr>
          <p:cNvPr id="15" name="Content Placeholder 14">
            <a:extLst>
              <a:ext uri="{FF2B5EF4-FFF2-40B4-BE49-F238E27FC236}">
                <a16:creationId xmlns:a16="http://schemas.microsoft.com/office/drawing/2014/main" id="{CD0CCBAC-5105-5F35-10D8-359D34EA7F90}"/>
              </a:ext>
            </a:extLst>
          </p:cNvPr>
          <p:cNvSpPr>
            <a:spLocks noGrp="1"/>
          </p:cNvSpPr>
          <p:nvPr>
            <p:ph sz="quarter" idx="19"/>
          </p:nvPr>
        </p:nvSpPr>
        <p:spPr>
          <a:xfrm>
            <a:off x="5450974" y="4319003"/>
            <a:ext cx="2633663" cy="385344"/>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Build-up</a:t>
            </a: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emergency savings.</a:t>
            </a:r>
          </a:p>
          <a:p>
            <a:endParaRPr lang="en-US" dirty="0"/>
          </a:p>
        </p:txBody>
      </p:sp>
      <p:sp>
        <p:nvSpPr>
          <p:cNvPr id="17" name="Content Placeholder 16">
            <a:extLst>
              <a:ext uri="{FF2B5EF4-FFF2-40B4-BE49-F238E27FC236}">
                <a16:creationId xmlns:a16="http://schemas.microsoft.com/office/drawing/2014/main" id="{29EF3045-6CD6-A88A-0F6E-48F1C72B4289}"/>
              </a:ext>
            </a:extLst>
          </p:cNvPr>
          <p:cNvSpPr>
            <a:spLocks noGrp="1"/>
          </p:cNvSpPr>
          <p:nvPr>
            <p:ph sz="quarter" idx="20"/>
          </p:nvPr>
        </p:nvSpPr>
        <p:spPr>
          <a:xfrm>
            <a:off x="8771103" y="4331286"/>
            <a:ext cx="2659062" cy="613694"/>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Double check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your beneficiary selections.</a:t>
            </a:r>
          </a:p>
          <a:p>
            <a:endParaRPr lang="en-US" dirty="0"/>
          </a:p>
        </p:txBody>
      </p:sp>
      <p:sp>
        <p:nvSpPr>
          <p:cNvPr id="18" name="Content Placeholder 17">
            <a:extLst>
              <a:ext uri="{FF2B5EF4-FFF2-40B4-BE49-F238E27FC236}">
                <a16:creationId xmlns:a16="http://schemas.microsoft.com/office/drawing/2014/main" id="{1182D3C0-9246-0B7B-8959-8363B631E9F8}"/>
              </a:ext>
            </a:extLst>
          </p:cNvPr>
          <p:cNvSpPr>
            <a:spLocks noGrp="1"/>
          </p:cNvSpPr>
          <p:nvPr>
            <p:ph sz="quarter" idx="21"/>
          </p:nvPr>
        </p:nvSpPr>
        <p:spPr>
          <a:xfrm>
            <a:off x="5449804" y="5666123"/>
            <a:ext cx="2695575" cy="566235"/>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Create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a will if you haven’t done so already.</a:t>
            </a:r>
          </a:p>
          <a:p>
            <a:endParaRPr lang="en-US" dirty="0"/>
          </a:p>
        </p:txBody>
      </p:sp>
      <p:sp>
        <p:nvSpPr>
          <p:cNvPr id="19" name="Content Placeholder 18">
            <a:extLst>
              <a:ext uri="{FF2B5EF4-FFF2-40B4-BE49-F238E27FC236}">
                <a16:creationId xmlns:a16="http://schemas.microsoft.com/office/drawing/2014/main" id="{78EA0DCF-8405-D54B-C422-A9ADF4DA2FD8}"/>
              </a:ext>
            </a:extLst>
          </p:cNvPr>
          <p:cNvSpPr>
            <a:spLocks noGrp="1"/>
          </p:cNvSpPr>
          <p:nvPr>
            <p:ph sz="quarter" idx="22"/>
          </p:nvPr>
        </p:nvSpPr>
        <p:spPr>
          <a:xfrm>
            <a:off x="8771017" y="5691105"/>
            <a:ext cx="2982833" cy="517191"/>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BF01F4"/>
                </a:solidFill>
                <a:effectLst/>
                <a:uLnTx/>
                <a:uFillTx/>
                <a:latin typeface="PrudentialModern" pitchFamily="2" charset="77"/>
                <a:ea typeface="Calibri" panose="020F0502020204030204" pitchFamily="34" charset="0"/>
                <a:cs typeface="Times New Roman" panose="02020603050405020304" pitchFamily="18" charset="0"/>
              </a:rPr>
              <a:t>Schedule</a:t>
            </a:r>
            <a:r>
              <a:rPr kumimoji="0" lang="en-US" sz="1400" b="1" i="0" u="none" strike="noStrike" kern="100" cap="none" spc="0" normalizeH="0" baseline="0" noProof="0" dirty="0">
                <a:ln>
                  <a:noFill/>
                </a:ln>
                <a:solidFill>
                  <a:srgbClr val="D752FD"/>
                </a:solidFill>
                <a:effectLst/>
                <a:uLnTx/>
                <a:uFillTx/>
                <a:latin typeface="PrudentialModern"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regular money dates to keep financial conversations going.</a:t>
            </a:r>
            <a:endParaRPr lang="en-US" dirty="0"/>
          </a:p>
        </p:txBody>
      </p:sp>
      <p:grpSp>
        <p:nvGrpSpPr>
          <p:cNvPr id="28" name="Group 27">
            <a:extLst>
              <a:ext uri="{FF2B5EF4-FFF2-40B4-BE49-F238E27FC236}">
                <a16:creationId xmlns:a16="http://schemas.microsoft.com/office/drawing/2014/main" id="{787CA2F5-A2E0-0066-A5DA-B77F320CF134}"/>
              </a:ext>
              <a:ext uri="{C183D7F6-B498-43B3-948B-1728B52AA6E4}">
                <adec:decorative xmlns:adec="http://schemas.microsoft.com/office/drawing/2017/decorative" val="1"/>
              </a:ext>
            </a:extLst>
          </p:cNvPr>
          <p:cNvGrpSpPr/>
          <p:nvPr/>
        </p:nvGrpSpPr>
        <p:grpSpPr>
          <a:xfrm>
            <a:off x="8431447" y="6555521"/>
            <a:ext cx="3488523" cy="282882"/>
            <a:chOff x="8431447" y="6544888"/>
            <a:chExt cx="3488523" cy="282882"/>
          </a:xfrm>
        </p:grpSpPr>
        <p:sp>
          <p:nvSpPr>
            <p:cNvPr id="29" name="TextBox 28">
              <a:extLst>
                <a:ext uri="{FF2B5EF4-FFF2-40B4-BE49-F238E27FC236}">
                  <a16:creationId xmlns:a16="http://schemas.microsoft.com/office/drawing/2014/main" id="{FDDB3CD6-225F-7BA5-6053-CC6E9736A1F6}"/>
                </a:ext>
              </a:extLst>
            </p:cNvPr>
            <p:cNvSpPr txBox="1"/>
            <p:nvPr/>
          </p:nvSpPr>
          <p:spPr>
            <a:xfrm>
              <a:off x="8431447" y="6551476"/>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31" name="TextBox 30">
              <a:extLst>
                <a:ext uri="{FF2B5EF4-FFF2-40B4-BE49-F238E27FC236}">
                  <a16:creationId xmlns:a16="http://schemas.microsoft.com/office/drawing/2014/main" id="{CF1D3996-C3E9-3A31-D0EA-9002808EB63F}"/>
                </a:ext>
              </a:extLst>
            </p:cNvPr>
            <p:cNvSpPr txBox="1"/>
            <p:nvPr/>
          </p:nvSpPr>
          <p:spPr>
            <a:xfrm>
              <a:off x="11548802" y="6544888"/>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15</a:t>
              </a:fld>
              <a:endParaRPr kumimoji="0" lang="en-US" sz="900" b="0" i="0" u="none" strike="noStrike" kern="1200" cap="none" spc="100" normalizeH="0" baseline="0" dirty="0">
                <a:ln>
                  <a:noFill/>
                </a:ln>
                <a:solidFill>
                  <a:schemeClr val="tx2"/>
                </a:solidFill>
                <a:effectLst/>
                <a:latin typeface="+mn-lt"/>
                <a:ea typeface="+mn-ea"/>
                <a:cs typeface="+mn-cs"/>
              </a:endParaRPr>
            </a:p>
          </p:txBody>
        </p:sp>
      </p:grpSp>
    </p:spTree>
    <p:extLst>
      <p:ext uri="{BB962C8B-B14F-4D97-AF65-F5344CB8AC3E}">
        <p14:creationId xmlns:p14="http://schemas.microsoft.com/office/powerpoint/2010/main" val="3196900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457A-6250-5AB9-3298-3224BAABD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A10DC-9F56-9C71-38F2-6D4A7A9F7A28}"/>
              </a:ext>
            </a:extLst>
          </p:cNvPr>
          <p:cNvSpPr>
            <a:spLocks noGrp="1"/>
          </p:cNvSpPr>
          <p:nvPr>
            <p:ph type="title"/>
          </p:nvPr>
        </p:nvSpPr>
        <p:spPr>
          <a:xfrm>
            <a:off x="625642" y="1004179"/>
            <a:ext cx="5414211" cy="523220"/>
          </a:xfrm>
        </p:spPr>
        <p:txBody>
          <a:bodyPr/>
          <a:lstStyle/>
          <a:p>
            <a:r>
              <a:rPr lang="en-US" dirty="0"/>
              <a:t>Honoring their legacy: parents &amp; grandparents</a:t>
            </a:r>
          </a:p>
        </p:txBody>
      </p:sp>
      <p:pic>
        <p:nvPicPr>
          <p:cNvPr id="3" name="Picture 2">
            <a:extLst>
              <a:ext uri="{FF2B5EF4-FFF2-40B4-BE49-F238E27FC236}">
                <a16:creationId xmlns:a16="http://schemas.microsoft.com/office/drawing/2014/main" id="{C44115ED-09DC-6D56-6AF7-4DEFD68D8C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65"/>
            <a:ext cx="12192000" cy="6858000"/>
          </a:xfrm>
          <a:prstGeom prst="rect">
            <a:avLst/>
          </a:prstGeom>
        </p:spPr>
      </p:pic>
    </p:spTree>
    <p:extLst>
      <p:ext uri="{BB962C8B-B14F-4D97-AF65-F5344CB8AC3E}">
        <p14:creationId xmlns:p14="http://schemas.microsoft.com/office/powerpoint/2010/main" val="846685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31EE0E-56B2-B765-AA71-81508F70DD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057F26-2407-E3F0-5850-F9FEED7E2972}"/>
              </a:ext>
            </a:extLst>
          </p:cNvPr>
          <p:cNvSpPr>
            <a:spLocks noGrp="1"/>
          </p:cNvSpPr>
          <p:nvPr>
            <p:ph type="title"/>
          </p:nvPr>
        </p:nvSpPr>
        <p:spPr>
          <a:xfrm>
            <a:off x="866274" y="703390"/>
            <a:ext cx="3814011" cy="1883399"/>
          </a:xfrm>
        </p:spPr>
        <p:txBody>
          <a:bodyPr/>
          <a:lstStyle/>
          <a:p>
            <a:r>
              <a:rPr lang="en-US" dirty="0"/>
              <a:t>Honoring their legacy: parents &amp; grandparents </a:t>
            </a:r>
          </a:p>
        </p:txBody>
      </p:sp>
      <p:pic>
        <p:nvPicPr>
          <p:cNvPr id="5" name="Picture 4">
            <a:extLst>
              <a:ext uri="{FF2B5EF4-FFF2-40B4-BE49-F238E27FC236}">
                <a16:creationId xmlns:a16="http://schemas.microsoft.com/office/drawing/2014/main" id="{0969605C-06CB-F842-60A7-E5C215D9DA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 name="Graphic 39">
            <a:extLst>
              <a:ext uri="{FF2B5EF4-FFF2-40B4-BE49-F238E27FC236}">
                <a16:creationId xmlns:a16="http://schemas.microsoft.com/office/drawing/2014/main" id="{6092F34F-E150-6D4B-30B9-1C070471BD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5090" y="2674154"/>
            <a:ext cx="758951" cy="758951"/>
          </a:xfrm>
          <a:prstGeom prst="rect">
            <a:avLst/>
          </a:prstGeom>
        </p:spPr>
      </p:pic>
      <p:pic>
        <p:nvPicPr>
          <p:cNvPr id="42" name="Picture 41">
            <a:extLst>
              <a:ext uri="{FF2B5EF4-FFF2-40B4-BE49-F238E27FC236}">
                <a16:creationId xmlns:a16="http://schemas.microsoft.com/office/drawing/2014/main" id="{5C5D32CC-7406-3C7F-6874-F3FFE108513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090" y="762436"/>
            <a:ext cx="737700" cy="762875"/>
          </a:xfrm>
          <a:prstGeom prst="rect">
            <a:avLst/>
          </a:prstGeom>
        </p:spPr>
      </p:pic>
      <p:pic>
        <p:nvPicPr>
          <p:cNvPr id="44" name="Picture 43">
            <a:extLst>
              <a:ext uri="{FF2B5EF4-FFF2-40B4-BE49-F238E27FC236}">
                <a16:creationId xmlns:a16="http://schemas.microsoft.com/office/drawing/2014/main" id="{75768A6C-87AB-16EE-D774-BBB3027C03A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969" y="4216914"/>
            <a:ext cx="1457016" cy="1457016"/>
          </a:xfrm>
          <a:prstGeom prst="rect">
            <a:avLst/>
          </a:prstGeom>
        </p:spPr>
      </p:pic>
      <p:pic>
        <p:nvPicPr>
          <p:cNvPr id="46" name="Picture 45">
            <a:extLst>
              <a:ext uri="{FF2B5EF4-FFF2-40B4-BE49-F238E27FC236}">
                <a16:creationId xmlns:a16="http://schemas.microsoft.com/office/drawing/2014/main" id="{5D47856D-7CDF-1BB3-1802-C2A31C4F945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8904" y="703801"/>
            <a:ext cx="822960" cy="822960"/>
          </a:xfrm>
          <a:prstGeom prst="rect">
            <a:avLst/>
          </a:prstGeom>
        </p:spPr>
      </p:pic>
      <p:pic>
        <p:nvPicPr>
          <p:cNvPr id="50" name="Picture 49">
            <a:extLst>
              <a:ext uri="{FF2B5EF4-FFF2-40B4-BE49-F238E27FC236}">
                <a16:creationId xmlns:a16="http://schemas.microsoft.com/office/drawing/2014/main" id="{AE8B4327-5C07-7351-C34F-D9DC97C3497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4631" y="2784263"/>
            <a:ext cx="635029" cy="649097"/>
          </a:xfrm>
          <a:prstGeom prst="rect">
            <a:avLst/>
          </a:prstGeom>
        </p:spPr>
      </p:pic>
      <p:sp>
        <p:nvSpPr>
          <p:cNvPr id="7" name="Content Placeholder 6">
            <a:extLst>
              <a:ext uri="{FF2B5EF4-FFF2-40B4-BE49-F238E27FC236}">
                <a16:creationId xmlns:a16="http://schemas.microsoft.com/office/drawing/2014/main" id="{019DB76D-9558-FAEF-927D-321BCF03C3C9}"/>
              </a:ext>
            </a:extLst>
          </p:cNvPr>
          <p:cNvSpPr>
            <a:spLocks noGrp="1"/>
          </p:cNvSpPr>
          <p:nvPr>
            <p:ph sz="quarter" idx="14"/>
          </p:nvPr>
        </p:nvSpPr>
        <p:spPr>
          <a:xfrm>
            <a:off x="5666875" y="1613319"/>
            <a:ext cx="2651125" cy="769852"/>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1F45"/>
                </a:solidFill>
                <a:effectLst/>
                <a:uLnTx/>
                <a:uFillTx/>
                <a:latin typeface="PrudentialModern" pitchFamily="2" charset="77"/>
                <a:ea typeface="Calibri" panose="020F0502020204030204" pitchFamily="34" charset="0"/>
                <a:cs typeface="Times New Roman" panose="02020603050405020304" pitchFamily="18" charset="0"/>
              </a:rPr>
              <a:t>Locate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important documents such as insurance policies, wills, and property deeds.</a:t>
            </a:r>
          </a:p>
        </p:txBody>
      </p:sp>
      <p:sp>
        <p:nvSpPr>
          <p:cNvPr id="8" name="Content Placeholder 7">
            <a:extLst>
              <a:ext uri="{FF2B5EF4-FFF2-40B4-BE49-F238E27FC236}">
                <a16:creationId xmlns:a16="http://schemas.microsoft.com/office/drawing/2014/main" id="{27C2B4ED-5C59-43E8-CAA7-575AE43816A5}"/>
              </a:ext>
            </a:extLst>
          </p:cNvPr>
          <p:cNvSpPr>
            <a:spLocks noGrp="1"/>
          </p:cNvSpPr>
          <p:nvPr>
            <p:ph sz="quarter" idx="15"/>
          </p:nvPr>
        </p:nvSpPr>
        <p:spPr>
          <a:xfrm>
            <a:off x="8776795" y="1613318"/>
            <a:ext cx="2809616" cy="768934"/>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A254A"/>
                </a:solidFill>
                <a:effectLst/>
                <a:uLnTx/>
                <a:uFillTx/>
                <a:latin typeface="PrudentialModern" pitchFamily="2" charset="77"/>
                <a:ea typeface="Calibri" panose="020F0502020204030204" pitchFamily="34" charset="0"/>
                <a:cs typeface="Times New Roman" panose="02020603050405020304" pitchFamily="18" charset="0"/>
              </a:rPr>
              <a:t>Ask</a:t>
            </a:r>
            <a:r>
              <a:rPr kumimoji="0" lang="en-US" sz="1400" b="0" i="0" u="none" strike="noStrike" kern="100" cap="none" spc="0" normalizeH="0" baseline="0" noProof="0" dirty="0">
                <a:ln>
                  <a:noFill/>
                </a:ln>
                <a:solidFill>
                  <a:srgbClr val="0A254A"/>
                </a:solidFill>
                <a:effectLst/>
                <a:uLnTx/>
                <a:uFillTx/>
                <a:latin typeface="PrudentialModern Medium"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about accounts they may have at banks, investment firms, and brokerage houses.</a:t>
            </a:r>
            <a:endParaRPr lang="en-US" dirty="0"/>
          </a:p>
        </p:txBody>
      </p:sp>
      <p:sp>
        <p:nvSpPr>
          <p:cNvPr id="9" name="Content Placeholder 8">
            <a:extLst>
              <a:ext uri="{FF2B5EF4-FFF2-40B4-BE49-F238E27FC236}">
                <a16:creationId xmlns:a16="http://schemas.microsoft.com/office/drawing/2014/main" id="{B5531B05-C5F7-ABBF-4090-D9FEF0B7FC9F}"/>
              </a:ext>
            </a:extLst>
          </p:cNvPr>
          <p:cNvSpPr>
            <a:spLocks noGrp="1"/>
          </p:cNvSpPr>
          <p:nvPr>
            <p:ph sz="quarter" idx="16"/>
          </p:nvPr>
        </p:nvSpPr>
        <p:spPr>
          <a:xfrm>
            <a:off x="5663145" y="3574465"/>
            <a:ext cx="2373950" cy="768934"/>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A254A"/>
                </a:solidFill>
                <a:effectLst/>
                <a:uLnTx/>
                <a:uFillTx/>
                <a:latin typeface="PrudentialModern" pitchFamily="2" charset="77"/>
                <a:ea typeface="Calibri" panose="020F0502020204030204" pitchFamily="34" charset="0"/>
                <a:cs typeface="Times New Roman" panose="02020603050405020304" pitchFamily="18" charset="0"/>
              </a:rPr>
              <a:t>Gather</a:t>
            </a: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contact information for financial professionals, attorneys, and accountants.</a:t>
            </a:r>
            <a:endParaRPr lang="en-US" dirty="0"/>
          </a:p>
        </p:txBody>
      </p:sp>
      <p:sp>
        <p:nvSpPr>
          <p:cNvPr id="10" name="Content Placeholder 9">
            <a:extLst>
              <a:ext uri="{FF2B5EF4-FFF2-40B4-BE49-F238E27FC236}">
                <a16:creationId xmlns:a16="http://schemas.microsoft.com/office/drawing/2014/main" id="{E67AE654-C088-0A5B-D7E9-70D0D3537C8C}"/>
              </a:ext>
            </a:extLst>
          </p:cNvPr>
          <p:cNvSpPr>
            <a:spLocks noGrp="1"/>
          </p:cNvSpPr>
          <p:nvPr>
            <p:ph sz="quarter" idx="17"/>
          </p:nvPr>
        </p:nvSpPr>
        <p:spPr>
          <a:xfrm>
            <a:off x="8776648" y="3574466"/>
            <a:ext cx="2651760" cy="768934"/>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A254A"/>
                </a:solidFill>
                <a:effectLst/>
                <a:uLnTx/>
                <a:uFillTx/>
                <a:latin typeface="PrudentialModern" pitchFamily="2" charset="77"/>
                <a:ea typeface="Calibri" panose="020F0502020204030204" pitchFamily="34" charset="0"/>
                <a:cs typeface="Times New Roman" panose="02020603050405020304" pitchFamily="18" charset="0"/>
              </a:rPr>
              <a:t>Encourage</a:t>
            </a: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them to review beneficiaries on life insurance policies.</a:t>
            </a:r>
            <a:endParaRPr lang="en-US" dirty="0"/>
          </a:p>
        </p:txBody>
      </p:sp>
      <p:sp>
        <p:nvSpPr>
          <p:cNvPr id="12" name="Content Placeholder 11">
            <a:extLst>
              <a:ext uri="{FF2B5EF4-FFF2-40B4-BE49-F238E27FC236}">
                <a16:creationId xmlns:a16="http://schemas.microsoft.com/office/drawing/2014/main" id="{FBC764D0-9F4D-9BFD-456F-B8C92844D2DC}"/>
              </a:ext>
            </a:extLst>
          </p:cNvPr>
          <p:cNvSpPr>
            <a:spLocks noGrp="1"/>
          </p:cNvSpPr>
          <p:nvPr>
            <p:ph sz="quarter" idx="19"/>
          </p:nvPr>
        </p:nvSpPr>
        <p:spPr>
          <a:xfrm>
            <a:off x="7303838" y="5413876"/>
            <a:ext cx="2128921" cy="505661"/>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A254A"/>
                </a:solidFill>
                <a:effectLst/>
                <a:uLnTx/>
                <a:uFillTx/>
                <a:latin typeface="PrudentialModern" pitchFamily="2" charset="77"/>
                <a:ea typeface="Calibri" panose="020F0502020204030204" pitchFamily="34" charset="0"/>
                <a:cs typeface="Times New Roman" panose="02020603050405020304" pitchFamily="18" charset="0"/>
              </a:rPr>
              <a:t>Discuss</a:t>
            </a:r>
            <a:r>
              <a:rPr kumimoji="0" lang="en-US" sz="1400" b="0" i="0" u="none" strike="noStrike" kern="100" cap="none" spc="0" normalizeH="0" baseline="0" noProof="0" dirty="0">
                <a:ln>
                  <a:noFill/>
                </a:ln>
                <a:solidFill>
                  <a:srgbClr val="0A254A"/>
                </a:solidFill>
                <a:effectLst/>
                <a:uLnTx/>
                <a:uFillTx/>
                <a:latin typeface="PrudentialModern Medium"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their end-of-life wishes and plans.</a:t>
            </a:r>
            <a:endParaRPr lang="en-US" dirty="0"/>
          </a:p>
        </p:txBody>
      </p:sp>
      <p:grpSp>
        <p:nvGrpSpPr>
          <p:cNvPr id="51" name="Group 50">
            <a:extLst>
              <a:ext uri="{FF2B5EF4-FFF2-40B4-BE49-F238E27FC236}">
                <a16:creationId xmlns:a16="http://schemas.microsoft.com/office/drawing/2014/main" id="{5E0FCEED-08AD-A67C-6497-8F8ADAFC74DE}"/>
              </a:ext>
              <a:ext uri="{C183D7F6-B498-43B3-948B-1728B52AA6E4}">
                <adec:decorative xmlns:adec="http://schemas.microsoft.com/office/drawing/2017/decorative" val="1"/>
              </a:ext>
            </a:extLst>
          </p:cNvPr>
          <p:cNvGrpSpPr/>
          <p:nvPr/>
        </p:nvGrpSpPr>
        <p:grpSpPr>
          <a:xfrm>
            <a:off x="8431447" y="6555521"/>
            <a:ext cx="3488523" cy="282882"/>
            <a:chOff x="8431447" y="6544888"/>
            <a:chExt cx="3488523" cy="282882"/>
          </a:xfrm>
        </p:grpSpPr>
        <p:sp>
          <p:nvSpPr>
            <p:cNvPr id="52" name="TextBox 51">
              <a:extLst>
                <a:ext uri="{FF2B5EF4-FFF2-40B4-BE49-F238E27FC236}">
                  <a16:creationId xmlns:a16="http://schemas.microsoft.com/office/drawing/2014/main" id="{5372CDC7-4AFE-A904-C7E8-858C3839969B}"/>
                </a:ext>
              </a:extLst>
            </p:cNvPr>
            <p:cNvSpPr txBox="1"/>
            <p:nvPr/>
          </p:nvSpPr>
          <p:spPr>
            <a:xfrm>
              <a:off x="8431447" y="6551476"/>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53" name="TextBox 52">
              <a:extLst>
                <a:ext uri="{FF2B5EF4-FFF2-40B4-BE49-F238E27FC236}">
                  <a16:creationId xmlns:a16="http://schemas.microsoft.com/office/drawing/2014/main" id="{082B68F9-9F9C-193F-CA3A-69A5249AEDA4}"/>
                </a:ext>
              </a:extLst>
            </p:cNvPr>
            <p:cNvSpPr txBox="1"/>
            <p:nvPr/>
          </p:nvSpPr>
          <p:spPr>
            <a:xfrm>
              <a:off x="11548802" y="6544888"/>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17</a:t>
              </a:fld>
              <a:endParaRPr kumimoji="0" lang="en-US" sz="900" b="0" i="0" u="none" strike="noStrike" kern="1200" cap="none" spc="100" normalizeH="0" baseline="0" dirty="0">
                <a:ln>
                  <a:noFill/>
                </a:ln>
                <a:solidFill>
                  <a:schemeClr val="tx2"/>
                </a:solidFill>
                <a:effectLst/>
                <a:latin typeface="+mn-lt"/>
                <a:ea typeface="+mn-ea"/>
                <a:cs typeface="+mn-cs"/>
              </a:endParaRPr>
            </a:p>
          </p:txBody>
        </p:sp>
      </p:grpSp>
    </p:spTree>
    <p:extLst>
      <p:ext uri="{BB962C8B-B14F-4D97-AF65-F5344CB8AC3E}">
        <p14:creationId xmlns:p14="http://schemas.microsoft.com/office/powerpoint/2010/main" val="161060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5795D-208C-1EC2-7FF1-D2C90BFDB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080BB-92EF-11BF-CDC0-F30E907D4312}"/>
              </a:ext>
            </a:extLst>
          </p:cNvPr>
          <p:cNvSpPr>
            <a:spLocks noGrp="1"/>
          </p:cNvSpPr>
          <p:nvPr>
            <p:ph type="title"/>
          </p:nvPr>
        </p:nvSpPr>
        <p:spPr>
          <a:xfrm>
            <a:off x="649705" y="1172621"/>
            <a:ext cx="5065295" cy="523220"/>
          </a:xfrm>
        </p:spPr>
        <p:txBody>
          <a:bodyPr/>
          <a:lstStyle/>
          <a:p>
            <a:r>
              <a:rPr lang="en-US" dirty="0"/>
              <a:t>Special needs planning</a:t>
            </a:r>
          </a:p>
        </p:txBody>
      </p:sp>
      <p:pic>
        <p:nvPicPr>
          <p:cNvPr id="3" name="Picture 2">
            <a:extLst>
              <a:ext uri="{FF2B5EF4-FFF2-40B4-BE49-F238E27FC236}">
                <a16:creationId xmlns:a16="http://schemas.microsoft.com/office/drawing/2014/main" id="{9544466D-FC1F-A20C-8C23-2AF4B505E2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3777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6E17AD-7BFA-56DF-FB9A-E13A4DB87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7C373-C5BC-328B-BFE7-9E34BF91000E}"/>
              </a:ext>
            </a:extLst>
          </p:cNvPr>
          <p:cNvSpPr>
            <a:spLocks noGrp="1"/>
          </p:cNvSpPr>
          <p:nvPr>
            <p:ph type="title"/>
          </p:nvPr>
        </p:nvSpPr>
        <p:spPr>
          <a:xfrm>
            <a:off x="818149" y="818288"/>
            <a:ext cx="3537284" cy="523220"/>
          </a:xfrm>
        </p:spPr>
        <p:txBody>
          <a:bodyPr/>
          <a:lstStyle/>
          <a:p>
            <a:r>
              <a:rPr lang="en-US" dirty="0"/>
              <a:t>Special needs planning </a:t>
            </a:r>
          </a:p>
        </p:txBody>
      </p:sp>
      <p:pic>
        <p:nvPicPr>
          <p:cNvPr id="4" name="Picture 3">
            <a:extLst>
              <a:ext uri="{FF2B5EF4-FFF2-40B4-BE49-F238E27FC236}">
                <a16:creationId xmlns:a16="http://schemas.microsoft.com/office/drawing/2014/main" id="{550EE312-CC9C-8B59-FE91-D5443D306F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59736"/>
          <a:stretch/>
        </p:blipFill>
        <p:spPr>
          <a:xfrm>
            <a:off x="-20319" y="0"/>
            <a:ext cx="4908912" cy="6858000"/>
          </a:xfrm>
          <a:prstGeom prst="rect">
            <a:avLst/>
          </a:prstGeom>
        </p:spPr>
      </p:pic>
      <p:pic>
        <p:nvPicPr>
          <p:cNvPr id="29" name="Picture 28">
            <a:extLst>
              <a:ext uri="{FF2B5EF4-FFF2-40B4-BE49-F238E27FC236}">
                <a16:creationId xmlns:a16="http://schemas.microsoft.com/office/drawing/2014/main" id="{D3D60139-7E0C-B66E-6BD1-D26AC4BCC06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976" y="3361546"/>
            <a:ext cx="755703" cy="642838"/>
          </a:xfrm>
          <a:prstGeom prst="rect">
            <a:avLst/>
          </a:prstGeom>
        </p:spPr>
      </p:pic>
      <p:pic>
        <p:nvPicPr>
          <p:cNvPr id="32" name="Picture 31">
            <a:extLst>
              <a:ext uri="{FF2B5EF4-FFF2-40B4-BE49-F238E27FC236}">
                <a16:creationId xmlns:a16="http://schemas.microsoft.com/office/drawing/2014/main" id="{58FA623D-4543-7387-D810-43169BF8AD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8516" y="1210410"/>
            <a:ext cx="772163" cy="756553"/>
          </a:xfrm>
          <a:prstGeom prst="rect">
            <a:avLst/>
          </a:prstGeom>
        </p:spPr>
      </p:pic>
      <p:pic>
        <p:nvPicPr>
          <p:cNvPr id="37" name="Picture 36">
            <a:extLst>
              <a:ext uri="{FF2B5EF4-FFF2-40B4-BE49-F238E27FC236}">
                <a16:creationId xmlns:a16="http://schemas.microsoft.com/office/drawing/2014/main" id="{3529D710-71C9-9FCB-A1FC-C16C18A91E4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3495" y="3396529"/>
            <a:ext cx="1052055" cy="607855"/>
          </a:xfrm>
          <a:prstGeom prst="rect">
            <a:avLst/>
          </a:prstGeom>
        </p:spPr>
      </p:pic>
      <p:pic>
        <p:nvPicPr>
          <p:cNvPr id="8" name="Picture 7">
            <a:extLst>
              <a:ext uri="{FF2B5EF4-FFF2-40B4-BE49-F238E27FC236}">
                <a16:creationId xmlns:a16="http://schemas.microsoft.com/office/drawing/2014/main" id="{A63DA1C5-9B52-4DC7-9A61-4032AAF4A73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678700" y="1149560"/>
            <a:ext cx="824449" cy="824449"/>
          </a:xfrm>
          <a:prstGeom prst="rect">
            <a:avLst/>
          </a:prstGeom>
        </p:spPr>
      </p:pic>
      <p:sp>
        <p:nvSpPr>
          <p:cNvPr id="6" name="Content Placeholder 5">
            <a:extLst>
              <a:ext uri="{FF2B5EF4-FFF2-40B4-BE49-F238E27FC236}">
                <a16:creationId xmlns:a16="http://schemas.microsoft.com/office/drawing/2014/main" id="{3189DF2E-8CCC-664C-831B-A17039D12B06}"/>
              </a:ext>
            </a:extLst>
          </p:cNvPr>
          <p:cNvSpPr>
            <a:spLocks noGrp="1"/>
          </p:cNvSpPr>
          <p:nvPr>
            <p:ph sz="quarter" idx="14"/>
          </p:nvPr>
        </p:nvSpPr>
        <p:spPr>
          <a:xfrm>
            <a:off x="5582654" y="2088021"/>
            <a:ext cx="2490536" cy="872787"/>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chemeClr val="accent6"/>
                </a:solidFill>
                <a:effectLst/>
                <a:uLnTx/>
                <a:uFillTx/>
                <a:latin typeface="PrudentialModern" pitchFamily="2" charset="77"/>
                <a:ea typeface="Calibri" panose="020F0502020204030204" pitchFamily="34" charset="0"/>
                <a:cs typeface="Times New Roman" panose="02020603050405020304" pitchFamily="18" charset="0"/>
              </a:rPr>
              <a:t>Ensure</a:t>
            </a:r>
            <a:r>
              <a:rPr kumimoji="0" lang="en-US" sz="1400" b="0" i="0" u="none" strike="noStrike" kern="100" cap="none" spc="0" normalizeH="0" baseline="0" noProof="0" dirty="0">
                <a:ln>
                  <a:noFill/>
                </a:ln>
                <a:solidFill>
                  <a:srgbClr val="007BC3"/>
                </a:solidFill>
                <a:effectLst/>
                <a:uLnTx/>
                <a:uFillTx/>
                <a:latin typeface="PrudentialModern Medium"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you have a successor caregiver who will care for your loved one if you can’t.</a:t>
            </a:r>
            <a:endParaRPr lang="en-US" dirty="0"/>
          </a:p>
        </p:txBody>
      </p:sp>
      <p:sp>
        <p:nvSpPr>
          <p:cNvPr id="7" name="Content Placeholder 6">
            <a:extLst>
              <a:ext uri="{FF2B5EF4-FFF2-40B4-BE49-F238E27FC236}">
                <a16:creationId xmlns:a16="http://schemas.microsoft.com/office/drawing/2014/main" id="{6A0BBA79-8D14-54BD-7A04-0ADBCD9B9533}"/>
              </a:ext>
            </a:extLst>
          </p:cNvPr>
          <p:cNvSpPr>
            <a:spLocks noGrp="1"/>
          </p:cNvSpPr>
          <p:nvPr>
            <p:ph sz="quarter" idx="15"/>
          </p:nvPr>
        </p:nvSpPr>
        <p:spPr>
          <a:xfrm>
            <a:off x="9017418" y="2100053"/>
            <a:ext cx="2147887" cy="318293"/>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9166"/>
                </a:solidFill>
                <a:effectLst/>
                <a:uLnTx/>
                <a:uFillTx/>
                <a:latin typeface="PrudentialModern" pitchFamily="2" charset="77"/>
                <a:ea typeface="Calibri" panose="020F0502020204030204" pitchFamily="34" charset="0"/>
                <a:cs typeface="Times New Roman" panose="02020603050405020304" pitchFamily="18" charset="0"/>
              </a:rPr>
              <a:t>Appoint</a:t>
            </a:r>
            <a:r>
              <a:rPr kumimoji="0" lang="en-US" sz="1400" b="0" i="0" u="none" strike="noStrike" kern="100" cap="none" spc="0" normalizeH="0" baseline="0" noProof="0" dirty="0">
                <a:ln>
                  <a:noFill/>
                </a:ln>
                <a:solidFill>
                  <a:srgbClr val="007BC3"/>
                </a:solidFill>
                <a:effectLst/>
                <a:uLnTx/>
                <a:uFillTx/>
                <a:latin typeface="PrudentialModern Medium" pitchFamily="2" charset="77"/>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001F45"/>
                </a:solidFill>
                <a:effectLst/>
                <a:uLnTx/>
                <a:uFillTx/>
                <a:latin typeface="PrudentialModern Med"/>
                <a:ea typeface="+mn-ea"/>
                <a:cs typeface="+mn-cs"/>
              </a:rPr>
              <a:t>a legal guardian.</a:t>
            </a:r>
            <a:endParaRPr lang="en-US" dirty="0"/>
          </a:p>
        </p:txBody>
      </p:sp>
      <p:sp>
        <p:nvSpPr>
          <p:cNvPr id="9" name="Content Placeholder 8">
            <a:extLst>
              <a:ext uri="{FF2B5EF4-FFF2-40B4-BE49-F238E27FC236}">
                <a16:creationId xmlns:a16="http://schemas.microsoft.com/office/drawing/2014/main" id="{96CFB865-E3C2-DCCC-FF79-2C13ABDEFF9C}"/>
              </a:ext>
            </a:extLst>
          </p:cNvPr>
          <p:cNvSpPr>
            <a:spLocks noGrp="1"/>
          </p:cNvSpPr>
          <p:nvPr>
            <p:ph sz="quarter" idx="16"/>
          </p:nvPr>
        </p:nvSpPr>
        <p:spPr>
          <a:xfrm>
            <a:off x="5615019" y="4121360"/>
            <a:ext cx="2651760" cy="871746"/>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9166"/>
                </a:solidFill>
                <a:effectLst/>
                <a:uLnTx/>
                <a:uFillTx/>
                <a:latin typeface="PrudentialModern" pitchFamily="2" charset="77"/>
                <a:ea typeface="Calibri" panose="020F0502020204030204" pitchFamily="34" charset="0"/>
                <a:cs typeface="Times New Roman" panose="02020603050405020304" pitchFamily="18" charset="0"/>
              </a:rPr>
              <a:t>Create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a special needs trust.</a:t>
            </a:r>
            <a:endParaRPr lang="en-US" dirty="0"/>
          </a:p>
        </p:txBody>
      </p:sp>
      <p:sp>
        <p:nvSpPr>
          <p:cNvPr id="10" name="Content Placeholder 9">
            <a:extLst>
              <a:ext uri="{FF2B5EF4-FFF2-40B4-BE49-F238E27FC236}">
                <a16:creationId xmlns:a16="http://schemas.microsoft.com/office/drawing/2014/main" id="{EBF73CCD-3151-D159-3A72-8B2CA862BAE1}"/>
              </a:ext>
            </a:extLst>
          </p:cNvPr>
          <p:cNvSpPr>
            <a:spLocks noGrp="1"/>
          </p:cNvSpPr>
          <p:nvPr>
            <p:ph sz="quarter" idx="17"/>
          </p:nvPr>
        </p:nvSpPr>
        <p:spPr>
          <a:xfrm>
            <a:off x="8957122" y="4157454"/>
            <a:ext cx="2184120" cy="871746"/>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9166"/>
                </a:solidFill>
                <a:effectLst/>
                <a:uLnTx/>
                <a:uFillTx/>
                <a:latin typeface="PrudentialModern" pitchFamily="2" charset="77"/>
                <a:ea typeface="Calibri" panose="020F0502020204030204" pitchFamily="34" charset="0"/>
                <a:cs typeface="Times New Roman" panose="02020603050405020304" pitchFamily="18" charset="0"/>
              </a:rPr>
              <a:t>Consult</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with a financial professional to create a tailored plan for your loved one’s needs.</a:t>
            </a:r>
            <a:endParaRPr lang="en-US" dirty="0"/>
          </a:p>
        </p:txBody>
      </p:sp>
      <p:grpSp>
        <p:nvGrpSpPr>
          <p:cNvPr id="19" name="Group 18">
            <a:extLst>
              <a:ext uri="{FF2B5EF4-FFF2-40B4-BE49-F238E27FC236}">
                <a16:creationId xmlns:a16="http://schemas.microsoft.com/office/drawing/2014/main" id="{658D9BEA-19BF-124F-175F-1C41089790F2}"/>
              </a:ext>
              <a:ext uri="{C183D7F6-B498-43B3-948B-1728B52AA6E4}">
                <adec:decorative xmlns:adec="http://schemas.microsoft.com/office/drawing/2017/decorative" val="1"/>
              </a:ext>
            </a:extLst>
          </p:cNvPr>
          <p:cNvGrpSpPr/>
          <p:nvPr/>
        </p:nvGrpSpPr>
        <p:grpSpPr>
          <a:xfrm>
            <a:off x="8431447" y="6555521"/>
            <a:ext cx="3488523" cy="282882"/>
            <a:chOff x="8431447" y="6544888"/>
            <a:chExt cx="3488523" cy="282882"/>
          </a:xfrm>
        </p:grpSpPr>
        <p:sp>
          <p:nvSpPr>
            <p:cNvPr id="21" name="TextBox 20">
              <a:extLst>
                <a:ext uri="{FF2B5EF4-FFF2-40B4-BE49-F238E27FC236}">
                  <a16:creationId xmlns:a16="http://schemas.microsoft.com/office/drawing/2014/main" id="{E7AA0DE1-DC70-9413-3EDF-D4372C59B220}"/>
                </a:ext>
              </a:extLst>
            </p:cNvPr>
            <p:cNvSpPr txBox="1"/>
            <p:nvPr/>
          </p:nvSpPr>
          <p:spPr>
            <a:xfrm>
              <a:off x="8431447" y="6551476"/>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22" name="TextBox 21">
              <a:extLst>
                <a:ext uri="{FF2B5EF4-FFF2-40B4-BE49-F238E27FC236}">
                  <a16:creationId xmlns:a16="http://schemas.microsoft.com/office/drawing/2014/main" id="{DAD2C56A-70AC-8DD5-CA83-82A96D565891}"/>
                </a:ext>
              </a:extLst>
            </p:cNvPr>
            <p:cNvSpPr txBox="1"/>
            <p:nvPr/>
          </p:nvSpPr>
          <p:spPr>
            <a:xfrm>
              <a:off x="11548802" y="6544888"/>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19</a:t>
              </a:fld>
              <a:endParaRPr kumimoji="0" lang="en-US" sz="900" b="0" i="0" u="none" strike="noStrike" kern="1200" cap="none" spc="100" normalizeH="0" baseline="0" dirty="0">
                <a:ln>
                  <a:noFill/>
                </a:ln>
                <a:solidFill>
                  <a:schemeClr val="tx2"/>
                </a:solidFill>
                <a:effectLst/>
                <a:latin typeface="+mn-lt"/>
                <a:ea typeface="+mn-ea"/>
                <a:cs typeface="+mn-cs"/>
              </a:endParaRPr>
            </a:p>
          </p:txBody>
        </p:sp>
      </p:grpSp>
    </p:spTree>
    <p:extLst>
      <p:ext uri="{BB962C8B-B14F-4D97-AF65-F5344CB8AC3E}">
        <p14:creationId xmlns:p14="http://schemas.microsoft.com/office/powerpoint/2010/main" val="245814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3712-8F13-D863-67A8-50424E546CD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97175C7-9017-E455-EDD2-DAE8CB2B4F51}"/>
              </a:ext>
            </a:extLst>
          </p:cNvPr>
          <p:cNvSpPr>
            <a:spLocks noGrp="1"/>
          </p:cNvSpPr>
          <p:nvPr>
            <p:ph type="title"/>
          </p:nvPr>
        </p:nvSpPr>
        <p:spPr>
          <a:xfrm>
            <a:off x="577516" y="607747"/>
            <a:ext cx="2995862" cy="1257147"/>
          </a:xfrm>
          <a:solidFill>
            <a:schemeClr val="bg1"/>
          </a:solidFill>
        </p:spPr>
        <p:txBody>
          <a:bodyPr/>
          <a:lstStyle/>
          <a:p>
            <a:r>
              <a:rPr lang="en-US" dirty="0"/>
              <a:t>Important information</a:t>
            </a:r>
          </a:p>
        </p:txBody>
      </p:sp>
      <p:pic>
        <p:nvPicPr>
          <p:cNvPr id="9" name="Picture 8">
            <a:extLst>
              <a:ext uri="{FF2B5EF4-FFF2-40B4-BE49-F238E27FC236}">
                <a16:creationId xmlns:a16="http://schemas.microsoft.com/office/drawing/2014/main" id="{96B1F122-EBBB-888D-7E39-162BA266740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Google Shape;215;p46">
            <a:extLst>
              <a:ext uri="{FF2B5EF4-FFF2-40B4-BE49-F238E27FC236}">
                <a16:creationId xmlns:a16="http://schemas.microsoft.com/office/drawing/2014/main" id="{BAC301D7-B36F-E063-2D10-CE528373F16C}"/>
              </a:ext>
              <a:ext uri="{C183D7F6-B498-43B3-948B-1728B52AA6E4}">
                <adec:decorative xmlns:adec="http://schemas.microsoft.com/office/drawing/2017/decorative" val="1"/>
              </a:ext>
            </a:extLst>
          </p:cNvPr>
          <p:cNvSpPr txBox="1">
            <a:spLocks/>
          </p:cNvSpPr>
          <p:nvPr/>
        </p:nvSpPr>
        <p:spPr>
          <a:xfrm>
            <a:off x="4221972" y="4483168"/>
            <a:ext cx="7629133" cy="1193286"/>
          </a:xfrm>
          <a:prstGeom prst="rect">
            <a:avLst/>
          </a:prstGeom>
          <a:noFill/>
          <a:ln w="9525" cap="flat" cmpd="sng">
            <a:solidFill>
              <a:schemeClr val="dk1"/>
            </a:solidFill>
            <a:prstDash val="solid"/>
            <a:round/>
            <a:headEnd type="none" w="sm" len="sm"/>
            <a:tailEnd type="none" w="sm" len="sm"/>
          </a:ln>
        </p:spPr>
        <p:txBody>
          <a:bodyPr spcFirstLastPara="1" wrap="square" lIns="91425" tIns="0" rIns="0" bIns="0" anchor="ctr" anchorCtr="0">
            <a:noAutofit/>
          </a:bodyPr>
          <a:lst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a:lstStyle>
          <a:p>
            <a:pPr marL="118871" indent="-118871">
              <a:lnSpc>
                <a:spcPct val="100000"/>
              </a:lnSpc>
              <a:spcBef>
                <a:spcPts val="0"/>
              </a:spcBef>
              <a:buClr>
                <a:srgbClr val="001F45"/>
              </a:buClr>
              <a:buSzPts val="1100"/>
              <a:buFont typeface="Noto Sans Symbols"/>
              <a:buChar char="∙"/>
            </a:pPr>
            <a:endParaRPr lang="en-US" b="1" cap="none" dirty="0"/>
          </a:p>
        </p:txBody>
      </p:sp>
      <p:sp>
        <p:nvSpPr>
          <p:cNvPr id="18" name="Content Placeholder 1">
            <a:extLst>
              <a:ext uri="{FF2B5EF4-FFF2-40B4-BE49-F238E27FC236}">
                <a16:creationId xmlns:a16="http://schemas.microsoft.com/office/drawing/2014/main" id="{2FE620EA-8C40-89AE-EE93-0FCBFBA2036E}"/>
              </a:ext>
            </a:extLst>
          </p:cNvPr>
          <p:cNvSpPr txBox="1">
            <a:spLocks noGrp="1"/>
          </p:cNvSpPr>
          <p:nvPr>
            <p:ph sz="quarter" idx="12"/>
          </p:nvPr>
        </p:nvSpPr>
        <p:spPr>
          <a:xfrm>
            <a:off x="4138862" y="587460"/>
            <a:ext cx="7688179" cy="2396372"/>
          </a:xfrm>
          <a:prstGeom prst="rect">
            <a:avLst/>
          </a:prstGeom>
        </p:spPr>
        <p:txBody>
          <a:bodyPr/>
          <a:lst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a:lstStyle>
          <a:p>
            <a:pPr marL="0" marR="0">
              <a:lnSpc>
                <a:spcPct val="100000"/>
              </a:lnSpc>
              <a:spcBef>
                <a:spcPts val="0"/>
              </a:spcBef>
              <a:spcAft>
                <a:spcPts val="0"/>
              </a:spcAft>
            </a:pP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Life Insurance is issued by The </a:t>
            </a:r>
            <a:r>
              <a:rPr lang="en-US" sz="1200" kern="100" cap="none" dirty="0">
                <a:solidFill>
                  <a:srgbClr val="5C5D5D"/>
                </a:solidFill>
                <a:latin typeface="PrudentialModern Light" pitchFamily="2" charset="77"/>
                <a:ea typeface="Calibri" panose="020F0502020204030204" pitchFamily="34" charset="0"/>
                <a:cs typeface="Times New Roman" panose="02020603050405020304" pitchFamily="18" charset="0"/>
              </a:rPr>
              <a:t>P</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rudential </a:t>
            </a:r>
            <a:r>
              <a:rPr lang="en-US" sz="1200" kern="100" cap="none" dirty="0">
                <a:solidFill>
                  <a:srgbClr val="5C5D5D"/>
                </a:solidFill>
                <a:latin typeface="PrudentialModern Light" pitchFamily="2" charset="77"/>
                <a:ea typeface="Calibri" panose="020F0502020204030204" pitchFamily="34" charset="0"/>
                <a:cs typeface="Times New Roman" panose="02020603050405020304" pitchFamily="18" charset="0"/>
              </a:rPr>
              <a:t>I</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nsurance </a:t>
            </a:r>
            <a:r>
              <a:rPr lang="en-US" sz="1200" kern="100" cap="none" dirty="0">
                <a:solidFill>
                  <a:srgbClr val="5C5D5D"/>
                </a:solidFill>
                <a:latin typeface="PrudentialModern Light" pitchFamily="2" charset="77"/>
                <a:ea typeface="Calibri" panose="020F0502020204030204" pitchFamily="34" charset="0"/>
                <a:cs typeface="Times New Roman" panose="02020603050405020304" pitchFamily="18" charset="0"/>
              </a:rPr>
              <a:t>C</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ompany of </a:t>
            </a:r>
            <a:r>
              <a:rPr lang="en-US" sz="1200" kern="100" cap="none" dirty="0">
                <a:solidFill>
                  <a:srgbClr val="5C5D5D"/>
                </a:solidFill>
                <a:latin typeface="PrudentialModern Light" pitchFamily="2" charset="77"/>
                <a:ea typeface="Calibri" panose="020F0502020204030204" pitchFamily="34" charset="0"/>
                <a:cs typeface="Times New Roman" panose="02020603050405020304" pitchFamily="18" charset="0"/>
              </a:rPr>
              <a:t>A</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merica, </a:t>
            </a:r>
            <a:r>
              <a:rPr lang="en-US" sz="1200" kern="100" cap="none" dirty="0">
                <a:solidFill>
                  <a:srgbClr val="5C5D5D"/>
                </a:solidFill>
                <a:latin typeface="PrudentialModern Light" pitchFamily="2" charset="77"/>
                <a:ea typeface="Calibri" panose="020F0502020204030204" pitchFamily="34" charset="0"/>
                <a:cs typeface="Times New Roman" panose="02020603050405020304" pitchFamily="18" charset="0"/>
              </a:rPr>
              <a:t>N</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ewark, NJ, and its affiliates.</a:t>
            </a:r>
          </a:p>
          <a:p>
            <a:pPr marL="0" marR="0">
              <a:lnSpc>
                <a:spcPct val="100000"/>
              </a:lnSpc>
              <a:spcBef>
                <a:spcPts val="0"/>
              </a:spcBef>
              <a:spcAft>
                <a:spcPts val="0"/>
              </a:spcAft>
            </a:pP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 </a:t>
            </a:r>
          </a:p>
          <a:p>
            <a:pPr marL="0" marR="0">
              <a:lnSpc>
                <a:spcPct val="100000"/>
              </a:lnSpc>
              <a:spcBef>
                <a:spcPts val="0"/>
              </a:spcBef>
              <a:spcAft>
                <a:spcPts val="0"/>
              </a:spcAft>
            </a:pP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This material is being provided for informational or educational purposes only and does not take into account the investment objectives or financial situation of any clients or prospective clients. The information is not intended as </a:t>
            </a:r>
            <a:r>
              <a:rPr lang="en-US" sz="1200" kern="100" cap="none" dirty="0">
                <a:solidFill>
                  <a:srgbClr val="5C5D5D"/>
                </a:solidFill>
                <a:latin typeface="PrudentialModern Light" pitchFamily="2" charset="77"/>
                <a:cs typeface="Times New Roman" panose="02020603050405020304" pitchFamily="18" charset="0"/>
              </a:rPr>
              <a:t>investment</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 advice and is not a recommendation about managing or investing a client’s retirement savings. Clients seeking information regarding their particular investment needs should contact a financial professional.​ </a:t>
            </a:r>
          </a:p>
          <a:p>
            <a:pPr marL="0" marR="0">
              <a:lnSpc>
                <a:spcPct val="100000"/>
              </a:lnSpc>
              <a:spcBef>
                <a:spcPts val="0"/>
              </a:spcBef>
              <a:spcAft>
                <a:spcPts val="0"/>
              </a:spcAft>
            </a:pPr>
            <a:r>
              <a:rPr lang="en-US" sz="1200" b="1" kern="100" cap="none" dirty="0">
                <a:solidFill>
                  <a:srgbClr val="5C5D5D"/>
                </a:solidFill>
                <a:effectLst/>
                <a:latin typeface="PrudentialModern" pitchFamily="2" charset="77"/>
                <a:ea typeface="Calibri" panose="020F0502020204030204" pitchFamily="34" charset="0"/>
                <a:cs typeface="Times New Roman" panose="02020603050405020304" pitchFamily="18" charset="0"/>
              </a:rPr>
              <a:t> </a:t>
            </a:r>
          </a:p>
          <a:p>
            <a:pPr marL="0" marR="0">
              <a:lnSpc>
                <a:spcPct val="100000"/>
              </a:lnSpc>
              <a:spcBef>
                <a:spcPts val="0"/>
              </a:spcBef>
              <a:spcAft>
                <a:spcPts val="0"/>
              </a:spcAft>
            </a:pP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Outstanding loans and withdrawals will reduce policy cash values and the death benefit and may have tax consequences.</a:t>
            </a:r>
          </a:p>
          <a:p>
            <a:pPr marL="0" marR="0" indent="0">
              <a:lnSpc>
                <a:spcPct val="100000"/>
              </a:lnSpc>
              <a:spcBef>
                <a:spcPts val="0"/>
              </a:spcBef>
              <a:spcAft>
                <a:spcPts val="0"/>
              </a:spcAft>
              <a:buNone/>
            </a:pPr>
            <a:endPar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 2024 </a:t>
            </a:r>
            <a:r>
              <a:rPr lang="en-US" sz="1200" kern="100" cap="none" dirty="0">
                <a:solidFill>
                  <a:srgbClr val="5C5D5D"/>
                </a:solidFill>
                <a:latin typeface="PrudentialModern Light" pitchFamily="2" charset="77"/>
                <a:ea typeface="Calibri" panose="020F0502020204030204" pitchFamily="34" charset="0"/>
                <a:cs typeface="Times New Roman" panose="02020603050405020304" pitchFamily="18" charset="0"/>
              </a:rPr>
              <a:t>P</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rudential Financial, Inc. And its related entities. Prudential, the prudential logo, and the Rock symbol are service marks of Prudential </a:t>
            </a:r>
            <a:r>
              <a:rPr lang="en-US" sz="1200" kern="100" cap="none" dirty="0">
                <a:solidFill>
                  <a:srgbClr val="5C5D5D"/>
                </a:solidFill>
                <a:latin typeface="PrudentialModern Light" pitchFamily="2" charset="77"/>
                <a:ea typeface="Calibri" panose="020F0502020204030204" pitchFamily="34" charset="0"/>
                <a:cs typeface="Times New Roman" panose="02020603050405020304" pitchFamily="18" charset="0"/>
              </a:rPr>
              <a:t>F</a:t>
            </a:r>
            <a:r>
              <a:rPr lang="en-US" sz="1200" kern="100" cap="none" dirty="0">
                <a:solidFill>
                  <a:srgbClr val="5C5D5D"/>
                </a:solidFill>
                <a:effectLst/>
                <a:latin typeface="PrudentialModern Light" pitchFamily="2" charset="77"/>
                <a:ea typeface="Calibri" panose="020F0502020204030204" pitchFamily="34" charset="0"/>
                <a:cs typeface="Times New Roman" panose="02020603050405020304" pitchFamily="18" charset="0"/>
              </a:rPr>
              <a:t>inancial, Inc. And its related entities, registered in many jurisdictions worldwide.</a:t>
            </a:r>
          </a:p>
        </p:txBody>
      </p:sp>
      <p:sp>
        <p:nvSpPr>
          <p:cNvPr id="13" name="Content Placeholder 12">
            <a:extLst>
              <a:ext uri="{FF2B5EF4-FFF2-40B4-BE49-F238E27FC236}">
                <a16:creationId xmlns:a16="http://schemas.microsoft.com/office/drawing/2014/main" id="{BC4DB7A5-589D-1D74-CA9E-43C50419559B}"/>
              </a:ext>
            </a:extLst>
          </p:cNvPr>
          <p:cNvSpPr>
            <a:spLocks noGrp="1"/>
          </p:cNvSpPr>
          <p:nvPr>
            <p:ph sz="quarter" idx="13"/>
          </p:nvPr>
        </p:nvSpPr>
        <p:spPr>
          <a:xfrm>
            <a:off x="4274218" y="4547938"/>
            <a:ext cx="7480635" cy="1022684"/>
          </a:xfrm>
        </p:spPr>
        <p:txBody>
          <a:bodyPr/>
          <a:lstStyle/>
          <a:p>
            <a:pPr marL="0" marR="0" lvl="0" indent="0" algn="l" defTabSz="914400" rtl="0" eaLnBrk="1" fontAlgn="auto" latinLnBrk="0" hangingPunct="1">
              <a:lnSpc>
                <a:spcPct val="100000"/>
              </a:lnSpc>
              <a:spcBef>
                <a:spcPts val="0"/>
              </a:spcBef>
              <a:spcAft>
                <a:spcPts val="300"/>
              </a:spcAft>
              <a:buClr>
                <a:srgbClr val="001F45"/>
              </a:buClr>
              <a:buSzPts val="1100"/>
              <a:buFont typeface="Arial"/>
              <a:buNone/>
              <a:tabLst/>
              <a:defRPr/>
            </a:pP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INVESTMENT AND INSURANCE PRODUCTS ARE:</a:t>
            </a:r>
            <a:endParaRPr kumimoji="0" lang="en-US" sz="1800" b="1" i="0" u="none" strike="noStrike" kern="1200" cap="none" spc="0" normalizeH="0" baseline="0" noProof="0" dirty="0">
              <a:ln>
                <a:noFill/>
              </a:ln>
              <a:solidFill>
                <a:srgbClr val="001F45"/>
              </a:solidFill>
              <a:effectLst/>
              <a:uLnTx/>
              <a:uFillTx/>
              <a:latin typeface="PrudentialModern Med"/>
              <a:ea typeface="+mn-ea"/>
              <a:cs typeface="+mn-cs"/>
            </a:endParaRPr>
          </a:p>
          <a:p>
            <a:pPr marL="168275" marR="0" lvl="0" indent="-168275" algn="l" defTabSz="914400" rtl="0" eaLnBrk="1" fontAlgn="auto" latinLnBrk="0" hangingPunct="1">
              <a:lnSpc>
                <a:spcPct val="100000"/>
              </a:lnSpc>
              <a:spcBef>
                <a:spcPts val="0"/>
              </a:spcBef>
              <a:spcAft>
                <a:spcPts val="300"/>
              </a:spcAft>
              <a:buClr>
                <a:srgbClr val="001F45"/>
              </a:buClr>
              <a:buSzPts val="1100"/>
              <a:buFont typeface="Arial" panose="020B0604020202020204" pitchFamily="34" charset="0"/>
              <a:buChar char="•"/>
              <a:tabLst/>
              <a:defRPr/>
            </a:pP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NOT FDIC INSURED</a:t>
            </a:r>
            <a:endParaRPr kumimoji="0" lang="en-US" sz="1800" b="1" i="0" u="none" strike="noStrike" kern="1200" cap="none" spc="0" normalizeH="0" baseline="0" noProof="0" dirty="0">
              <a:ln>
                <a:noFill/>
              </a:ln>
              <a:solidFill>
                <a:srgbClr val="001F45"/>
              </a:solidFill>
              <a:effectLst/>
              <a:uLnTx/>
              <a:uFillTx/>
              <a:latin typeface="PrudentialModern Med"/>
              <a:ea typeface="+mn-ea"/>
              <a:cs typeface="+mn-cs"/>
            </a:endParaRPr>
          </a:p>
          <a:p>
            <a:pPr marL="168275" marR="0" lvl="0" indent="-168275" algn="l" defTabSz="914400" rtl="0" eaLnBrk="1" fontAlgn="auto" latinLnBrk="0" hangingPunct="1">
              <a:lnSpc>
                <a:spcPct val="100000"/>
              </a:lnSpc>
              <a:spcBef>
                <a:spcPts val="0"/>
              </a:spcBef>
              <a:spcAft>
                <a:spcPts val="300"/>
              </a:spcAft>
              <a:buClr>
                <a:srgbClr val="001F45"/>
              </a:buClr>
              <a:buSzPts val="1100"/>
              <a:buFont typeface="Arial" panose="020B0604020202020204" pitchFamily="34" charset="0"/>
              <a:buChar char="•"/>
              <a:tabLst/>
              <a:defRPr/>
            </a:pP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NOT INSURED BY ANY FEDERAL GOVERNMENT AGENCY</a:t>
            </a:r>
            <a:endParaRPr kumimoji="0" lang="en-US" sz="1800" b="1" i="0" u="none" strike="noStrike" kern="1200" cap="none" spc="0" normalizeH="0" baseline="0" noProof="0" dirty="0">
              <a:ln>
                <a:noFill/>
              </a:ln>
              <a:solidFill>
                <a:srgbClr val="001F45"/>
              </a:solidFill>
              <a:effectLst/>
              <a:uLnTx/>
              <a:uFillTx/>
              <a:latin typeface="PrudentialModern Med"/>
              <a:ea typeface="+mn-ea"/>
              <a:cs typeface="+mn-cs"/>
            </a:endParaRPr>
          </a:p>
          <a:p>
            <a:pPr marL="168275" marR="0" lvl="0" indent="-168275" algn="l" defTabSz="914400" rtl="0" eaLnBrk="1" fontAlgn="auto" latinLnBrk="0" hangingPunct="1">
              <a:lnSpc>
                <a:spcPct val="100000"/>
              </a:lnSpc>
              <a:spcBef>
                <a:spcPts val="0"/>
              </a:spcBef>
              <a:spcAft>
                <a:spcPts val="300"/>
              </a:spcAft>
              <a:buClr>
                <a:srgbClr val="001F45"/>
              </a:buClr>
              <a:buSzPts val="1100"/>
              <a:buFont typeface="Arial" panose="020B0604020202020204" pitchFamily="34" charset="0"/>
              <a:buChar char="•"/>
              <a:tabLst/>
              <a:defRPr/>
            </a:pP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NOT A DEPOSIT OR OTHER OBLIGATION OF, OR GUARANTEED BY, THE BANK OR ANY OF ITS AFFILIATES</a:t>
            </a:r>
          </a:p>
          <a:p>
            <a:pPr marL="168275" marR="0" lvl="0" indent="-168275" algn="l" defTabSz="914400" rtl="0" eaLnBrk="1" fontAlgn="auto" latinLnBrk="0" hangingPunct="1">
              <a:lnSpc>
                <a:spcPct val="100000"/>
              </a:lnSpc>
              <a:spcBef>
                <a:spcPts val="0"/>
              </a:spcBef>
              <a:spcAft>
                <a:spcPts val="300"/>
              </a:spcAft>
              <a:buClr>
                <a:srgbClr val="001F45"/>
              </a:buClr>
              <a:buSzPts val="1100"/>
              <a:buFont typeface="Arial" panose="020B0604020202020204" pitchFamily="34" charset="0"/>
              <a:buChar char="•"/>
              <a:tabLst/>
              <a:defRPr/>
            </a:pPr>
            <a:r>
              <a:rPr kumimoji="0" lang="en-US" sz="1100" b="1" i="0" u="none" strike="noStrike" kern="1200" cap="none" spc="0" normalizeH="0" baseline="0" noProof="0" dirty="0">
                <a:ln>
                  <a:noFill/>
                </a:ln>
                <a:solidFill>
                  <a:srgbClr val="001F45"/>
                </a:solidFill>
                <a:effectLst/>
                <a:uLnTx/>
                <a:uFillTx/>
                <a:latin typeface="Arial" panose="020B0604020202020204" pitchFamily="34" charset="0"/>
                <a:ea typeface="+mn-ea"/>
                <a:cs typeface="Arial" panose="020B0604020202020204" pitchFamily="34" charset="0"/>
              </a:rPr>
              <a:t>SUBJECT TO INVESTMENT RISKS, INCLUDING POSSIBLE LOSS OF THE PRINCIPAL AMOUNT INVESTED</a:t>
            </a:r>
            <a:endParaRPr kumimoji="0" lang="en-US" sz="1100" b="0" i="0" u="none" strike="noStrike" kern="1200" cap="none" spc="0" normalizeH="0" baseline="0" noProof="0" dirty="0">
              <a:ln>
                <a:noFill/>
              </a:ln>
              <a:solidFill>
                <a:srgbClr val="001F45"/>
              </a:solidFill>
              <a:effectLst/>
              <a:uLnTx/>
              <a:uFillTx/>
              <a:latin typeface="Arial" panose="020B0604020202020204" pitchFamily="34" charset="0"/>
              <a:ea typeface="+mn-ea"/>
              <a:cs typeface="Arial" panose="020B0604020202020204" pitchFamily="34" charset="0"/>
            </a:endParaRPr>
          </a:p>
        </p:txBody>
      </p:sp>
      <p:sp>
        <p:nvSpPr>
          <p:cNvPr id="16" name="Content Placeholder 15">
            <a:extLst>
              <a:ext uri="{FF2B5EF4-FFF2-40B4-BE49-F238E27FC236}">
                <a16:creationId xmlns:a16="http://schemas.microsoft.com/office/drawing/2014/main" id="{CDC2B36D-7306-5FEC-5DAF-FADF4DF7D6E6}"/>
              </a:ext>
            </a:extLst>
          </p:cNvPr>
          <p:cNvSpPr>
            <a:spLocks noGrp="1"/>
          </p:cNvSpPr>
          <p:nvPr>
            <p:ph sz="quarter" idx="16"/>
          </p:nvPr>
        </p:nvSpPr>
        <p:spPr>
          <a:xfrm>
            <a:off x="4209608" y="5905099"/>
            <a:ext cx="3619500" cy="267101"/>
          </a:xfrm>
        </p:spPr>
        <p:txBody>
          <a:bodyPr/>
          <a:lstStyle/>
          <a:p>
            <a:pPr marL="0" marR="0" lvl="0" indent="0" algn="l" defTabSz="914400" rtl="0" eaLnBrk="1" fontAlgn="auto" latinLnBrk="0" hangingPunct="1">
              <a:lnSpc>
                <a:spcPct val="100000"/>
              </a:lnSpc>
              <a:spcBef>
                <a:spcPts val="0"/>
              </a:spcBef>
              <a:spcAft>
                <a:spcPts val="0"/>
              </a:spcAft>
              <a:buClr>
                <a:srgbClr val="001F45"/>
              </a:buClr>
              <a:buSzPts val="1200"/>
              <a:buFont typeface="Arial"/>
              <a:buNone/>
              <a:tabLst/>
              <a:defRPr/>
            </a:pPr>
            <a:r>
              <a:rPr kumimoji="0" lang="it-IT" sz="1200" b="0" i="0" u="none" strike="noStrike" kern="1200" cap="none" spc="0" normalizeH="0" baseline="0" noProof="0" dirty="0">
                <a:ln>
                  <a:noFill/>
                </a:ln>
                <a:solidFill>
                  <a:srgbClr val="001F45"/>
                </a:solidFill>
                <a:effectLst/>
                <a:uLnTx/>
                <a:uFillTx/>
                <a:latin typeface="Arial"/>
                <a:ea typeface="Arial"/>
                <a:cs typeface="Arial"/>
                <a:sym typeface="Arial"/>
              </a:rPr>
              <a:t>1083937-00001-00  Ed. </a:t>
            </a:r>
            <a:r>
              <a:rPr kumimoji="0" lang="it-IT" sz="1200" b="0" i="0" u="none" strike="noStrike" kern="1200" cap="none" spc="0" normalizeH="0" baseline="0" noProof="0" dirty="0">
                <a:ln>
                  <a:noFill/>
                </a:ln>
                <a:solidFill>
                  <a:srgbClr val="001F45"/>
                </a:solidFill>
                <a:effectLst/>
                <a:uLnTx/>
                <a:uFillTx/>
                <a:latin typeface="Arial" panose="020B0604020202020204" pitchFamily="34" charset="0"/>
                <a:ea typeface="+mn-ea"/>
                <a:cs typeface="Arial" panose="020B0604020202020204" pitchFamily="34" charset="0"/>
              </a:rPr>
              <a:t>12/2024</a:t>
            </a:r>
            <a:r>
              <a:rPr kumimoji="0" lang="it-IT" sz="1200" b="0" i="0" u="none" strike="noStrike" kern="1200" cap="none" spc="0" normalizeH="0" baseline="0" noProof="0" dirty="0">
                <a:ln>
                  <a:noFill/>
                </a:ln>
                <a:solidFill>
                  <a:srgbClr val="001F45"/>
                </a:solidFill>
                <a:effectLst/>
                <a:uLnTx/>
                <a:uFillTx/>
                <a:latin typeface="Arial" panose="020B0604020202020204" pitchFamily="34" charset="0"/>
                <a:ea typeface="Arial"/>
                <a:cs typeface="Arial" panose="020B0604020202020204" pitchFamily="34" charset="0"/>
                <a:sym typeface="Arial"/>
              </a:rPr>
              <a:t>  </a:t>
            </a:r>
            <a:r>
              <a:rPr kumimoji="0" lang="it-IT" sz="1200" b="0" i="0" u="none" strike="noStrike" kern="1200" cap="none" spc="0" normalizeH="0" baseline="0" noProof="0" dirty="0">
                <a:ln>
                  <a:noFill/>
                </a:ln>
                <a:solidFill>
                  <a:srgbClr val="001F45"/>
                </a:solidFill>
                <a:effectLst/>
                <a:uLnTx/>
                <a:uFillTx/>
                <a:latin typeface="Arial"/>
                <a:ea typeface="Arial"/>
                <a:cs typeface="Arial"/>
                <a:sym typeface="Arial"/>
              </a:rPr>
              <a:t>ISG_PP_ILI532_01</a:t>
            </a:r>
            <a:endParaRPr kumimoji="0" lang="it-IT" sz="1800" b="0" i="0" u="none" strike="noStrike" kern="1200" cap="none" spc="0" normalizeH="0" baseline="0" noProof="0" dirty="0">
              <a:ln>
                <a:noFill/>
              </a:ln>
              <a:solidFill>
                <a:srgbClr val="001F45"/>
              </a:solidFill>
              <a:effectLst/>
              <a:uLnTx/>
              <a:uFillTx/>
              <a:latin typeface="PrudentialModern Med"/>
              <a:ea typeface="+mn-ea"/>
              <a:cs typeface="+mn-cs"/>
            </a:endParaRPr>
          </a:p>
          <a:p>
            <a:endParaRPr lang="en-US" dirty="0"/>
          </a:p>
        </p:txBody>
      </p:sp>
      <p:sp>
        <p:nvSpPr>
          <p:cNvPr id="2" name="TextBox 1">
            <a:extLst>
              <a:ext uri="{FF2B5EF4-FFF2-40B4-BE49-F238E27FC236}">
                <a16:creationId xmlns:a16="http://schemas.microsoft.com/office/drawing/2014/main" id="{CAF204F3-170A-D7F9-FC3D-C75DD6AC8CFA}"/>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3" name="TextBox 2">
            <a:extLst>
              <a:ext uri="{FF2B5EF4-FFF2-40B4-BE49-F238E27FC236}">
                <a16:creationId xmlns:a16="http://schemas.microsoft.com/office/drawing/2014/main" id="{F679455B-61BB-412B-C2C8-9358DCC2BD01}"/>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2</a:t>
            </a:fld>
            <a:endParaRPr kumimoji="0" lang="en-US" sz="900" b="0" i="0" u="none" strike="noStrike" kern="1200" cap="none" spc="100" normalizeH="0" baseline="0" dirty="0">
              <a:ln>
                <a:noFill/>
              </a:ln>
              <a:solidFill>
                <a:schemeClr val="tx2"/>
              </a:solidFill>
              <a:effectLst/>
              <a:latin typeface="+mn-lt"/>
              <a:ea typeface="+mn-ea"/>
              <a:cs typeface="+mn-cs"/>
            </a:endParaRPr>
          </a:p>
        </p:txBody>
      </p:sp>
    </p:spTree>
    <p:extLst>
      <p:ext uri="{BB962C8B-B14F-4D97-AF65-F5344CB8AC3E}">
        <p14:creationId xmlns:p14="http://schemas.microsoft.com/office/powerpoint/2010/main" val="23141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A254A"/>
        </a:solidFill>
        <a:effectLst/>
      </p:bgPr>
    </p:bg>
    <p:spTree>
      <p:nvGrpSpPr>
        <p:cNvPr id="1" name="">
          <a:extLst>
            <a:ext uri="{FF2B5EF4-FFF2-40B4-BE49-F238E27FC236}">
              <a16:creationId xmlns:a16="http://schemas.microsoft.com/office/drawing/2014/main" id="{9C4758C1-0740-756B-2A4C-26CDA389A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14DDF-6ABA-E17C-D22E-4A8280F22C8B}"/>
              </a:ext>
            </a:extLst>
          </p:cNvPr>
          <p:cNvSpPr>
            <a:spLocks noGrp="1"/>
          </p:cNvSpPr>
          <p:nvPr>
            <p:ph type="title"/>
          </p:nvPr>
        </p:nvSpPr>
        <p:spPr>
          <a:xfrm>
            <a:off x="360947" y="1112464"/>
            <a:ext cx="4728412" cy="523220"/>
          </a:xfrm>
        </p:spPr>
        <p:txBody>
          <a:bodyPr/>
          <a:lstStyle/>
          <a:p>
            <a:r>
              <a:rPr lang="en-US" dirty="0"/>
              <a:t>Keep the conversation going</a:t>
            </a:r>
          </a:p>
        </p:txBody>
      </p:sp>
      <p:pic>
        <p:nvPicPr>
          <p:cNvPr id="9" name="Picture 8">
            <a:extLst>
              <a:ext uri="{FF2B5EF4-FFF2-40B4-BE49-F238E27FC236}">
                <a16:creationId xmlns:a16="http://schemas.microsoft.com/office/drawing/2014/main" id="{6E01A215-A2C7-BA9A-6A5A-9A57D36AB2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57161" cy="6838403"/>
          </a:xfrm>
          <a:prstGeom prst="rect">
            <a:avLst/>
          </a:prstGeom>
        </p:spPr>
      </p:pic>
      <p:pic>
        <p:nvPicPr>
          <p:cNvPr id="20" name="Picture 19">
            <a:extLst>
              <a:ext uri="{FF2B5EF4-FFF2-40B4-BE49-F238E27FC236}">
                <a16:creationId xmlns:a16="http://schemas.microsoft.com/office/drawing/2014/main" id="{60C105FF-1047-D53A-6C83-6373373D93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733" y="4090263"/>
            <a:ext cx="521208" cy="521208"/>
          </a:xfrm>
          <a:prstGeom prst="rect">
            <a:avLst/>
          </a:prstGeom>
        </p:spPr>
      </p:pic>
      <p:pic>
        <p:nvPicPr>
          <p:cNvPr id="21" name="Picture 20">
            <a:extLst>
              <a:ext uri="{FF2B5EF4-FFF2-40B4-BE49-F238E27FC236}">
                <a16:creationId xmlns:a16="http://schemas.microsoft.com/office/drawing/2014/main" id="{68BED10A-8CB1-5DB8-5692-B474EE2E65A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733" y="2692711"/>
            <a:ext cx="521208" cy="521208"/>
          </a:xfrm>
          <a:prstGeom prst="rect">
            <a:avLst/>
          </a:prstGeom>
        </p:spPr>
      </p:pic>
      <p:pic>
        <p:nvPicPr>
          <p:cNvPr id="22" name="Picture 21">
            <a:extLst>
              <a:ext uri="{FF2B5EF4-FFF2-40B4-BE49-F238E27FC236}">
                <a16:creationId xmlns:a16="http://schemas.microsoft.com/office/drawing/2014/main" id="{FB22A77F-E29A-CE70-D4E9-DDBDF369EF2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733" y="1295159"/>
            <a:ext cx="521208" cy="521208"/>
          </a:xfrm>
          <a:prstGeom prst="rect">
            <a:avLst/>
          </a:prstGeom>
        </p:spPr>
      </p:pic>
      <p:sp>
        <p:nvSpPr>
          <p:cNvPr id="6" name="Content Placeholder 5">
            <a:extLst>
              <a:ext uri="{FF2B5EF4-FFF2-40B4-BE49-F238E27FC236}">
                <a16:creationId xmlns:a16="http://schemas.microsoft.com/office/drawing/2014/main" id="{E94B2AB3-D46A-6E72-D8D9-A13E1B027BD8}"/>
              </a:ext>
            </a:extLst>
          </p:cNvPr>
          <p:cNvSpPr>
            <a:spLocks noGrp="1"/>
          </p:cNvSpPr>
          <p:nvPr>
            <p:ph sz="quarter" idx="14"/>
          </p:nvPr>
        </p:nvSpPr>
        <p:spPr>
          <a:xfrm>
            <a:off x="7279106" y="1288466"/>
            <a:ext cx="2651125" cy="613255"/>
          </a:xfrm>
        </p:spPr>
        <p:txBody>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600" b="1" i="0" u="none" strike="noStrike" kern="100" cap="none" spc="0" normalizeH="0" baseline="0" noProof="0" dirty="0">
                <a:ln>
                  <a:noFill/>
                </a:ln>
                <a:solidFill>
                  <a:srgbClr val="FFFFFF"/>
                </a:solidFill>
                <a:effectLst/>
                <a:uLnTx/>
                <a:uFillTx/>
                <a:latin typeface="PrudentialModern" pitchFamily="2" charset="77"/>
                <a:ea typeface="Calibri" panose="020F0502020204030204" pitchFamily="34" charset="0"/>
                <a:cs typeface="Times New Roman" panose="02020603050405020304" pitchFamily="18" charset="0"/>
              </a:rPr>
              <a:t>Continue having regular conversations about money.</a:t>
            </a:r>
          </a:p>
          <a:p>
            <a:pPr marL="0" indent="0">
              <a:buNone/>
            </a:pPr>
            <a:endParaRPr lang="en-US" dirty="0"/>
          </a:p>
        </p:txBody>
      </p:sp>
      <p:sp>
        <p:nvSpPr>
          <p:cNvPr id="8" name="Content Placeholder 7">
            <a:extLst>
              <a:ext uri="{FF2B5EF4-FFF2-40B4-BE49-F238E27FC236}">
                <a16:creationId xmlns:a16="http://schemas.microsoft.com/office/drawing/2014/main" id="{380C7E1F-38E2-9BB4-33E1-DF54270FFF05}"/>
              </a:ext>
            </a:extLst>
          </p:cNvPr>
          <p:cNvSpPr>
            <a:spLocks noGrp="1"/>
          </p:cNvSpPr>
          <p:nvPr>
            <p:ph sz="quarter" idx="15"/>
          </p:nvPr>
        </p:nvSpPr>
        <p:spPr>
          <a:xfrm>
            <a:off x="7272840" y="2672096"/>
            <a:ext cx="2651124" cy="612524"/>
          </a:xfrm>
        </p:spPr>
        <p:txBody>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600" b="1" i="0" u="none" strike="noStrike" kern="100" cap="none" spc="0" normalizeH="0" baseline="0" noProof="0" dirty="0">
                <a:ln>
                  <a:noFill/>
                </a:ln>
                <a:solidFill>
                  <a:srgbClr val="FFFFFF"/>
                </a:solidFill>
                <a:effectLst/>
                <a:uLnTx/>
                <a:uFillTx/>
                <a:latin typeface="PrudentialModern" pitchFamily="2" charset="77"/>
                <a:ea typeface="Calibri" panose="020F0502020204030204" pitchFamily="34" charset="0"/>
                <a:cs typeface="Times New Roman" panose="02020603050405020304" pitchFamily="18" charset="0"/>
              </a:rPr>
              <a:t>Keep an open dialogue with all members of the family.</a:t>
            </a:r>
            <a:endParaRPr lang="en-US" dirty="0"/>
          </a:p>
        </p:txBody>
      </p:sp>
      <p:sp>
        <p:nvSpPr>
          <p:cNvPr id="10" name="Content Placeholder 9">
            <a:extLst>
              <a:ext uri="{FF2B5EF4-FFF2-40B4-BE49-F238E27FC236}">
                <a16:creationId xmlns:a16="http://schemas.microsoft.com/office/drawing/2014/main" id="{66187F0F-03AC-120B-3348-4913EB97CE45}"/>
              </a:ext>
            </a:extLst>
          </p:cNvPr>
          <p:cNvSpPr>
            <a:spLocks noGrp="1"/>
          </p:cNvSpPr>
          <p:nvPr>
            <p:ph sz="quarter" idx="16"/>
          </p:nvPr>
        </p:nvSpPr>
        <p:spPr>
          <a:xfrm>
            <a:off x="7287407" y="4091824"/>
            <a:ext cx="2891307" cy="817061"/>
          </a:xfrm>
        </p:spPr>
        <p:txBody>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600" b="1" i="0" u="none" strike="noStrike" kern="100" cap="none" spc="0" normalizeH="0" baseline="0" noProof="0" dirty="0">
                <a:ln>
                  <a:noFill/>
                </a:ln>
                <a:solidFill>
                  <a:srgbClr val="FFFFFF"/>
                </a:solidFill>
                <a:effectLst/>
                <a:uLnTx/>
                <a:uFillTx/>
                <a:latin typeface="PrudentialModern" pitchFamily="2" charset="77"/>
                <a:ea typeface="Calibri" panose="020F0502020204030204" pitchFamily="34" charset="0"/>
                <a:cs typeface="Times New Roman" panose="02020603050405020304" pitchFamily="18" charset="0"/>
              </a:rPr>
              <a:t>Work with a financial planner who can help support these conversations.</a:t>
            </a:r>
            <a:endParaRPr lang="en-US" dirty="0"/>
          </a:p>
        </p:txBody>
      </p:sp>
      <p:grpSp>
        <p:nvGrpSpPr>
          <p:cNvPr id="16" name="Group 15">
            <a:extLst>
              <a:ext uri="{FF2B5EF4-FFF2-40B4-BE49-F238E27FC236}">
                <a16:creationId xmlns:a16="http://schemas.microsoft.com/office/drawing/2014/main" id="{A70389FB-BA95-FE70-E42D-6349AEF9F718}"/>
              </a:ext>
              <a:ext uri="{C183D7F6-B498-43B3-948B-1728B52AA6E4}">
                <adec:decorative xmlns:adec="http://schemas.microsoft.com/office/drawing/2017/decorative" val="1"/>
              </a:ext>
            </a:extLst>
          </p:cNvPr>
          <p:cNvGrpSpPr/>
          <p:nvPr/>
        </p:nvGrpSpPr>
        <p:grpSpPr>
          <a:xfrm>
            <a:off x="8431447" y="6555521"/>
            <a:ext cx="3488523" cy="282882"/>
            <a:chOff x="8431447" y="6544888"/>
            <a:chExt cx="3488523" cy="282882"/>
          </a:xfrm>
        </p:grpSpPr>
        <p:sp>
          <p:nvSpPr>
            <p:cNvPr id="17" name="TextBox 16">
              <a:extLst>
                <a:ext uri="{FF2B5EF4-FFF2-40B4-BE49-F238E27FC236}">
                  <a16:creationId xmlns:a16="http://schemas.microsoft.com/office/drawing/2014/main" id="{B0BFC5C3-6A86-5681-48C7-9D3C84288B4F}"/>
                </a:ext>
              </a:extLst>
            </p:cNvPr>
            <p:cNvSpPr txBox="1"/>
            <p:nvPr/>
          </p:nvSpPr>
          <p:spPr>
            <a:xfrm>
              <a:off x="8431447" y="6551476"/>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bg1"/>
                  </a:solidFill>
                  <a:latin typeface="PrudentialModern Medium" pitchFamily="2" charset="77"/>
                </a:rPr>
                <a:t> </a:t>
              </a:r>
            </a:p>
          </p:txBody>
        </p:sp>
        <p:sp>
          <p:nvSpPr>
            <p:cNvPr id="18" name="TextBox 17">
              <a:extLst>
                <a:ext uri="{FF2B5EF4-FFF2-40B4-BE49-F238E27FC236}">
                  <a16:creationId xmlns:a16="http://schemas.microsoft.com/office/drawing/2014/main" id="{1A372E5D-15D0-854C-5BC4-57F844EEE45C}"/>
                </a:ext>
              </a:extLst>
            </p:cNvPr>
            <p:cNvSpPr txBox="1"/>
            <p:nvPr/>
          </p:nvSpPr>
          <p:spPr>
            <a:xfrm>
              <a:off x="11548802" y="6544888"/>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bg1"/>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20</a:t>
              </a:fld>
              <a:endParaRPr kumimoji="0" lang="en-US" sz="900" b="0" i="0" u="none" strike="noStrike" kern="1200" cap="none" spc="100" normalizeH="0" baseline="0" dirty="0">
                <a:ln>
                  <a:noFill/>
                </a:ln>
                <a:solidFill>
                  <a:schemeClr val="bg1"/>
                </a:solidFill>
                <a:effectLst/>
                <a:latin typeface="+mn-lt"/>
                <a:ea typeface="+mn-ea"/>
                <a:cs typeface="+mn-cs"/>
              </a:endParaRPr>
            </a:p>
          </p:txBody>
        </p:sp>
      </p:grpSp>
    </p:spTree>
    <p:extLst>
      <p:ext uri="{BB962C8B-B14F-4D97-AF65-F5344CB8AC3E}">
        <p14:creationId xmlns:p14="http://schemas.microsoft.com/office/powerpoint/2010/main" val="3247021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254A"/>
        </a:solidFill>
        <a:effectLst/>
      </p:bgPr>
    </p:bg>
    <p:spTree>
      <p:nvGrpSpPr>
        <p:cNvPr id="1" name="">
          <a:extLst>
            <a:ext uri="{FF2B5EF4-FFF2-40B4-BE49-F238E27FC236}">
              <a16:creationId xmlns:a16="http://schemas.microsoft.com/office/drawing/2014/main" id="{1B586C7B-9C81-36B0-E86E-9AD58FFB8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D93B7-08FC-AA68-5ED0-F76DCCD33E34}"/>
              </a:ext>
            </a:extLst>
          </p:cNvPr>
          <p:cNvSpPr>
            <a:spLocks noGrp="1"/>
          </p:cNvSpPr>
          <p:nvPr>
            <p:ph type="title"/>
          </p:nvPr>
        </p:nvSpPr>
        <p:spPr>
          <a:xfrm>
            <a:off x="625642" y="174000"/>
            <a:ext cx="3043989" cy="523220"/>
          </a:xfrm>
        </p:spPr>
        <p:txBody>
          <a:bodyPr/>
          <a:lstStyle/>
          <a:p>
            <a:r>
              <a:rPr lang="en-US" dirty="0"/>
              <a:t>Thank you</a:t>
            </a:r>
          </a:p>
        </p:txBody>
      </p:sp>
      <p:pic>
        <p:nvPicPr>
          <p:cNvPr id="13" name="Picture 12">
            <a:extLst>
              <a:ext uri="{FF2B5EF4-FFF2-40B4-BE49-F238E27FC236}">
                <a16:creationId xmlns:a16="http://schemas.microsoft.com/office/drawing/2014/main" id="{63400A99-381D-1EA2-8C12-4822C949E6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Content Placeholder 10">
            <a:extLst>
              <a:ext uri="{FF2B5EF4-FFF2-40B4-BE49-F238E27FC236}">
                <a16:creationId xmlns:a16="http://schemas.microsoft.com/office/drawing/2014/main" id="{F22D668E-F271-966D-2700-2B0360F2A23A}"/>
              </a:ext>
            </a:extLst>
          </p:cNvPr>
          <p:cNvSpPr>
            <a:spLocks noGrp="1"/>
          </p:cNvSpPr>
          <p:nvPr>
            <p:ph sz="quarter" idx="13"/>
          </p:nvPr>
        </p:nvSpPr>
        <p:spPr>
          <a:xfrm>
            <a:off x="4884822" y="1720516"/>
            <a:ext cx="3555946" cy="13595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chemeClr val="bg1"/>
                </a:solidFill>
                <a:effectLst/>
                <a:uLnTx/>
                <a:uFillTx/>
                <a:latin typeface="PrudentialModern" pitchFamily="2" charset="77"/>
                <a:ea typeface="+mn-ea"/>
                <a:cs typeface="+mn-cs"/>
              </a:rPr>
              <a:t>FP Contact 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chemeClr val="bg1"/>
                </a:solidFill>
                <a:effectLst/>
                <a:uLnTx/>
                <a:uFillTx/>
                <a:latin typeface="PrudentialModern Light" pitchFamily="2" charset="77"/>
                <a:ea typeface="+mn-ea"/>
                <a:cs typeface="+mn-cs"/>
              </a:rPr>
              <a:t>Phone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chemeClr val="bg1"/>
                </a:solidFill>
                <a:effectLst/>
                <a:uLnTx/>
                <a:uFillTx/>
                <a:latin typeface="PrudentialModern Light" pitchFamily="2" charset="77"/>
                <a:ea typeface="+mn-ea"/>
                <a:cs typeface="+mn-cs"/>
              </a:rPr>
              <a:t>Email</a:t>
            </a:r>
          </a:p>
        </p:txBody>
      </p:sp>
      <p:sp>
        <p:nvSpPr>
          <p:cNvPr id="12" name="Content Placeholder 11">
            <a:extLst>
              <a:ext uri="{FF2B5EF4-FFF2-40B4-BE49-F238E27FC236}">
                <a16:creationId xmlns:a16="http://schemas.microsoft.com/office/drawing/2014/main" id="{24DBC395-5FD4-7696-5DF5-CE4C5F04FE74}"/>
              </a:ext>
            </a:extLst>
          </p:cNvPr>
          <p:cNvSpPr>
            <a:spLocks noGrp="1"/>
          </p:cNvSpPr>
          <p:nvPr>
            <p:ph sz="quarter" idx="14"/>
          </p:nvPr>
        </p:nvSpPr>
        <p:spPr>
          <a:xfrm>
            <a:off x="4890739" y="3615824"/>
            <a:ext cx="2965881" cy="6674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25000"/>
                    <a:lumOff val="75000"/>
                  </a:schemeClr>
                </a:solidFill>
                <a:effectLst/>
                <a:uLnTx/>
                <a:uFillTx/>
                <a:latin typeface="PrudentialModern" pitchFamily="2" charset="77"/>
                <a:ea typeface="+mn-ea"/>
                <a:cs typeface="+mn-cs"/>
              </a:rPr>
              <a:t>Blueprints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25000"/>
                    <a:lumOff val="75000"/>
                  </a:schemeClr>
                </a:solidFill>
                <a:effectLst/>
                <a:uLnTx/>
                <a:uFillTx/>
                <a:latin typeface="PrudentialModern" pitchFamily="2" charset="77"/>
                <a:ea typeface="+mn-ea"/>
                <a:cs typeface="+mn-cs"/>
              </a:rPr>
              <a:t>Starter Flyer</a:t>
            </a:r>
            <a:endParaRPr lang="en-US" dirty="0">
              <a:solidFill>
                <a:schemeClr val="tx1">
                  <a:lumMod val="25000"/>
                  <a:lumOff val="75000"/>
                </a:schemeClr>
              </a:solidFill>
            </a:endParaRPr>
          </a:p>
        </p:txBody>
      </p:sp>
      <p:pic>
        <p:nvPicPr>
          <p:cNvPr id="15" name="Content Placeholder 14" descr="Scan the QC code to download the Blueprints Conversation Starter Flyer ">
            <a:extLst>
              <a:ext uri="{FF2B5EF4-FFF2-40B4-BE49-F238E27FC236}">
                <a16:creationId xmlns:a16="http://schemas.microsoft.com/office/drawing/2014/main" id="{F5A65C94-945C-9BF4-1FEC-5F868288D14E}"/>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4963361" y="4403642"/>
            <a:ext cx="1726197" cy="1726197"/>
          </a:xfrm>
          <a:prstGeom prst="rect">
            <a:avLst/>
          </a:prstGeom>
        </p:spPr>
      </p:pic>
      <p:grpSp>
        <p:nvGrpSpPr>
          <p:cNvPr id="3" name="Group 2">
            <a:extLst>
              <a:ext uri="{FF2B5EF4-FFF2-40B4-BE49-F238E27FC236}">
                <a16:creationId xmlns:a16="http://schemas.microsoft.com/office/drawing/2014/main" id="{6491B078-59C2-D469-0EB1-2B986ADCE046}"/>
              </a:ext>
              <a:ext uri="{C183D7F6-B498-43B3-948B-1728B52AA6E4}">
                <adec:decorative xmlns:adec="http://schemas.microsoft.com/office/drawing/2017/decorative" val="1"/>
              </a:ext>
            </a:extLst>
          </p:cNvPr>
          <p:cNvGrpSpPr/>
          <p:nvPr/>
        </p:nvGrpSpPr>
        <p:grpSpPr>
          <a:xfrm>
            <a:off x="8431447" y="6555521"/>
            <a:ext cx="3488523" cy="282882"/>
            <a:chOff x="8431447" y="6544888"/>
            <a:chExt cx="3488523" cy="282882"/>
          </a:xfrm>
        </p:grpSpPr>
        <p:sp>
          <p:nvSpPr>
            <p:cNvPr id="6" name="TextBox 5">
              <a:extLst>
                <a:ext uri="{FF2B5EF4-FFF2-40B4-BE49-F238E27FC236}">
                  <a16:creationId xmlns:a16="http://schemas.microsoft.com/office/drawing/2014/main" id="{9CBFCFA1-BAF7-2CA0-8327-20ECFBFACBCA}"/>
                </a:ext>
              </a:extLst>
            </p:cNvPr>
            <p:cNvSpPr txBox="1"/>
            <p:nvPr/>
          </p:nvSpPr>
          <p:spPr>
            <a:xfrm>
              <a:off x="8431447" y="6551476"/>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bg1"/>
                  </a:solidFill>
                  <a:latin typeface="PrudentialModern Medium" pitchFamily="2" charset="77"/>
                </a:rPr>
                <a:t> </a:t>
              </a:r>
            </a:p>
          </p:txBody>
        </p:sp>
        <p:sp>
          <p:nvSpPr>
            <p:cNvPr id="7" name="TextBox 6">
              <a:extLst>
                <a:ext uri="{FF2B5EF4-FFF2-40B4-BE49-F238E27FC236}">
                  <a16:creationId xmlns:a16="http://schemas.microsoft.com/office/drawing/2014/main" id="{CA24AF54-EB0E-69B4-7500-CB5667D01D12}"/>
                </a:ext>
              </a:extLst>
            </p:cNvPr>
            <p:cNvSpPr txBox="1"/>
            <p:nvPr/>
          </p:nvSpPr>
          <p:spPr>
            <a:xfrm>
              <a:off x="11548802" y="6544888"/>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bg1"/>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21</a:t>
              </a:fld>
              <a:endParaRPr kumimoji="0" lang="en-US" sz="900" b="0" i="0" u="none" strike="noStrike" kern="1200" cap="none" spc="100" normalizeH="0" baseline="0" dirty="0">
                <a:ln>
                  <a:noFill/>
                </a:ln>
                <a:solidFill>
                  <a:schemeClr val="bg1"/>
                </a:solidFill>
                <a:effectLst/>
                <a:latin typeface="+mn-lt"/>
                <a:ea typeface="+mn-ea"/>
                <a:cs typeface="+mn-cs"/>
              </a:endParaRPr>
            </a:p>
          </p:txBody>
        </p:sp>
      </p:grpSp>
    </p:spTree>
    <p:extLst>
      <p:ext uri="{BB962C8B-B14F-4D97-AF65-F5344CB8AC3E}">
        <p14:creationId xmlns:p14="http://schemas.microsoft.com/office/powerpoint/2010/main" val="2500426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3" name="Title 12">
            <a:extLst>
              <a:ext uri="{FF2B5EF4-FFF2-40B4-BE49-F238E27FC236}">
                <a16:creationId xmlns:a16="http://schemas.microsoft.com/office/drawing/2014/main" id="{34ACB5D2-5404-8AC0-D9AD-9DEE91DA8E86}"/>
              </a:ext>
            </a:extLst>
          </p:cNvPr>
          <p:cNvSpPr>
            <a:spLocks noGrp="1"/>
          </p:cNvSpPr>
          <p:nvPr>
            <p:ph type="title"/>
          </p:nvPr>
        </p:nvSpPr>
        <p:spPr/>
        <p:txBody>
          <a:bodyPr/>
          <a:lstStyle/>
          <a:p>
            <a:r>
              <a:rPr lang="en-US" sz="3200" dirty="0">
                <a:latin typeface="Arial"/>
                <a:ea typeface="Arial"/>
                <a:cs typeface="Arial"/>
                <a:sym typeface="Arial"/>
              </a:rPr>
              <a:t>[Required For Merrill Lynch Events Only]</a:t>
            </a:r>
            <a:endParaRPr lang="en-US" dirty="0"/>
          </a:p>
        </p:txBody>
      </p:sp>
      <p:sp>
        <p:nvSpPr>
          <p:cNvPr id="6" name="Subtitle 5">
            <a:extLst>
              <a:ext uri="{FF2B5EF4-FFF2-40B4-BE49-F238E27FC236}">
                <a16:creationId xmlns:a16="http://schemas.microsoft.com/office/drawing/2014/main" id="{7964475E-DE80-493D-9DA8-8B94C8CE15D5}"/>
              </a:ext>
            </a:extLst>
          </p:cNvPr>
          <p:cNvSpPr>
            <a:spLocks noGrp="1"/>
          </p:cNvSpPr>
          <p:nvPr>
            <p:ph type="subTitle" idx="10"/>
          </p:nvPr>
        </p:nvSpPr>
        <p:spPr>
          <a:xfrm>
            <a:off x="463629" y="1039087"/>
            <a:ext cx="11277600" cy="3881829"/>
          </a:xfrm>
        </p:spPr>
        <p:txBody>
          <a:bodyPr/>
          <a:lstStyle/>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i="0" u="none" strike="noStrike" kern="1200" cap="none" spc="0" normalizeH="0" baseline="0" noProof="0" dirty="0">
                <a:ln>
                  <a:noFill/>
                </a:ln>
                <a:solidFill>
                  <a:srgbClr val="001F45"/>
                </a:solidFill>
                <a:effectLst/>
                <a:uLnTx/>
                <a:uFillTx/>
                <a:latin typeface="Arial"/>
                <a:ea typeface="Arial"/>
                <a:cs typeface="Arial"/>
                <a:sym typeface="Arial"/>
              </a:rPr>
              <a:t>This material is designed to provide general information about ideas and strategies. It is for discussion purposes only since the availability and effectiveness of any strategy are dependent upon your client's individual facts and circumstances. Your clients should consult with their independent attorney and/or tax advisor before implementing any financial, tax, or estate planning strategy.</a:t>
            </a:r>
            <a:endParaRPr kumimoji="0" lang="en-US" sz="110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i="0" u="none" strike="noStrike" kern="1200" cap="none" spc="0" normalizeH="0" baseline="0" noProof="0" dirty="0">
                <a:ln>
                  <a:noFill/>
                </a:ln>
                <a:solidFill>
                  <a:srgbClr val="001F45"/>
                </a:solidFill>
                <a:effectLst/>
                <a:uLnTx/>
                <a:uFillTx/>
                <a:latin typeface="Arial"/>
                <a:ea typeface="Arial"/>
                <a:cs typeface="Arial"/>
                <a:sym typeface="Arial"/>
              </a:rPr>
              <a:t>Investing involves risk including possible loss of principal. Information is current as of the date of this material.</a:t>
            </a:r>
            <a:endParaRPr kumimoji="0" lang="en-US" sz="110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b="0" i="0" u="none" strike="noStrike" kern="1200" cap="none" spc="0" normalizeH="0" baseline="0" noProof="0" dirty="0">
                <a:ln>
                  <a:noFill/>
                </a:ln>
                <a:solidFill>
                  <a:srgbClr val="001F45"/>
                </a:solidFill>
                <a:effectLst/>
                <a:uLnTx/>
                <a:uFillTx/>
                <a:latin typeface="Arial"/>
                <a:ea typeface="Arial"/>
                <a:cs typeface="Arial"/>
                <a:sym typeface="Arial"/>
              </a:rPr>
              <a:t>Any opinions expressed herein are from a third party and are given in good faith, are subject to change without notice, and are considered correct as of the stated date of their issue.</a:t>
            </a:r>
            <a:endParaRPr kumimoji="0" lang="en-US" sz="1100" b="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i="0" u="none" strike="noStrike" kern="1200" cap="none" spc="0" normalizeH="0" baseline="0" noProof="0" dirty="0">
                <a:ln>
                  <a:noFill/>
                </a:ln>
                <a:solidFill>
                  <a:srgbClr val="001F45"/>
                </a:solidFill>
                <a:effectLst/>
                <a:uLnTx/>
                <a:uFillTx/>
                <a:latin typeface="Arial"/>
                <a:ea typeface="Arial"/>
                <a:cs typeface="Arial"/>
                <a:sym typeface="Arial"/>
              </a:rPr>
              <a:t>Merrill Lynch, Pierce, Fenner &amp; Smith Incorporated is not a tax or legal advisor. Clients should consult a personal tax or legal advisor prior to making any tax or legal related investment decisions.</a:t>
            </a:r>
            <a:endParaRPr kumimoji="0" lang="en-US" sz="110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b="0" i="0" u="none" strike="noStrike" kern="1200" cap="none" spc="0" normalizeH="0" baseline="0" noProof="0" dirty="0">
                <a:ln>
                  <a:noFill/>
                </a:ln>
                <a:solidFill>
                  <a:srgbClr val="001F45"/>
                </a:solidFill>
                <a:effectLst/>
                <a:uLnTx/>
                <a:uFillTx/>
                <a:latin typeface="Arial"/>
                <a:ea typeface="Arial"/>
                <a:cs typeface="Arial"/>
                <a:sym typeface="Arial"/>
              </a:rPr>
              <a:t>Bank of America Corporation (“Bank of America”) is a financial holding company that, through its subsidiaries and affiliated companies, provides banking and investment products and other financial services.</a:t>
            </a:r>
            <a:endParaRPr kumimoji="0" lang="en-US" sz="1100" b="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b="0" i="0" u="none" strike="noStrike" kern="1200" cap="none" spc="0" normalizeH="0" baseline="0" noProof="0" dirty="0">
                <a:ln>
                  <a:noFill/>
                </a:ln>
                <a:solidFill>
                  <a:srgbClr val="001F45"/>
                </a:solidFill>
                <a:effectLst/>
                <a:uLnTx/>
                <a:uFillTx/>
                <a:latin typeface="Arial"/>
                <a:ea typeface="Arial"/>
                <a:cs typeface="Arial"/>
                <a:sym typeface="Arial"/>
              </a:rPr>
              <a:t>Merrill Lynch, Pierce, Fenner &amp; Smith Incorporated (also referred to as “MLPF&amp;S” or “Merrill”) makes available certain investment products  sponsored, managed, distributed or provided by companies that are affiliates of Bank of America Corporation (“BofA Corp.”). MLPF&amp;S is a registered broker-dealer, registered investment adviser, Member SIPC and a wholly owned subsidiary of BofA Corp. Merrill Lynch Life Agency Inc. (“MLLA”) is a licensed insurance agency and a wholly owned subsidiary of BofA Corp.</a:t>
            </a:r>
            <a:endParaRPr kumimoji="0" lang="en-US" sz="1100" b="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b="0" i="0" u="none" strike="noStrike" kern="1200" cap="none" spc="0" normalizeH="0" baseline="0" noProof="0" dirty="0">
                <a:ln>
                  <a:noFill/>
                </a:ln>
                <a:solidFill>
                  <a:srgbClr val="001F45"/>
                </a:solidFill>
                <a:effectLst/>
                <a:uLnTx/>
                <a:uFillTx/>
                <a:latin typeface="Arial"/>
                <a:ea typeface="Arial"/>
                <a:cs typeface="Arial"/>
                <a:sym typeface="Arial"/>
              </a:rPr>
              <a:t>Merrill offers a broad range of brokerage, investment advisory and other services. There are important differences between brokerage and investment advisory services, including the type of advice and assistance provided, the fees charged, and the rights and obligations of the parties. It is important to understand the differences, particularly when determining which service or services to select. The views and opinions expressed in this presentation are not necessarily those of Bank of America Corporation; Merrill Lynch, Pierce, Fenner &amp; Smith Incorporated; or any affiliates. Merrill has not participated in preparing this presentation and accepts no responsibility for the accuracy of the information contained herein.</a:t>
            </a:r>
            <a:endParaRPr kumimoji="0" lang="en-US" sz="1100" b="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b="0" i="0" u="none" strike="noStrike" kern="1200" cap="none" spc="0" normalizeH="0" baseline="0" noProof="0" dirty="0">
                <a:ln>
                  <a:noFill/>
                </a:ln>
                <a:solidFill>
                  <a:srgbClr val="001F45"/>
                </a:solidFill>
                <a:effectLst/>
                <a:uLnTx/>
                <a:uFillTx/>
                <a:latin typeface="Arial"/>
                <a:ea typeface="Arial"/>
                <a:cs typeface="Arial"/>
                <a:sym typeface="Arial"/>
              </a:rPr>
              <a:t>Nothing discussed or suggested in these materials should be construed as permission to supersede or circumvent any Bank of America, Merrill Lynch, Pierce, Fenner &amp; Smith Incorporated policies, procedures, rules, and guidelines.</a:t>
            </a:r>
            <a:endParaRPr kumimoji="0" lang="en-US" sz="1100" b="0" i="0" u="none" strike="noStrike" kern="1200" cap="none" spc="0" normalizeH="0" baseline="0" noProof="0" dirty="0">
              <a:ln>
                <a:noFill/>
              </a:ln>
              <a:solidFill>
                <a:srgbClr val="001F45"/>
              </a:solidFill>
              <a:effectLst/>
              <a:uLnTx/>
              <a:uFillTx/>
              <a:latin typeface="PrudentialModern Med"/>
              <a:ea typeface="+mn-ea"/>
              <a:cs typeface="+mn-cs"/>
            </a:endParaRPr>
          </a:p>
          <a:p>
            <a:pPr marL="0" marR="0" lvl="1" indent="0" algn="l" defTabSz="914400" rtl="0" eaLnBrk="1" fontAlgn="auto" latinLnBrk="0" hangingPunct="1">
              <a:lnSpc>
                <a:spcPct val="100000"/>
              </a:lnSpc>
              <a:spcBef>
                <a:spcPts val="600"/>
              </a:spcBef>
              <a:spcAft>
                <a:spcPts val="300"/>
              </a:spcAft>
              <a:buClr>
                <a:srgbClr val="001F45"/>
              </a:buClr>
              <a:buSzPts val="1150"/>
              <a:buFont typeface="Arial"/>
              <a:buNone/>
              <a:tabLst/>
              <a:defRPr/>
            </a:pPr>
            <a:r>
              <a:rPr kumimoji="0" lang="en-US" sz="1100" b="0" i="0" u="none" strike="noStrike" kern="1200" cap="none" spc="0" normalizeH="0" baseline="0" noProof="0" dirty="0">
                <a:ln>
                  <a:noFill/>
                </a:ln>
                <a:solidFill>
                  <a:srgbClr val="001F45"/>
                </a:solidFill>
                <a:effectLst/>
                <a:uLnTx/>
                <a:uFillTx/>
                <a:latin typeface="Arial"/>
                <a:ea typeface="Arial"/>
                <a:cs typeface="Arial"/>
                <a:sym typeface="Arial"/>
              </a:rPr>
              <a:t>Investment products offered through MLPF&amp;S and insurance and annuity products offered through Merrill Lynch Life Agency Inc.:</a:t>
            </a:r>
            <a:endParaRPr lang="en-US" dirty="0"/>
          </a:p>
        </p:txBody>
      </p:sp>
      <p:sp>
        <p:nvSpPr>
          <p:cNvPr id="4" name="Content Placeholder 3">
            <a:extLst>
              <a:ext uri="{FF2B5EF4-FFF2-40B4-BE49-F238E27FC236}">
                <a16:creationId xmlns:a16="http://schemas.microsoft.com/office/drawing/2014/main" id="{45CFB4EF-FD85-D706-6888-5DE8BF016EBA}"/>
              </a:ext>
            </a:extLst>
          </p:cNvPr>
          <p:cNvSpPr>
            <a:spLocks noGrp="1"/>
          </p:cNvSpPr>
          <p:nvPr>
            <p:ph sz="quarter" idx="11"/>
          </p:nvPr>
        </p:nvSpPr>
        <p:spPr>
          <a:xfrm>
            <a:off x="2334126" y="5450847"/>
            <a:ext cx="7555832" cy="768935"/>
          </a:xfrm>
        </p:spPr>
        <p:txBody>
          <a:bodyPr numCol="2"/>
          <a:lstStyle/>
          <a:p>
            <a:pPr marL="168275" indent="-168275">
              <a:lnSpc>
                <a:spcPct val="100000"/>
              </a:lnSpc>
              <a:spcBef>
                <a:spcPts val="300"/>
              </a:spcBef>
              <a:buFont typeface="Arial" panose="020B0604020202020204" pitchFamily="34" charset="0"/>
              <a:buChar char="•"/>
            </a:pPr>
            <a:r>
              <a:rPr lang="en-US" sz="1000" b="1" i="0" u="none" strike="noStrike" cap="none" dirty="0">
                <a:solidFill>
                  <a:srgbClr val="001F45"/>
                </a:solidFill>
                <a:latin typeface="Arial"/>
                <a:ea typeface="Arial"/>
                <a:cs typeface="Arial"/>
                <a:sym typeface="Arial"/>
              </a:rPr>
              <a:t>Are Not FDIC Insured</a:t>
            </a:r>
          </a:p>
          <a:p>
            <a:pPr marL="168275" indent="-168275">
              <a:lnSpc>
                <a:spcPct val="100000"/>
              </a:lnSpc>
              <a:spcBef>
                <a:spcPts val="300"/>
              </a:spcBef>
              <a:buFont typeface="Arial" panose="020B0604020202020204" pitchFamily="34" charset="0"/>
              <a:buChar char="•"/>
            </a:pPr>
            <a:r>
              <a:rPr lang="en-US" sz="1000" b="1" i="0" u="none" strike="noStrike" cap="none" dirty="0">
                <a:solidFill>
                  <a:srgbClr val="001F45"/>
                </a:solidFill>
                <a:latin typeface="Arial"/>
                <a:ea typeface="Arial"/>
                <a:cs typeface="Arial"/>
                <a:sym typeface="Arial"/>
              </a:rPr>
              <a:t>Are Not Insured by Any Federal Government Agency</a:t>
            </a:r>
          </a:p>
          <a:p>
            <a:pPr marL="168275" indent="-168275">
              <a:lnSpc>
                <a:spcPct val="100000"/>
              </a:lnSpc>
              <a:spcBef>
                <a:spcPts val="300"/>
              </a:spcBef>
              <a:buFont typeface="Arial" panose="020B0604020202020204" pitchFamily="34" charset="0"/>
              <a:buChar char="•"/>
            </a:pPr>
            <a:r>
              <a:rPr lang="en-US" sz="1000" b="1" i="0" u="none" strike="noStrike" cap="none" dirty="0">
                <a:solidFill>
                  <a:srgbClr val="001F45"/>
                </a:solidFill>
                <a:latin typeface="Arial"/>
                <a:ea typeface="Arial"/>
                <a:cs typeface="Arial"/>
                <a:sym typeface="Arial"/>
              </a:rPr>
              <a:t>May Lose Value</a:t>
            </a:r>
          </a:p>
          <a:p>
            <a:pPr marL="168275" indent="-168275">
              <a:lnSpc>
                <a:spcPct val="100000"/>
              </a:lnSpc>
              <a:spcBef>
                <a:spcPts val="300"/>
              </a:spcBef>
              <a:buFont typeface="Arial" panose="020B0604020202020204" pitchFamily="34" charset="0"/>
              <a:buChar char="•"/>
            </a:pPr>
            <a:r>
              <a:rPr lang="en-US" sz="1000" b="1" i="0" u="none" strike="noStrike" cap="none" dirty="0">
                <a:solidFill>
                  <a:srgbClr val="001F45"/>
                </a:solidFill>
                <a:latin typeface="Arial"/>
                <a:ea typeface="Arial"/>
                <a:cs typeface="Arial"/>
                <a:sym typeface="Arial"/>
              </a:rPr>
              <a:t>Are Not Deposits</a:t>
            </a:r>
          </a:p>
          <a:p>
            <a:pPr marL="168275" indent="-168275">
              <a:lnSpc>
                <a:spcPct val="100000"/>
              </a:lnSpc>
              <a:spcBef>
                <a:spcPts val="300"/>
              </a:spcBef>
              <a:buFont typeface="Arial" panose="020B0604020202020204" pitchFamily="34" charset="0"/>
              <a:buChar char="•"/>
            </a:pPr>
            <a:r>
              <a:rPr lang="en-US" sz="1000" b="1" i="0" u="none" strike="noStrike" cap="none" dirty="0">
                <a:solidFill>
                  <a:srgbClr val="001F45"/>
                </a:solidFill>
                <a:latin typeface="Arial"/>
                <a:ea typeface="Arial"/>
                <a:cs typeface="Arial"/>
                <a:sym typeface="Arial"/>
              </a:rPr>
              <a:t>Are Not Bank Guaranteed</a:t>
            </a:r>
          </a:p>
          <a:p>
            <a:pPr marL="168275" indent="-168275">
              <a:lnSpc>
                <a:spcPct val="100000"/>
              </a:lnSpc>
              <a:spcBef>
                <a:spcPts val="300"/>
              </a:spcBef>
              <a:buFont typeface="Arial" panose="020B0604020202020204" pitchFamily="34" charset="0"/>
              <a:buChar char="•"/>
            </a:pPr>
            <a:r>
              <a:rPr lang="en-US" sz="1000" b="1" i="0" u="none" strike="noStrike" cap="none" dirty="0">
                <a:solidFill>
                  <a:srgbClr val="001F45"/>
                </a:solidFill>
                <a:latin typeface="Arial"/>
                <a:ea typeface="Arial"/>
                <a:cs typeface="Arial"/>
                <a:sym typeface="Arial"/>
              </a:rPr>
              <a:t>Are Not a Condition to Any Banking Service or Activity</a:t>
            </a:r>
            <a:endParaRPr lang="en-US" sz="1000" dirty="0"/>
          </a:p>
        </p:txBody>
      </p:sp>
      <p:pic>
        <p:nvPicPr>
          <p:cNvPr id="8" name="Picture 7">
            <a:extLst>
              <a:ext uri="{FF2B5EF4-FFF2-40B4-BE49-F238E27FC236}">
                <a16:creationId xmlns:a16="http://schemas.microsoft.com/office/drawing/2014/main" id="{D34F7BA0-F727-9B41-1896-69C9DDE373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261" y="5435670"/>
            <a:ext cx="10577477" cy="847417"/>
          </a:xfrm>
          <a:prstGeom prst="rect">
            <a:avLst/>
          </a:prstGeom>
          <a:solidFill>
            <a:schemeClr val="bg1"/>
          </a:solidFill>
        </p:spPr>
      </p:pic>
      <p:sp>
        <p:nvSpPr>
          <p:cNvPr id="2" name="TextBox 1">
            <a:extLst>
              <a:ext uri="{FF2B5EF4-FFF2-40B4-BE49-F238E27FC236}">
                <a16:creationId xmlns:a16="http://schemas.microsoft.com/office/drawing/2014/main" id="{9A120388-0E50-F5C0-66BA-2ACF60291FA1}"/>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bg1">
                    <a:lumMod val="65000"/>
                  </a:schemeClr>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bg1">
                    <a:lumMod val="65000"/>
                  </a:schemeClr>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bg1">
                    <a:lumMod val="65000"/>
                  </a:schemeClr>
                </a:solidFill>
                <a:latin typeface="PrudentialModern Medium" pitchFamily="2" charset="77"/>
              </a:rPr>
              <a:t> </a:t>
            </a:r>
          </a:p>
        </p:txBody>
      </p:sp>
      <p:sp>
        <p:nvSpPr>
          <p:cNvPr id="3" name="TextBox 2">
            <a:extLst>
              <a:ext uri="{FF2B5EF4-FFF2-40B4-BE49-F238E27FC236}">
                <a16:creationId xmlns:a16="http://schemas.microsoft.com/office/drawing/2014/main" id="{410D9712-4CA8-840F-C142-E566262B3A0B}"/>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bg1">
                    <a:lumMod val="65000"/>
                  </a:schemeClr>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3</a:t>
            </a:fld>
            <a:endParaRPr kumimoji="0" lang="en-US" sz="900" b="0" i="0" u="none" strike="noStrike" kern="1200" cap="none" spc="100" normalizeH="0" baseline="0" dirty="0">
              <a:ln>
                <a:noFill/>
              </a:ln>
              <a:solidFill>
                <a:schemeClr val="bg1">
                  <a:lumMod val="65000"/>
                </a:schemeClr>
              </a:solidFill>
              <a:effectLst/>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C7FBE7-8D1F-E837-144C-27B9FCB8C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446F7-7E6C-D99E-B889-DE31FA1226EF}"/>
              </a:ext>
            </a:extLst>
          </p:cNvPr>
          <p:cNvSpPr>
            <a:spLocks noGrp="1"/>
          </p:cNvSpPr>
          <p:nvPr>
            <p:ph type="title" idx="4294967295"/>
          </p:nvPr>
        </p:nvSpPr>
        <p:spPr>
          <a:xfrm>
            <a:off x="838200" y="938463"/>
            <a:ext cx="10515600" cy="553453"/>
          </a:xfrm>
          <a:prstGeom prst="rect">
            <a:avLst/>
          </a:prstGeom>
        </p:spPr>
        <p:txBody>
          <a:bodyPr anchor="b"/>
          <a:lstStyle/>
          <a:p>
            <a:r>
              <a:rPr lang="en-US" dirty="0">
                <a:solidFill>
                  <a:srgbClr val="E6E6E6"/>
                </a:solidFill>
              </a:rPr>
              <a:t>What’s your money story</a:t>
            </a:r>
          </a:p>
        </p:txBody>
      </p:sp>
      <p:pic>
        <p:nvPicPr>
          <p:cNvPr id="15" name="Picture 14">
            <a:extLst>
              <a:ext uri="{FF2B5EF4-FFF2-40B4-BE49-F238E27FC236}">
                <a16:creationId xmlns:a16="http://schemas.microsoft.com/office/drawing/2014/main" id="{B7163951-75E7-5CAF-3F31-182960B293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97"/>
            <a:ext cx="12192000" cy="6858000"/>
          </a:xfrm>
          <a:prstGeom prst="rect">
            <a:avLst/>
          </a:prstGeom>
        </p:spPr>
      </p:pic>
      <p:sp>
        <p:nvSpPr>
          <p:cNvPr id="13" name="TextBox 12">
            <a:extLst>
              <a:ext uri="{FF2B5EF4-FFF2-40B4-BE49-F238E27FC236}">
                <a16:creationId xmlns:a16="http://schemas.microsoft.com/office/drawing/2014/main" id="{5392C62F-2A0C-EA97-214F-949D42E63C6C}"/>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bg1"/>
                </a:solidFill>
                <a:latin typeface="PrudentialModern Medium" pitchFamily="2" charset="77"/>
              </a:rPr>
              <a:t> </a:t>
            </a:r>
          </a:p>
        </p:txBody>
      </p:sp>
    </p:spTree>
    <p:extLst>
      <p:ext uri="{BB962C8B-B14F-4D97-AF65-F5344CB8AC3E}">
        <p14:creationId xmlns:p14="http://schemas.microsoft.com/office/powerpoint/2010/main" val="1224439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F7233-B4BC-FD4A-2E8C-3DB07F18C08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51815F6-A7F6-F7E2-B781-0DC31EAF88C1}"/>
              </a:ext>
            </a:extLst>
          </p:cNvPr>
          <p:cNvSpPr>
            <a:spLocks noGrp="1"/>
          </p:cNvSpPr>
          <p:nvPr>
            <p:ph type="title"/>
          </p:nvPr>
        </p:nvSpPr>
        <p:spPr>
          <a:xfrm>
            <a:off x="457200" y="607137"/>
            <a:ext cx="3681663" cy="1414167"/>
          </a:xfrm>
        </p:spPr>
        <p:txBody>
          <a:bodyPr/>
          <a:lstStyle/>
          <a:p>
            <a:r>
              <a:rPr lang="en-US" sz="2400" dirty="0"/>
              <a:t>Many people don’t talk about money</a:t>
            </a:r>
          </a:p>
        </p:txBody>
      </p:sp>
      <p:pic>
        <p:nvPicPr>
          <p:cNvPr id="7" name="Picture 6">
            <a:extLst>
              <a:ext uri="{FF2B5EF4-FFF2-40B4-BE49-F238E27FC236}">
                <a16:creationId xmlns:a16="http://schemas.microsoft.com/office/drawing/2014/main" id="{B014C926-C16A-82E0-C220-6117E2A3A6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Content Placeholder 8">
            <a:extLst>
              <a:ext uri="{FF2B5EF4-FFF2-40B4-BE49-F238E27FC236}">
                <a16:creationId xmlns:a16="http://schemas.microsoft.com/office/drawing/2014/main" id="{88003581-A56A-DAAF-708A-F1CB66812849}"/>
              </a:ext>
            </a:extLst>
          </p:cNvPr>
          <p:cNvSpPr>
            <a:spLocks noGrp="1"/>
          </p:cNvSpPr>
          <p:nvPr>
            <p:ph sz="quarter" idx="14"/>
          </p:nvPr>
        </p:nvSpPr>
        <p:spPr>
          <a:xfrm>
            <a:off x="5414212" y="1276435"/>
            <a:ext cx="2225842" cy="961439"/>
          </a:xfrm>
          <a:solidFill>
            <a:schemeClr val="accent1"/>
          </a:solidFill>
        </p:spPr>
        <p:txBody>
          <a:bodyPr/>
          <a:lstStyle/>
          <a:p>
            <a:pPr algn="r"/>
            <a:r>
              <a:rPr lang="en-US" sz="7200" dirty="0">
                <a:solidFill>
                  <a:srgbClr val="14D6E0"/>
                </a:solidFill>
              </a:rPr>
              <a:t>83%</a:t>
            </a:r>
          </a:p>
        </p:txBody>
      </p:sp>
      <p:sp>
        <p:nvSpPr>
          <p:cNvPr id="10" name="Content Placeholder 9">
            <a:extLst>
              <a:ext uri="{FF2B5EF4-FFF2-40B4-BE49-F238E27FC236}">
                <a16:creationId xmlns:a16="http://schemas.microsoft.com/office/drawing/2014/main" id="{4409B3FD-B721-577B-2539-33CCA04B68C4}"/>
              </a:ext>
            </a:extLst>
          </p:cNvPr>
          <p:cNvSpPr>
            <a:spLocks noGrp="1"/>
          </p:cNvSpPr>
          <p:nvPr>
            <p:ph sz="quarter" idx="15"/>
          </p:nvPr>
        </p:nvSpPr>
        <p:spPr>
          <a:xfrm>
            <a:off x="7730039" y="1276434"/>
            <a:ext cx="2833687" cy="817061"/>
          </a:xfrm>
        </p:spPr>
        <p:txBody>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of parents say they would have liked to learn more about finances growing up.</a:t>
            </a:r>
            <a:r>
              <a:rPr kumimoji="0" lang="en-US" sz="1600" b="0" i="0" u="none" strike="noStrike" kern="100" cap="none" spc="0" normalizeH="0" baseline="3000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1</a:t>
            </a:r>
            <a:endParaRPr kumimoji="0" lang="en-US" sz="1600" b="0" i="0" u="none" strike="noStrike" kern="100" cap="none" spc="0" normalizeH="0" baseline="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endParaRPr>
          </a:p>
        </p:txBody>
      </p:sp>
      <p:sp>
        <p:nvSpPr>
          <p:cNvPr id="11" name="Content Placeholder 10">
            <a:extLst>
              <a:ext uri="{FF2B5EF4-FFF2-40B4-BE49-F238E27FC236}">
                <a16:creationId xmlns:a16="http://schemas.microsoft.com/office/drawing/2014/main" id="{7F8120EB-CAA4-A4A1-ECAC-06DE42C5463F}"/>
              </a:ext>
            </a:extLst>
          </p:cNvPr>
          <p:cNvSpPr>
            <a:spLocks noGrp="1"/>
          </p:cNvSpPr>
          <p:nvPr>
            <p:ph sz="quarter" idx="16"/>
          </p:nvPr>
        </p:nvSpPr>
        <p:spPr>
          <a:xfrm>
            <a:off x="4988294" y="2557087"/>
            <a:ext cx="2651760" cy="961440"/>
          </a:xfrm>
          <a:solidFill>
            <a:schemeClr val="accent1"/>
          </a:solidFill>
        </p:spPr>
        <p:txBody>
          <a:bodyPr/>
          <a:lstStyle/>
          <a:p>
            <a:pPr algn="r"/>
            <a:r>
              <a:rPr lang="en-US" sz="7200" dirty="0">
                <a:solidFill>
                  <a:srgbClr val="D752FD"/>
                </a:solidFill>
              </a:rPr>
              <a:t>52%</a:t>
            </a:r>
          </a:p>
        </p:txBody>
      </p:sp>
      <p:sp>
        <p:nvSpPr>
          <p:cNvPr id="12" name="Content Placeholder 11">
            <a:extLst>
              <a:ext uri="{FF2B5EF4-FFF2-40B4-BE49-F238E27FC236}">
                <a16:creationId xmlns:a16="http://schemas.microsoft.com/office/drawing/2014/main" id="{691C2181-A607-4937-9829-9E4860D04544}"/>
              </a:ext>
            </a:extLst>
          </p:cNvPr>
          <p:cNvSpPr>
            <a:spLocks noGrp="1"/>
          </p:cNvSpPr>
          <p:nvPr>
            <p:ph sz="quarter" idx="17"/>
          </p:nvPr>
        </p:nvSpPr>
        <p:spPr>
          <a:xfrm>
            <a:off x="7729899" y="2623972"/>
            <a:ext cx="3266963" cy="612524"/>
          </a:xfrm>
        </p:spPr>
        <p:txBody>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of people say they didn’t talk about money as kids.</a:t>
            </a:r>
            <a:r>
              <a:rPr kumimoji="0" lang="en-US" sz="1600" b="0" i="0" u="none" strike="noStrike" kern="100" cap="none" spc="0" normalizeH="0" baseline="3000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2</a:t>
            </a:r>
            <a:endParaRPr kumimoji="0" lang="en-US" sz="1600" b="0" i="0" u="none" strike="noStrike" kern="100" cap="none" spc="0" normalizeH="0" baseline="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endParaRPr>
          </a:p>
          <a:p>
            <a:endParaRPr lang="en-US" dirty="0"/>
          </a:p>
        </p:txBody>
      </p:sp>
      <p:sp>
        <p:nvSpPr>
          <p:cNvPr id="13" name="Content Placeholder 12">
            <a:extLst>
              <a:ext uri="{FF2B5EF4-FFF2-40B4-BE49-F238E27FC236}">
                <a16:creationId xmlns:a16="http://schemas.microsoft.com/office/drawing/2014/main" id="{7DC73FFF-0858-55CA-3715-B3B371BD08B1}"/>
              </a:ext>
            </a:extLst>
          </p:cNvPr>
          <p:cNvSpPr>
            <a:spLocks noGrp="1"/>
          </p:cNvSpPr>
          <p:nvPr>
            <p:ph sz="quarter" idx="19"/>
          </p:nvPr>
        </p:nvSpPr>
        <p:spPr>
          <a:xfrm>
            <a:off x="5006391" y="3837740"/>
            <a:ext cx="2633663" cy="950828"/>
          </a:xfrm>
          <a:solidFill>
            <a:schemeClr val="accent1"/>
          </a:solidFill>
        </p:spPr>
        <p:txBody>
          <a:bodyPr/>
          <a:lstStyle/>
          <a:p>
            <a:pPr algn="r"/>
            <a:r>
              <a:rPr lang="en-US" sz="7200" dirty="0">
                <a:solidFill>
                  <a:schemeClr val="tx1">
                    <a:lumMod val="25000"/>
                    <a:lumOff val="75000"/>
                  </a:schemeClr>
                </a:solidFill>
              </a:rPr>
              <a:t>43%</a:t>
            </a:r>
          </a:p>
        </p:txBody>
      </p:sp>
      <p:sp>
        <p:nvSpPr>
          <p:cNvPr id="15" name="Content Placeholder 14">
            <a:extLst>
              <a:ext uri="{FF2B5EF4-FFF2-40B4-BE49-F238E27FC236}">
                <a16:creationId xmlns:a16="http://schemas.microsoft.com/office/drawing/2014/main" id="{006418BD-49A4-13F6-398C-D0C42787F17E}"/>
              </a:ext>
            </a:extLst>
          </p:cNvPr>
          <p:cNvSpPr>
            <a:spLocks noGrp="1"/>
          </p:cNvSpPr>
          <p:nvPr>
            <p:ph sz="quarter" idx="20"/>
          </p:nvPr>
        </p:nvSpPr>
        <p:spPr>
          <a:xfrm>
            <a:off x="7772483" y="3910181"/>
            <a:ext cx="2659062" cy="890420"/>
          </a:xfrm>
        </p:spPr>
        <p:txBody>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of people would rather discuss politics than their finances (24%).</a:t>
            </a:r>
            <a:r>
              <a:rPr kumimoji="0" lang="en-US" sz="1600" b="0" i="0" u="none" strike="noStrike" kern="100" cap="none" spc="0" normalizeH="0" baseline="3000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2</a:t>
            </a:r>
            <a:endParaRPr lang="en-US" dirty="0"/>
          </a:p>
        </p:txBody>
      </p:sp>
      <p:sp>
        <p:nvSpPr>
          <p:cNvPr id="17" name="Content Placeholder 16">
            <a:extLst>
              <a:ext uri="{FF2B5EF4-FFF2-40B4-BE49-F238E27FC236}">
                <a16:creationId xmlns:a16="http://schemas.microsoft.com/office/drawing/2014/main" id="{27B88D37-1BA9-C22F-3BF5-7E58D527FCA1}"/>
              </a:ext>
            </a:extLst>
          </p:cNvPr>
          <p:cNvSpPr>
            <a:spLocks noGrp="1"/>
          </p:cNvSpPr>
          <p:nvPr>
            <p:ph sz="quarter" idx="21"/>
          </p:nvPr>
        </p:nvSpPr>
        <p:spPr>
          <a:xfrm>
            <a:off x="6159667" y="5521743"/>
            <a:ext cx="4752975" cy="7587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00" cap="none" spc="0" normalizeH="0" baseline="3000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1</a:t>
            </a:r>
            <a:r>
              <a:rPr kumimoji="0" lang="en-US" sz="1000" b="0" i="0" u="none" strike="noStrike" kern="100" cap="none" spc="0" normalizeH="0" baseline="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Americans wish they learned more about finances growing up, survey finds (2021) The US Sun. Available at</a:t>
            </a:r>
            <a:r>
              <a:rPr kumimoji="0" lang="en-US" sz="1000" b="0" i="0" u="sng" strike="noStrike" kern="100" cap="none" spc="0" normalizeH="0" baseline="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 https://www.the-sun.com/news/us-news/2132036/americans-learned-finances-survey-parents-teach-kids-money/</a:t>
            </a:r>
            <a:r>
              <a:rPr kumimoji="0" lang="en-US" sz="1000" b="0" i="0" u="none" strike="noStrike" kern="100" cap="none" spc="0" normalizeH="0" baseline="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 (Accessed: 19 November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00" cap="none" spc="0" normalizeH="0" baseline="3000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2</a:t>
            </a:r>
            <a:r>
              <a:rPr kumimoji="0" lang="en-US" sz="1000" b="0" i="0" u="none" strike="noStrike" kern="100" cap="none" spc="0" normalizeH="0" baseline="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Empower “Money’s Talk” Research completed January 2023 published 4.19.23.</a:t>
            </a:r>
          </a:p>
        </p:txBody>
      </p:sp>
      <p:sp>
        <p:nvSpPr>
          <p:cNvPr id="2" name="TextBox 1">
            <a:extLst>
              <a:ext uri="{FF2B5EF4-FFF2-40B4-BE49-F238E27FC236}">
                <a16:creationId xmlns:a16="http://schemas.microsoft.com/office/drawing/2014/main" id="{3A4FD85A-0375-BF6E-19AF-605518866A8B}"/>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bg1"/>
                </a:solidFill>
                <a:latin typeface="PrudentialModern Medium" pitchFamily="2" charset="77"/>
              </a:rPr>
              <a:t> </a:t>
            </a:r>
          </a:p>
        </p:txBody>
      </p:sp>
      <p:sp>
        <p:nvSpPr>
          <p:cNvPr id="3" name="TextBox 2">
            <a:extLst>
              <a:ext uri="{FF2B5EF4-FFF2-40B4-BE49-F238E27FC236}">
                <a16:creationId xmlns:a16="http://schemas.microsoft.com/office/drawing/2014/main" id="{C14DF839-7912-DB57-72F3-CAA2361CF597}"/>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bg1"/>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5</a:t>
            </a:fld>
            <a:endParaRPr kumimoji="0" lang="en-US" sz="900" b="0" i="0" u="none" strike="noStrike" kern="1200" cap="none" spc="100" normalizeH="0" baseline="0" dirty="0">
              <a:ln>
                <a:noFill/>
              </a:ln>
              <a:solidFill>
                <a:schemeClr val="bg1"/>
              </a:solidFill>
              <a:effectLst/>
              <a:latin typeface="+mn-lt"/>
              <a:ea typeface="+mn-ea"/>
              <a:cs typeface="+mn-cs"/>
            </a:endParaRPr>
          </a:p>
        </p:txBody>
      </p:sp>
    </p:spTree>
    <p:extLst>
      <p:ext uri="{BB962C8B-B14F-4D97-AF65-F5344CB8AC3E}">
        <p14:creationId xmlns:p14="http://schemas.microsoft.com/office/powerpoint/2010/main" val="34025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D6063-355F-4F54-4AFC-BFF5C9758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B77EB-5EF8-D124-EBFD-174CACFBCC57}"/>
              </a:ext>
            </a:extLst>
          </p:cNvPr>
          <p:cNvSpPr>
            <a:spLocks noGrp="1"/>
          </p:cNvSpPr>
          <p:nvPr>
            <p:ph type="title"/>
          </p:nvPr>
        </p:nvSpPr>
        <p:spPr>
          <a:xfrm>
            <a:off x="457200" y="679938"/>
            <a:ext cx="5979695" cy="523220"/>
          </a:xfrm>
        </p:spPr>
        <p:txBody>
          <a:bodyPr/>
          <a:lstStyle/>
          <a:p>
            <a:r>
              <a:rPr lang="en-US" dirty="0"/>
              <a:t>But here’s the good news…</a:t>
            </a:r>
          </a:p>
        </p:txBody>
      </p:sp>
      <p:pic>
        <p:nvPicPr>
          <p:cNvPr id="17" name="Picture 16">
            <a:extLst>
              <a:ext uri="{FF2B5EF4-FFF2-40B4-BE49-F238E27FC236}">
                <a16:creationId xmlns:a16="http://schemas.microsoft.com/office/drawing/2014/main" id="{F9005917-4032-A5EA-0BCA-1FB88A8776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98B302B1-22C7-BC4F-05F2-7A40DB5CA78C}"/>
              </a:ext>
            </a:extLst>
          </p:cNvPr>
          <p:cNvSpPr>
            <a:spLocks noGrp="1"/>
          </p:cNvSpPr>
          <p:nvPr>
            <p:ph sz="quarter" idx="14"/>
          </p:nvPr>
        </p:nvSpPr>
        <p:spPr>
          <a:xfrm>
            <a:off x="5690943" y="1299411"/>
            <a:ext cx="4644189" cy="2189746"/>
          </a:xfrm>
          <a:solidFill>
            <a:schemeClr val="accent1"/>
          </a:solidFill>
        </p:spPr>
        <p:txBody>
          <a:bodyPr anchor="ctr"/>
          <a:lstStyle/>
          <a:p>
            <a:pPr algn="r">
              <a:lnSpc>
                <a:spcPct val="100000"/>
              </a:lnSpc>
            </a:pPr>
            <a:r>
              <a:rPr lang="en-US" sz="16600" dirty="0">
                <a:solidFill>
                  <a:srgbClr val="D751FD"/>
                </a:solidFill>
              </a:rPr>
              <a:t>66%</a:t>
            </a:r>
          </a:p>
        </p:txBody>
      </p:sp>
      <p:sp>
        <p:nvSpPr>
          <p:cNvPr id="9" name="Content Placeholder 8">
            <a:extLst>
              <a:ext uri="{FF2B5EF4-FFF2-40B4-BE49-F238E27FC236}">
                <a16:creationId xmlns:a16="http://schemas.microsoft.com/office/drawing/2014/main" id="{BB7A16F1-53C0-9091-E958-20D39D01BEA4}"/>
              </a:ext>
            </a:extLst>
          </p:cNvPr>
          <p:cNvSpPr>
            <a:spLocks noGrp="1"/>
          </p:cNvSpPr>
          <p:nvPr>
            <p:ph sz="quarter" idx="15"/>
          </p:nvPr>
        </p:nvSpPr>
        <p:spPr>
          <a:xfrm>
            <a:off x="6117806" y="3574465"/>
            <a:ext cx="4433887" cy="1743492"/>
          </a:xfrm>
        </p:spPr>
        <p:txBody>
          <a:bodyP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2400" b="0" i="0" u="none" strike="noStrike" kern="100" cap="none" spc="0" normalizeH="0" baseline="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of people believe that conversations about money can help build generational wealth.</a:t>
            </a:r>
            <a:r>
              <a:rPr kumimoji="0" lang="en-US" sz="2400" b="0" i="0" u="none" strike="noStrike" kern="100" cap="none" spc="0" normalizeH="0" baseline="30000" noProof="0" dirty="0">
                <a:ln>
                  <a:noFill/>
                </a:ln>
                <a:solidFill>
                  <a:srgbClr val="FFFFFF"/>
                </a:solidFill>
                <a:effectLst/>
                <a:uLnTx/>
                <a:uFillTx/>
                <a:latin typeface="PrudentialModern Medium" pitchFamily="2" charset="77"/>
                <a:ea typeface="Calibri" panose="020F0502020204030204" pitchFamily="34" charset="0"/>
                <a:cs typeface="Times New Roman" panose="02020603050405020304" pitchFamily="18" charset="0"/>
              </a:rPr>
              <a:t>1</a:t>
            </a:r>
            <a:endParaRPr lang="en-US" dirty="0"/>
          </a:p>
        </p:txBody>
      </p:sp>
      <p:sp>
        <p:nvSpPr>
          <p:cNvPr id="10" name="Content Placeholder 9">
            <a:extLst>
              <a:ext uri="{FF2B5EF4-FFF2-40B4-BE49-F238E27FC236}">
                <a16:creationId xmlns:a16="http://schemas.microsoft.com/office/drawing/2014/main" id="{3423EC6E-09FE-A876-ADFD-ECC077EEB24C}"/>
              </a:ext>
            </a:extLst>
          </p:cNvPr>
          <p:cNvSpPr>
            <a:spLocks noGrp="1"/>
          </p:cNvSpPr>
          <p:nvPr>
            <p:ph sz="quarter" idx="16"/>
          </p:nvPr>
        </p:nvSpPr>
        <p:spPr>
          <a:xfrm>
            <a:off x="6120345" y="5307013"/>
            <a:ext cx="4792297" cy="2275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00" cap="none" spc="0" normalizeH="0" baseline="3000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1</a:t>
            </a:r>
            <a:r>
              <a:rPr kumimoji="0" lang="en-US" sz="1000" b="0" i="0" u="none" strike="noStrike" kern="100" cap="none" spc="0" normalizeH="0" baseline="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rPr>
              <a:t>Empower “Money’s Talk” Research completed January 2023 published 4.19.23.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00" cap="none" spc="0" normalizeH="0" baseline="0" noProof="0" dirty="0">
              <a:ln>
                <a:noFill/>
              </a:ln>
              <a:solidFill>
                <a:schemeClr val="bg1"/>
              </a:solidFill>
              <a:effectLst/>
              <a:uLnTx/>
              <a:uFillTx/>
              <a:latin typeface="PRUDENTIALMODERN MEDIUM CONDENS" pitchFamily="2" charset="77"/>
              <a:ea typeface="Calibri" panose="020F0502020204030204" pitchFamily="34" charset="0"/>
              <a:cs typeface="Times New Roman" panose="02020603050405020304" pitchFamily="18" charset="0"/>
            </a:endParaRPr>
          </a:p>
          <a:p>
            <a:endParaRPr lang="en-US" dirty="0">
              <a:solidFill>
                <a:schemeClr val="bg1"/>
              </a:solidFill>
            </a:endParaRPr>
          </a:p>
        </p:txBody>
      </p:sp>
      <p:grpSp>
        <p:nvGrpSpPr>
          <p:cNvPr id="7" name="Group 6">
            <a:extLst>
              <a:ext uri="{FF2B5EF4-FFF2-40B4-BE49-F238E27FC236}">
                <a16:creationId xmlns:a16="http://schemas.microsoft.com/office/drawing/2014/main" id="{2B524DC1-DC8B-2FA6-DEDF-F432359FE817}"/>
              </a:ext>
              <a:ext uri="{C183D7F6-B498-43B3-948B-1728B52AA6E4}">
                <adec:decorative xmlns:adec="http://schemas.microsoft.com/office/drawing/2017/decorative" val="1"/>
              </a:ext>
            </a:extLst>
          </p:cNvPr>
          <p:cNvGrpSpPr/>
          <p:nvPr/>
        </p:nvGrpSpPr>
        <p:grpSpPr>
          <a:xfrm>
            <a:off x="8431447" y="6555521"/>
            <a:ext cx="3488523" cy="282882"/>
            <a:chOff x="8431447" y="6555521"/>
            <a:chExt cx="3488523" cy="282882"/>
          </a:xfrm>
        </p:grpSpPr>
        <p:sp>
          <p:nvSpPr>
            <p:cNvPr id="3" name="TextBox 2">
              <a:extLst>
                <a:ext uri="{FF2B5EF4-FFF2-40B4-BE49-F238E27FC236}">
                  <a16:creationId xmlns:a16="http://schemas.microsoft.com/office/drawing/2014/main" id="{0C5A94FE-5087-79AB-E014-ACC1770ACB04}"/>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bg1"/>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bg1"/>
                  </a:solidFill>
                  <a:latin typeface="PrudentialModern Medium" pitchFamily="2" charset="77"/>
                </a:rPr>
                <a:t> </a:t>
              </a:r>
            </a:p>
          </p:txBody>
        </p:sp>
        <p:sp>
          <p:nvSpPr>
            <p:cNvPr id="4" name="TextBox 3">
              <a:extLst>
                <a:ext uri="{FF2B5EF4-FFF2-40B4-BE49-F238E27FC236}">
                  <a16:creationId xmlns:a16="http://schemas.microsoft.com/office/drawing/2014/main" id="{35A907AD-C919-0724-958B-83EA4D4263C6}"/>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bg1"/>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6</a:t>
              </a:fld>
              <a:endParaRPr kumimoji="0" lang="en-US" sz="900" b="0" i="0" u="none" strike="noStrike" kern="1200" cap="none" spc="100" normalizeH="0" baseline="0" dirty="0">
                <a:ln>
                  <a:noFill/>
                </a:ln>
                <a:solidFill>
                  <a:schemeClr val="bg1"/>
                </a:solidFill>
                <a:effectLst/>
                <a:latin typeface="+mn-lt"/>
                <a:ea typeface="+mn-ea"/>
                <a:cs typeface="+mn-cs"/>
              </a:endParaRPr>
            </a:p>
          </p:txBody>
        </p:sp>
      </p:grpSp>
    </p:spTree>
    <p:extLst>
      <p:ext uri="{BB962C8B-B14F-4D97-AF65-F5344CB8AC3E}">
        <p14:creationId xmlns:p14="http://schemas.microsoft.com/office/powerpoint/2010/main" val="1755270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B4A58-522B-FDED-FA1D-2E8619B10C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BC136D-261A-919D-E85E-048447675143}"/>
              </a:ext>
            </a:extLst>
          </p:cNvPr>
          <p:cNvSpPr>
            <a:spLocks noGrp="1"/>
          </p:cNvSpPr>
          <p:nvPr>
            <p:ph type="title"/>
          </p:nvPr>
        </p:nvSpPr>
        <p:spPr>
          <a:xfrm>
            <a:off x="252663" y="546980"/>
            <a:ext cx="5979694" cy="523220"/>
          </a:xfrm>
        </p:spPr>
        <p:txBody>
          <a:bodyPr/>
          <a:lstStyle/>
          <a:p>
            <a:r>
              <a:rPr lang="en-US" dirty="0"/>
              <a:t>Why talking about matters</a:t>
            </a:r>
          </a:p>
        </p:txBody>
      </p:sp>
      <p:pic>
        <p:nvPicPr>
          <p:cNvPr id="4" name="Picture 3">
            <a:extLst>
              <a:ext uri="{FF2B5EF4-FFF2-40B4-BE49-F238E27FC236}">
                <a16:creationId xmlns:a16="http://schemas.microsoft.com/office/drawing/2014/main" id="{6DB0E984-7B00-BE34-1B86-D897B6A3B5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418"/>
            <a:ext cx="12157161" cy="6838403"/>
          </a:xfrm>
          <a:prstGeom prst="rect">
            <a:avLst/>
          </a:prstGeom>
        </p:spPr>
      </p:pic>
      <p:sp>
        <p:nvSpPr>
          <p:cNvPr id="2" name="Content Placeholder 1">
            <a:extLst>
              <a:ext uri="{FF2B5EF4-FFF2-40B4-BE49-F238E27FC236}">
                <a16:creationId xmlns:a16="http://schemas.microsoft.com/office/drawing/2014/main" id="{F97024C7-65C1-5474-B5EA-D8BB3AF4DD7F}"/>
              </a:ext>
            </a:extLst>
          </p:cNvPr>
          <p:cNvSpPr>
            <a:spLocks noGrp="1"/>
          </p:cNvSpPr>
          <p:nvPr>
            <p:ph sz="quarter" idx="11"/>
          </p:nvPr>
        </p:nvSpPr>
        <p:spPr>
          <a:xfrm>
            <a:off x="4944980" y="1649412"/>
            <a:ext cx="6844297" cy="4475163"/>
          </a:xfrm>
          <a:prstGeom prst="rect">
            <a:avLst/>
          </a:prstGeom>
        </p:spPr>
        <p:txBody>
          <a:bodyPr/>
          <a:lstStyle/>
          <a:p>
            <a:pPr marL="227013" indent="-227013">
              <a:lnSpc>
                <a:spcPct val="100000"/>
              </a:lnSpc>
              <a:spcBef>
                <a:spcPts val="2400"/>
              </a:spcBef>
              <a:spcAft>
                <a:spcPts val="2400"/>
              </a:spcAft>
              <a:buSzPct val="100000"/>
              <a:buFont typeface="Arial" panose="020B0604020202020204" pitchFamily="34" charset="0"/>
              <a:buChar char="•"/>
            </a:pPr>
            <a:r>
              <a:rPr lang="en-US" sz="1800" kern="100" cap="none" dirty="0">
                <a:solidFill>
                  <a:schemeClr val="tx1"/>
                </a:solidFill>
                <a:effectLst/>
                <a:latin typeface="PrudentialModern Medium" pitchFamily="2" charset="77"/>
                <a:ea typeface="Calibri" panose="020F0502020204030204" pitchFamily="34" charset="0"/>
                <a:cs typeface="Times New Roman" panose="02020603050405020304" pitchFamily="18" charset="0"/>
              </a:rPr>
              <a:t>Normalizes financial conversations for future generations.</a:t>
            </a:r>
          </a:p>
          <a:p>
            <a:pPr marL="227013" indent="-227013">
              <a:lnSpc>
                <a:spcPct val="100000"/>
              </a:lnSpc>
              <a:spcBef>
                <a:spcPts val="2400"/>
              </a:spcBef>
              <a:spcAft>
                <a:spcPts val="2400"/>
              </a:spcAft>
              <a:buSzPct val="100000"/>
              <a:buFont typeface="Arial" panose="020B0604020202020204" pitchFamily="34" charset="0"/>
              <a:buChar char="•"/>
            </a:pPr>
            <a:r>
              <a:rPr lang="en-US" sz="1800" kern="100" cap="none" spc="-30" dirty="0">
                <a:solidFill>
                  <a:schemeClr val="tx1"/>
                </a:solidFill>
                <a:effectLst/>
                <a:latin typeface="PrudentialModern Medium" pitchFamily="2" charset="77"/>
                <a:ea typeface="Calibri" panose="020F0502020204030204" pitchFamily="34" charset="0"/>
                <a:cs typeface="Times New Roman" panose="02020603050405020304" pitchFamily="18" charset="0"/>
              </a:rPr>
              <a:t>Keeps you and your spouse on the same page and prepared.</a:t>
            </a:r>
          </a:p>
          <a:p>
            <a:pPr marL="227013" indent="-227013">
              <a:lnSpc>
                <a:spcPct val="100000"/>
              </a:lnSpc>
              <a:spcBef>
                <a:spcPts val="2400"/>
              </a:spcBef>
              <a:spcAft>
                <a:spcPts val="2400"/>
              </a:spcAft>
              <a:buSzPct val="100000"/>
              <a:buFont typeface="Arial" panose="020B0604020202020204" pitchFamily="34" charset="0"/>
              <a:buChar char="•"/>
            </a:pPr>
            <a:r>
              <a:rPr lang="en-US" sz="1800" kern="100" cap="none" dirty="0">
                <a:solidFill>
                  <a:schemeClr val="tx1"/>
                </a:solidFill>
                <a:effectLst/>
                <a:latin typeface="PrudentialModern Medium" pitchFamily="2" charset="77"/>
                <a:ea typeface="Calibri" panose="020F0502020204030204" pitchFamily="34" charset="0"/>
                <a:cs typeface="Times New Roman" panose="02020603050405020304" pitchFamily="18" charset="0"/>
              </a:rPr>
              <a:t>Ensures you understand and respect your parents' wishes.</a:t>
            </a:r>
          </a:p>
          <a:p>
            <a:pPr marL="227013" indent="-227013">
              <a:lnSpc>
                <a:spcPct val="100000"/>
              </a:lnSpc>
              <a:spcBef>
                <a:spcPts val="2400"/>
              </a:spcBef>
              <a:spcAft>
                <a:spcPts val="2400"/>
              </a:spcAft>
              <a:buSzPct val="100000"/>
              <a:buFont typeface="Arial" panose="020B0604020202020204" pitchFamily="34" charset="0"/>
              <a:buChar char="•"/>
            </a:pPr>
            <a:r>
              <a:rPr lang="en-US" sz="1800" kern="100" cap="none" dirty="0">
                <a:solidFill>
                  <a:schemeClr val="tx1"/>
                </a:solidFill>
                <a:effectLst/>
                <a:latin typeface="PrudentialModern Medium" pitchFamily="2" charset="77"/>
                <a:ea typeface="Calibri" panose="020F0502020204030204" pitchFamily="34" charset="0"/>
                <a:cs typeface="Times New Roman" panose="02020603050405020304" pitchFamily="18" charset="0"/>
              </a:rPr>
              <a:t>Sets the stage for including all family members in building generational wealth.</a:t>
            </a:r>
          </a:p>
        </p:txBody>
      </p:sp>
      <p:sp>
        <p:nvSpPr>
          <p:cNvPr id="5" name="TextBox 4">
            <a:extLst>
              <a:ext uri="{FF2B5EF4-FFF2-40B4-BE49-F238E27FC236}">
                <a16:creationId xmlns:a16="http://schemas.microsoft.com/office/drawing/2014/main" id="{35D5C28F-9115-0FB9-2FB7-5EC839FF2391}"/>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6" name="TextBox 5">
            <a:extLst>
              <a:ext uri="{FF2B5EF4-FFF2-40B4-BE49-F238E27FC236}">
                <a16:creationId xmlns:a16="http://schemas.microsoft.com/office/drawing/2014/main" id="{3AE85DE3-4C66-8A69-982A-35FA22D54703}"/>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7</a:t>
            </a:fld>
            <a:endParaRPr kumimoji="0" lang="en-US" sz="900" b="0" i="0" u="none" strike="noStrike" kern="1200" cap="none" spc="100" normalizeH="0" baseline="0" dirty="0">
              <a:ln>
                <a:noFill/>
              </a:ln>
              <a:solidFill>
                <a:schemeClr val="tx2"/>
              </a:solidFill>
              <a:effectLst/>
              <a:latin typeface="+mn-lt"/>
              <a:ea typeface="+mn-ea"/>
              <a:cs typeface="+mn-cs"/>
            </a:endParaRPr>
          </a:p>
        </p:txBody>
      </p:sp>
    </p:spTree>
    <p:extLst>
      <p:ext uri="{BB962C8B-B14F-4D97-AF65-F5344CB8AC3E}">
        <p14:creationId xmlns:p14="http://schemas.microsoft.com/office/powerpoint/2010/main" val="2543724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A254A"/>
        </a:solidFill>
        <a:effectLst/>
      </p:bgPr>
    </p:bg>
    <p:spTree>
      <p:nvGrpSpPr>
        <p:cNvPr id="1" name="">
          <a:extLst>
            <a:ext uri="{FF2B5EF4-FFF2-40B4-BE49-F238E27FC236}">
              <a16:creationId xmlns:a16="http://schemas.microsoft.com/office/drawing/2014/main" id="{725B3E38-9A0C-6F25-D653-4827E5760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9D5FA-1C8F-E5B3-8945-6A94E7B28411}"/>
              </a:ext>
            </a:extLst>
          </p:cNvPr>
          <p:cNvSpPr>
            <a:spLocks noGrp="1"/>
          </p:cNvSpPr>
          <p:nvPr>
            <p:ph type="title"/>
          </p:nvPr>
        </p:nvSpPr>
        <p:spPr>
          <a:xfrm>
            <a:off x="457200" y="739485"/>
            <a:ext cx="11283950" cy="523220"/>
          </a:xfrm>
        </p:spPr>
        <p:txBody>
          <a:bodyPr/>
          <a:lstStyle/>
          <a:p>
            <a:r>
              <a:rPr lang="en-US" dirty="0"/>
              <a:t>Planting seeds: ages 5 to 12</a:t>
            </a:r>
          </a:p>
        </p:txBody>
      </p:sp>
      <p:sp>
        <p:nvSpPr>
          <p:cNvPr id="15" name="TextBox 14">
            <a:extLst>
              <a:ext uri="{FF2B5EF4-FFF2-40B4-BE49-F238E27FC236}">
                <a16:creationId xmlns:a16="http://schemas.microsoft.com/office/drawing/2014/main" id="{62B53816-2C38-55D2-4DBC-3FB97812FCEC}"/>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8</a:t>
            </a:fld>
            <a:endParaRPr kumimoji="0" lang="en-US" sz="900" b="0" i="0" u="none" strike="noStrike" kern="1200" cap="none" spc="100" normalizeH="0" baseline="0" dirty="0">
              <a:ln>
                <a:noFill/>
              </a:ln>
              <a:effectLst/>
              <a:latin typeface="+mn-lt"/>
              <a:ea typeface="+mn-ea"/>
              <a:cs typeface="+mn-cs"/>
            </a:endParaRPr>
          </a:p>
        </p:txBody>
      </p:sp>
      <p:pic>
        <p:nvPicPr>
          <p:cNvPr id="5" name="Picture 4">
            <a:extLst>
              <a:ext uri="{FF2B5EF4-FFF2-40B4-BE49-F238E27FC236}">
                <a16:creationId xmlns:a16="http://schemas.microsoft.com/office/drawing/2014/main" id="{06CEF57A-ED1B-7724-6F75-C97E670B6A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50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7605-E3FA-98D0-50B7-DE2CD3074353}"/>
              </a:ext>
            </a:extLst>
          </p:cNvPr>
          <p:cNvSpPr>
            <a:spLocks noGrp="1"/>
          </p:cNvSpPr>
          <p:nvPr>
            <p:ph type="title"/>
          </p:nvPr>
        </p:nvSpPr>
        <p:spPr>
          <a:xfrm>
            <a:off x="457200" y="414631"/>
            <a:ext cx="11283950" cy="523220"/>
          </a:xfrm>
        </p:spPr>
        <p:txBody>
          <a:bodyPr/>
          <a:lstStyle/>
          <a:p>
            <a:r>
              <a:rPr lang="en-US" dirty="0"/>
              <a:t>Planting seeds: ages 5 to 12 </a:t>
            </a:r>
          </a:p>
        </p:txBody>
      </p:sp>
      <p:pic>
        <p:nvPicPr>
          <p:cNvPr id="4" name="Picture 3">
            <a:extLst>
              <a:ext uri="{FF2B5EF4-FFF2-40B4-BE49-F238E27FC236}">
                <a16:creationId xmlns:a16="http://schemas.microsoft.com/office/drawing/2014/main" id="{FD667783-6619-B7CD-3752-DD1F7E137D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31289" cy="6880100"/>
          </a:xfrm>
          <a:prstGeom prst="rect">
            <a:avLst/>
          </a:prstGeom>
        </p:spPr>
      </p:pic>
      <p:pic>
        <p:nvPicPr>
          <p:cNvPr id="49" name="Picture 48">
            <a:extLst>
              <a:ext uri="{FF2B5EF4-FFF2-40B4-BE49-F238E27FC236}">
                <a16:creationId xmlns:a16="http://schemas.microsoft.com/office/drawing/2014/main" id="{4DC70741-E90F-64B7-F8BC-D517990400C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860" y="4758937"/>
            <a:ext cx="774971" cy="828481"/>
          </a:xfrm>
          <a:prstGeom prst="rect">
            <a:avLst/>
          </a:prstGeom>
        </p:spPr>
      </p:pic>
      <p:pic>
        <p:nvPicPr>
          <p:cNvPr id="23" name="Picture 22">
            <a:extLst>
              <a:ext uri="{FF2B5EF4-FFF2-40B4-BE49-F238E27FC236}">
                <a16:creationId xmlns:a16="http://schemas.microsoft.com/office/drawing/2014/main" id="{03AABE14-FAED-DBCC-5093-C3626CB4CC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4987" y="973431"/>
            <a:ext cx="902847" cy="647217"/>
          </a:xfrm>
          <a:prstGeom prst="rect">
            <a:avLst/>
          </a:prstGeom>
        </p:spPr>
      </p:pic>
      <p:pic>
        <p:nvPicPr>
          <p:cNvPr id="13" name="Picture 12">
            <a:extLst>
              <a:ext uri="{FF2B5EF4-FFF2-40B4-BE49-F238E27FC236}">
                <a16:creationId xmlns:a16="http://schemas.microsoft.com/office/drawing/2014/main" id="{F9D28CED-9ED7-A586-A370-19270E1A4D9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27204" y="2693634"/>
            <a:ext cx="858411" cy="1033272"/>
          </a:xfrm>
          <a:prstGeom prst="rect">
            <a:avLst/>
          </a:prstGeom>
        </p:spPr>
      </p:pic>
      <p:pic>
        <p:nvPicPr>
          <p:cNvPr id="3" name="Picture 2">
            <a:extLst>
              <a:ext uri="{FF2B5EF4-FFF2-40B4-BE49-F238E27FC236}">
                <a16:creationId xmlns:a16="http://schemas.microsoft.com/office/drawing/2014/main" id="{308388AF-E6D9-8158-9420-DC1CA15984E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8899" y="2812506"/>
            <a:ext cx="887659" cy="914400"/>
          </a:xfrm>
          <a:prstGeom prst="rect">
            <a:avLst/>
          </a:prstGeom>
        </p:spPr>
      </p:pic>
      <p:pic>
        <p:nvPicPr>
          <p:cNvPr id="7" name="Picture 6">
            <a:extLst>
              <a:ext uri="{FF2B5EF4-FFF2-40B4-BE49-F238E27FC236}">
                <a16:creationId xmlns:a16="http://schemas.microsoft.com/office/drawing/2014/main" id="{1D021B5F-4FFF-EBAA-DC8C-65C456CED38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1619" y="996009"/>
            <a:ext cx="880448" cy="565757"/>
          </a:xfrm>
          <a:prstGeom prst="rect">
            <a:avLst/>
          </a:prstGeom>
        </p:spPr>
      </p:pic>
      <p:sp>
        <p:nvSpPr>
          <p:cNvPr id="6" name="Content Placeholder 5">
            <a:extLst>
              <a:ext uri="{FF2B5EF4-FFF2-40B4-BE49-F238E27FC236}">
                <a16:creationId xmlns:a16="http://schemas.microsoft.com/office/drawing/2014/main" id="{739455AC-2187-7EFF-DE46-07FF22248D36}"/>
              </a:ext>
            </a:extLst>
          </p:cNvPr>
          <p:cNvSpPr>
            <a:spLocks noGrp="1"/>
          </p:cNvSpPr>
          <p:nvPr>
            <p:ph sz="quarter" idx="14"/>
          </p:nvPr>
        </p:nvSpPr>
        <p:spPr>
          <a:xfrm>
            <a:off x="5847347" y="1751140"/>
            <a:ext cx="2651125" cy="799556"/>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Play</a:t>
            </a:r>
            <a:r>
              <a:rPr kumimoji="0" lang="en-US" sz="1400" b="0" i="0" u="none" strike="noStrike" kern="100" cap="none" spc="0" normalizeH="0" baseline="0" noProof="0" dirty="0">
                <a:ln>
                  <a:noFill/>
                </a:ln>
                <a:solidFill>
                  <a:srgbClr val="007BC3"/>
                </a:solidFill>
                <a:effectLst/>
                <a:uLnTx/>
                <a:uFillTx/>
                <a:latin typeface="PrudentialModern Medium" pitchFamily="2" charset="77"/>
                <a:ea typeface="Calibri" panose="020F0502020204030204" pitchFamily="34" charset="0"/>
                <a:cs typeface="Times New Roman" panose="02020603050405020304" pitchFamily="18" charset="0"/>
              </a:rPr>
              <a:t> </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board games, apps, or computer games that teach money management skills. </a:t>
            </a:r>
          </a:p>
          <a:p>
            <a:endParaRPr lang="en-US" dirty="0"/>
          </a:p>
        </p:txBody>
      </p:sp>
      <p:sp>
        <p:nvSpPr>
          <p:cNvPr id="8" name="Content Placeholder 7">
            <a:extLst>
              <a:ext uri="{FF2B5EF4-FFF2-40B4-BE49-F238E27FC236}">
                <a16:creationId xmlns:a16="http://schemas.microsoft.com/office/drawing/2014/main" id="{944D888B-11CE-7687-AB28-CD3B94ABAF43}"/>
              </a:ext>
            </a:extLst>
          </p:cNvPr>
          <p:cNvSpPr>
            <a:spLocks noGrp="1"/>
          </p:cNvSpPr>
          <p:nvPr>
            <p:ph sz="quarter" idx="15"/>
          </p:nvPr>
        </p:nvSpPr>
        <p:spPr>
          <a:xfrm>
            <a:off x="9137734" y="1763170"/>
            <a:ext cx="2087729" cy="775493"/>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Explain</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the reasons behind your purchases during grocery trips.</a:t>
            </a:r>
          </a:p>
          <a:p>
            <a:endParaRPr lang="en-US" dirty="0"/>
          </a:p>
        </p:txBody>
      </p:sp>
      <p:sp>
        <p:nvSpPr>
          <p:cNvPr id="9" name="Content Placeholder 8">
            <a:extLst>
              <a:ext uri="{FF2B5EF4-FFF2-40B4-BE49-F238E27FC236}">
                <a16:creationId xmlns:a16="http://schemas.microsoft.com/office/drawing/2014/main" id="{D88CDD01-67EB-D1A5-0117-9ECEED38A7A9}"/>
              </a:ext>
            </a:extLst>
          </p:cNvPr>
          <p:cNvSpPr>
            <a:spLocks noGrp="1"/>
          </p:cNvSpPr>
          <p:nvPr>
            <p:ph sz="quarter" idx="16"/>
          </p:nvPr>
        </p:nvSpPr>
        <p:spPr>
          <a:xfrm>
            <a:off x="5855650" y="3868697"/>
            <a:ext cx="2651760" cy="763461"/>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Encourage</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them to complete small chores so they can earn their money.</a:t>
            </a:r>
          </a:p>
          <a:p>
            <a:endParaRPr lang="en-US" dirty="0"/>
          </a:p>
        </p:txBody>
      </p:sp>
      <p:sp>
        <p:nvSpPr>
          <p:cNvPr id="10" name="Content Placeholder 9">
            <a:extLst>
              <a:ext uri="{FF2B5EF4-FFF2-40B4-BE49-F238E27FC236}">
                <a16:creationId xmlns:a16="http://schemas.microsoft.com/office/drawing/2014/main" id="{CA73F319-027D-791B-FA95-7E7832AB457A}"/>
              </a:ext>
            </a:extLst>
          </p:cNvPr>
          <p:cNvSpPr>
            <a:spLocks noGrp="1"/>
          </p:cNvSpPr>
          <p:nvPr>
            <p:ph sz="quarter" idx="17"/>
          </p:nvPr>
        </p:nvSpPr>
        <p:spPr>
          <a:xfrm>
            <a:off x="9005249" y="3868694"/>
            <a:ext cx="2292405" cy="570959"/>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Teach</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kids about saving money using a piggy bank. </a:t>
            </a:r>
          </a:p>
          <a:p>
            <a:endParaRPr lang="en-US" dirty="0"/>
          </a:p>
        </p:txBody>
      </p:sp>
      <p:sp>
        <p:nvSpPr>
          <p:cNvPr id="11" name="Content Placeholder 10">
            <a:extLst>
              <a:ext uri="{FF2B5EF4-FFF2-40B4-BE49-F238E27FC236}">
                <a16:creationId xmlns:a16="http://schemas.microsoft.com/office/drawing/2014/main" id="{42426C0C-C6E1-9EF7-3770-A557DED2BE5E}"/>
              </a:ext>
            </a:extLst>
          </p:cNvPr>
          <p:cNvSpPr>
            <a:spLocks noGrp="1"/>
          </p:cNvSpPr>
          <p:nvPr>
            <p:ph sz="quarter" idx="19"/>
          </p:nvPr>
        </p:nvSpPr>
        <p:spPr>
          <a:xfrm>
            <a:off x="7496343" y="5744955"/>
            <a:ext cx="2633663" cy="595689"/>
          </a:xfrm>
        </p:spPr>
        <p:txBody>
          <a:bodyPr/>
          <a:lstStyle/>
          <a:p>
            <a:pPr marL="0" marR="0" lvl="0" indent="0" algn="l" defTabSz="914400" rtl="0" eaLnBrk="1" fontAlgn="auto" latinLnBrk="0" hangingPunct="1">
              <a:lnSpc>
                <a:spcPct val="100000"/>
              </a:lnSpc>
              <a:spcBef>
                <a:spcPts val="2400"/>
              </a:spcBef>
              <a:spcAft>
                <a:spcPts val="2400"/>
              </a:spcAft>
              <a:buClrTx/>
              <a:buSzTx/>
              <a:buFontTx/>
              <a:buNone/>
              <a:tabLst/>
              <a:defRPr/>
            </a:pPr>
            <a:r>
              <a:rPr kumimoji="0" lang="en-US" sz="1400" b="1" i="0" u="none" strike="noStrike" kern="100" cap="none" spc="0" normalizeH="0" baseline="0" noProof="0" dirty="0">
                <a:ln>
                  <a:noFill/>
                </a:ln>
                <a:solidFill>
                  <a:srgbClr val="007BC3"/>
                </a:solidFill>
                <a:effectLst/>
                <a:uLnTx/>
                <a:uFillTx/>
                <a:latin typeface="PrudentialModern" pitchFamily="2" charset="77"/>
                <a:ea typeface="Calibri" panose="020F0502020204030204" pitchFamily="34" charset="0"/>
                <a:cs typeface="Times New Roman" panose="02020603050405020304" pitchFamily="18" charset="0"/>
              </a:rPr>
              <a:t>Allow</a:t>
            </a:r>
            <a:r>
              <a:rPr kumimoji="0" lang="en-US" sz="1400" b="0" i="0" u="none" strike="noStrike" kern="100" cap="none" spc="0" normalizeH="0" baseline="0" noProof="0" dirty="0">
                <a:ln>
                  <a:noFill/>
                </a:ln>
                <a:solidFill>
                  <a:srgbClr val="5C5D5D"/>
                </a:solidFill>
                <a:effectLst/>
                <a:uLnTx/>
                <a:uFillTx/>
                <a:latin typeface="PrudentialModern Medium" pitchFamily="2" charset="77"/>
                <a:ea typeface="Calibri" panose="020F0502020204030204" pitchFamily="34" charset="0"/>
                <a:cs typeface="Times New Roman" panose="02020603050405020304" pitchFamily="18" charset="0"/>
              </a:rPr>
              <a:t> them to buy a special treat with their own money.</a:t>
            </a:r>
            <a:endParaRPr lang="en-US" dirty="0"/>
          </a:p>
        </p:txBody>
      </p:sp>
      <p:sp>
        <p:nvSpPr>
          <p:cNvPr id="17" name="TextBox 16">
            <a:extLst>
              <a:ext uri="{FF2B5EF4-FFF2-40B4-BE49-F238E27FC236}">
                <a16:creationId xmlns:a16="http://schemas.microsoft.com/office/drawing/2014/main" id="{554E7BA9-349D-8F4E-ECC1-8E5EBD99C0A9}"/>
              </a:ext>
              <a:ext uri="{C183D7F6-B498-43B3-948B-1728B52AA6E4}">
                <adec:decorative xmlns:adec="http://schemas.microsoft.com/office/drawing/2017/decorative" val="1"/>
              </a:ext>
            </a:extLst>
          </p:cNvPr>
          <p:cNvSpPr txBox="1"/>
          <p:nvPr/>
        </p:nvSpPr>
        <p:spPr>
          <a:xfrm>
            <a:off x="8431447" y="6562109"/>
            <a:ext cx="3274233" cy="276294"/>
          </a:xfrm>
          <a:prstGeom prst="rect">
            <a:avLst/>
          </a:prstGeom>
          <a:noFill/>
        </p:spPr>
        <p:txBody>
          <a:bodyPr wrap="square" lIns="0" tIns="0" rIns="0" bIns="0" rtlCol="0">
            <a:spAutoFit/>
          </a:bodyPr>
          <a:lstStyle/>
          <a:p>
            <a:pPr marL="0" marR="0" indent="0" algn="r" defTabSz="914400" rtl="0" eaLnBrk="1" fontAlgn="auto" latinLnBrk="0" hangingPunct="1">
              <a:lnSpc>
                <a:spcPct val="102000"/>
              </a:lnSpc>
              <a:spcAft>
                <a:spcPts val="0"/>
              </a:spcAft>
              <a:buClrTx/>
              <a:buSzTx/>
              <a:buFont typeface="Arial" panose="020B0604020202020204" pitchFamily="34" charset="0"/>
              <a:buNone/>
              <a:tabLst/>
            </a:pPr>
            <a: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t> A Guide to Family Money Conversations</a:t>
            </a:r>
            <a:br>
              <a:rPr lang="en-US" sz="900" kern="100" spc="0" dirty="0">
                <a:solidFill>
                  <a:schemeClr val="tx2"/>
                </a:solidFill>
                <a:effectLst/>
                <a:latin typeface="PrudentialModern Medium" pitchFamily="2" charset="77"/>
                <a:ea typeface="Pru Black Wide" pitchFamily="2" charset="0"/>
                <a:cs typeface="Times New Roman" panose="02020603050405020304" pitchFamily="18" charset="0"/>
              </a:rPr>
            </a:br>
            <a:r>
              <a:rPr lang="en-US" sz="900" kern="1200" spc="-30" dirty="0">
                <a:solidFill>
                  <a:schemeClr val="tx2"/>
                </a:solidFill>
                <a:latin typeface="PrudentialModern Medium" pitchFamily="2" charset="77"/>
              </a:rPr>
              <a:t> </a:t>
            </a:r>
          </a:p>
        </p:txBody>
      </p:sp>
      <p:sp>
        <p:nvSpPr>
          <p:cNvPr id="21" name="TextBox 20">
            <a:extLst>
              <a:ext uri="{FF2B5EF4-FFF2-40B4-BE49-F238E27FC236}">
                <a16:creationId xmlns:a16="http://schemas.microsoft.com/office/drawing/2014/main" id="{040D2BB9-2B44-A5C3-5E81-E4EDC63862FD}"/>
              </a:ext>
              <a:ext uri="{C183D7F6-B498-43B3-948B-1728B52AA6E4}">
                <adec:decorative xmlns:adec="http://schemas.microsoft.com/office/drawing/2017/decorative" val="1"/>
              </a:ext>
            </a:extLst>
          </p:cNvPr>
          <p:cNvSpPr txBox="1"/>
          <p:nvPr/>
        </p:nvSpPr>
        <p:spPr>
          <a:xfrm>
            <a:off x="11548802" y="6555521"/>
            <a:ext cx="371168" cy="138499"/>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9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9</a:t>
            </a:fld>
            <a:endParaRPr kumimoji="0" lang="en-US" sz="900" b="0" i="0" u="none" strike="noStrike" kern="1200" cap="none" spc="100" normalizeH="0" baseline="0" dirty="0">
              <a:ln>
                <a:noFill/>
              </a:ln>
              <a:solidFill>
                <a:schemeClr val="tx2"/>
              </a:solidFill>
              <a:effectLst/>
              <a:latin typeface="+mn-lt"/>
              <a:ea typeface="+mn-ea"/>
              <a:cs typeface="+mn-cs"/>
            </a:endParaRPr>
          </a:p>
        </p:txBody>
      </p:sp>
    </p:spTree>
    <p:extLst>
      <p:ext uri="{BB962C8B-B14F-4D97-AF65-F5344CB8AC3E}">
        <p14:creationId xmlns:p14="http://schemas.microsoft.com/office/powerpoint/2010/main" val="4235165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rudential SlideDoc">
  <a:themeElements>
    <a:clrScheme name="Custom 7">
      <a:dk1>
        <a:srgbClr val="001F45"/>
      </a:dk1>
      <a:lt1>
        <a:srgbClr val="FFFFFF"/>
      </a:lt1>
      <a:dk2>
        <a:srgbClr val="7E8FA1"/>
      </a:dk2>
      <a:lt2>
        <a:srgbClr val="BFC7D1"/>
      </a:lt2>
      <a:accent1>
        <a:srgbClr val="001F45"/>
      </a:accent1>
      <a:accent2>
        <a:srgbClr val="007BC3"/>
      </a:accent2>
      <a:accent3>
        <a:srgbClr val="14D6E0"/>
      </a:accent3>
      <a:accent4>
        <a:srgbClr val="E3B449"/>
      </a:accent4>
      <a:accent5>
        <a:srgbClr val="443BB2"/>
      </a:accent5>
      <a:accent6>
        <a:srgbClr val="009166"/>
      </a:accent6>
      <a:hlink>
        <a:srgbClr val="007BC3"/>
      </a:hlink>
      <a:folHlink>
        <a:srgbClr val="14D6E0"/>
      </a:folHlink>
    </a:clrScheme>
    <a:fontScheme name="Custom 8">
      <a:majorFont>
        <a:latin typeface="PrudentialModern SemCond"/>
        <a:ea typeface=""/>
        <a:cs typeface=""/>
      </a:majorFont>
      <a:minorFont>
        <a:latin typeface="PrudentialModern M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2857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i="0" u="none" strike="noStrike" cap="none" normalizeH="0" baseline="0" dirty="0" smtClean="0">
            <a:ln>
              <a:noFill/>
            </a:ln>
            <a:solidFill>
              <a:schemeClr val="bg1"/>
            </a:solidFill>
            <a:effectLst/>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marR="0" indent="0" algn="l" defTabSz="914400" rtl="0" eaLnBrk="1" fontAlgn="auto" latinLnBrk="0" hangingPunct="1">
          <a:lnSpc>
            <a:spcPct val="102000"/>
          </a:lnSpc>
          <a:spcAft>
            <a:spcPts val="0"/>
          </a:spcAft>
          <a:buClrTx/>
          <a:buSzTx/>
          <a:buFont typeface="Arial" panose="020B0604020202020204" pitchFamily="34" charset="0"/>
          <a:buNone/>
          <a:tabLst/>
          <a:defRPr sz="1600" kern="1200" spc="-30" dirty="0" smtClean="0"/>
        </a:defPPr>
      </a:lstStyle>
    </a:txDef>
  </a:objectDefaults>
  <a:extraClrSchemeLst/>
  <a:custClrLst>
    <a:custClr name="Violet">
      <a:srgbClr val="D752FD"/>
    </a:custClr>
    <a:custClr name="Orange">
      <a:srgbClr val="F86400"/>
    </a:custClr>
    <a:custClr name="Purple">
      <a:srgbClr val="8046DB"/>
    </a:custClr>
    <a:custClr name="Light Teal">
      <a:srgbClr val="89EBF0"/>
    </a:custClr>
    <a:custClr name="Green">
      <a:srgbClr val="43AA4B"/>
    </a:custClr>
    <a:custClr name="Yellow">
      <a:srgbClr val="FFD200"/>
    </a:custClr>
  </a:custClrLst>
  <a:extLst>
    <a:ext uri="{05A4C25C-085E-4340-85A3-A5531E510DB2}">
      <thm15:themeFamily xmlns:thm15="http://schemas.microsoft.com/office/thememl/2012/main" name="PPT_Prudential_Slidedoc_Template" id="{7FCB590F-F70F-E648-B869-166D35C8A4E2}" vid="{D1D3EF0C-781C-4A4F-86A8-02C04E1DDF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udential">
      <a:majorFont>
        <a:latin typeface="PrudentialModern"/>
        <a:ea typeface=""/>
        <a:cs typeface=""/>
      </a:majorFont>
      <a:minorFont>
        <a:latin typeface="PrudentialModern M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udential">
      <a:majorFont>
        <a:latin typeface="PrudentialModern"/>
        <a:ea typeface=""/>
        <a:cs typeface=""/>
      </a:majorFont>
      <a:minorFont>
        <a:latin typeface="PrudentialModern M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53B72DDDCE454BA365ABCB61D5BA9A" ma:contentTypeVersion="15" ma:contentTypeDescription="Create a new document." ma:contentTypeScope="" ma:versionID="cb2dd7d5cfd97f9b284e405e2f30e546">
  <xsd:schema xmlns:xsd="http://www.w3.org/2001/XMLSchema" xmlns:xs="http://www.w3.org/2001/XMLSchema" xmlns:p="http://schemas.microsoft.com/office/2006/metadata/properties" xmlns:ns2="ab7ab588-0e53-4ad6-9d45-756879b54fd4" xmlns:ns3="42c6072b-cd94-4964-a659-85a9cdd4f550" targetNamespace="http://schemas.microsoft.com/office/2006/metadata/properties" ma:root="true" ma:fieldsID="f03b261fde36be3a25b66a0e4ae7e82a" ns2:_="" ns3:_="">
    <xsd:import namespace="ab7ab588-0e53-4ad6-9d45-756879b54fd4"/>
    <xsd:import namespace="42c6072b-cd94-4964-a659-85a9cdd4f5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7ab588-0e53-4ad6-9d45-756879b54f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3d05499-0ede-448b-a09e-1f67d98e1bb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c6072b-cd94-4964-a659-85a9cdd4f5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35361e2-7e05-4e1f-a308-44fde13bdd61}" ma:internalName="TaxCatchAll" ma:showField="CatchAllData" ma:web="42c6072b-cd94-4964-a659-85a9cdd4f5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7ab588-0e53-4ad6-9d45-756879b54fd4">
      <Terms xmlns="http://schemas.microsoft.com/office/infopath/2007/PartnerControls"/>
    </lcf76f155ced4ddcb4097134ff3c332f>
    <TaxCatchAll xmlns="42c6072b-cd94-4964-a659-85a9cdd4f550" xsi:nil="true"/>
  </documentManagement>
</p:properties>
</file>

<file path=customXml/itemProps1.xml><?xml version="1.0" encoding="utf-8"?>
<ds:datastoreItem xmlns:ds="http://schemas.openxmlformats.org/officeDocument/2006/customXml" ds:itemID="{0CD5E608-0E3A-4985-95C3-A9692F634836}">
  <ds:schemaRefs>
    <ds:schemaRef ds:uri="42c6072b-cd94-4964-a659-85a9cdd4f550"/>
    <ds:schemaRef ds:uri="ab7ab588-0e53-4ad6-9d45-756879b54f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419A44-325D-4ECE-AA5B-63F0D1F00884}">
  <ds:schemaRefs>
    <ds:schemaRef ds:uri="http://schemas.microsoft.com/sharepoint/v3/contenttype/forms"/>
  </ds:schemaRefs>
</ds:datastoreItem>
</file>

<file path=customXml/itemProps3.xml><?xml version="1.0" encoding="utf-8"?>
<ds:datastoreItem xmlns:ds="http://schemas.openxmlformats.org/officeDocument/2006/customXml" ds:itemID="{84982682-087B-49FF-8BEB-19D0DD2AD1A4}">
  <ds:schemaRefs>
    <ds:schemaRef ds:uri="http://schemas.openxmlformats.org/package/2006/metadata/core-properties"/>
    <ds:schemaRef ds:uri="http://purl.org/dc/elements/1.1/"/>
    <ds:schemaRef ds:uri="ab7ab588-0e53-4ad6-9d45-756879b54fd4"/>
    <ds:schemaRef ds:uri="http://purl.org/dc/terms/"/>
    <ds:schemaRef ds:uri="42c6072b-cd94-4964-a659-85a9cdd4f550"/>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Prudential SlideDoc</Template>
  <TotalTime>30554</TotalTime>
  <Words>4293</Words>
  <Application>Microsoft Office PowerPoint</Application>
  <PresentationFormat>Widescreen</PresentationFormat>
  <Paragraphs>295</Paragraphs>
  <Slides>21</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Calibri</vt:lpstr>
      <vt:lpstr>Helvetica</vt:lpstr>
      <vt:lpstr>Microsoft Sans Serif</vt:lpstr>
      <vt:lpstr>Noto Sans Symbols</vt:lpstr>
      <vt:lpstr>PrudentialModern</vt:lpstr>
      <vt:lpstr>PrudentialModern Light</vt:lpstr>
      <vt:lpstr>PrudentialModern Med</vt:lpstr>
      <vt:lpstr>PrudentialModern Medium</vt:lpstr>
      <vt:lpstr>PRUDENTIALMODERN MEDIUM CONDENS</vt:lpstr>
      <vt:lpstr>Symbol</vt:lpstr>
      <vt:lpstr>Trebuchet MS</vt:lpstr>
      <vt:lpstr>Prudential SlideDoc</vt:lpstr>
      <vt:lpstr>Let’s Break the silence: A guide to family money conversations</vt:lpstr>
      <vt:lpstr>Important information</vt:lpstr>
      <vt:lpstr>[Required For Merrill Lynch Events Only]</vt:lpstr>
      <vt:lpstr>What’s your money story</vt:lpstr>
      <vt:lpstr>Many people don’t talk about money</vt:lpstr>
      <vt:lpstr>But here’s the good news…</vt:lpstr>
      <vt:lpstr>Why talking about matters</vt:lpstr>
      <vt:lpstr>Planting seeds: ages 5 to 12</vt:lpstr>
      <vt:lpstr>Planting seeds: ages 5 to 12 </vt:lpstr>
      <vt:lpstr>Building momentum: ages 13 to 18</vt:lpstr>
      <vt:lpstr>Building momentum: ages 13 to 18 </vt:lpstr>
      <vt:lpstr>Leaving the nest: ages 19 to 25</vt:lpstr>
      <vt:lpstr>Leaving the nest: ages 19 to 25 </vt:lpstr>
      <vt:lpstr>United front: you &amp; your partner</vt:lpstr>
      <vt:lpstr>United front: you &amp; your partner </vt:lpstr>
      <vt:lpstr>Honoring their legacy: parents &amp; grandparents</vt:lpstr>
      <vt:lpstr>Honoring their legacy: parents &amp; grandparents </vt:lpstr>
      <vt:lpstr>Special needs planning</vt:lpstr>
      <vt:lpstr>Special needs planning </vt:lpstr>
      <vt:lpstr>Keep the conversation going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Break the silence: A guide to family money conversations</dc:title>
  <dc:creator>Prudential</dc:creator>
  <cp:lastModifiedBy>Rebecca Nappi</cp:lastModifiedBy>
  <cp:revision>190</cp:revision>
  <dcterms:created xsi:type="dcterms:W3CDTF">2024-02-13T16:49:44Z</dcterms:created>
  <dcterms:modified xsi:type="dcterms:W3CDTF">2025-01-02T18:59:49Z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0x0101001B53B72DDDCE454BA365ABCB61D5BA9A</vt:lpwstr>
  </property>
  <property fmtid="{D5CDD505-2E9C-101B-9397-08002B2CF9AE}" pid="3" name="MediaServiceImageTags">
    <vt:lpwstr/>
  </property>
</Properties>
</file>