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3.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79" r:id="rId5"/>
    <p:sldMasterId id="2147483686" r:id="rId6"/>
    <p:sldMasterId id="2147483691" r:id="rId7"/>
  </p:sldMasterIdLst>
  <p:notesMasterIdLst>
    <p:notesMasterId r:id="rId86"/>
  </p:notesMasterIdLst>
  <p:handoutMasterIdLst>
    <p:handoutMasterId r:id="rId87"/>
  </p:handoutMasterIdLst>
  <p:sldIdLst>
    <p:sldId id="2145707487" r:id="rId8"/>
    <p:sldId id="2147480074" r:id="rId9"/>
    <p:sldId id="2145707488" r:id="rId10"/>
    <p:sldId id="2147480064" r:id="rId11"/>
    <p:sldId id="2145707156" r:id="rId12"/>
    <p:sldId id="2147480065" r:id="rId13"/>
    <p:sldId id="2145707267" r:id="rId14"/>
    <p:sldId id="2145707361" r:id="rId15"/>
    <p:sldId id="2147480070" r:id="rId16"/>
    <p:sldId id="2145707372" r:id="rId17"/>
    <p:sldId id="319" r:id="rId18"/>
    <p:sldId id="2145707297" r:id="rId19"/>
    <p:sldId id="2145707236" r:id="rId20"/>
    <p:sldId id="2145706933" r:id="rId21"/>
    <p:sldId id="2145706976" r:id="rId22"/>
    <p:sldId id="2145707385" r:id="rId23"/>
    <p:sldId id="2145707367" r:id="rId24"/>
    <p:sldId id="2147480087" r:id="rId25"/>
    <p:sldId id="2145707298" r:id="rId26"/>
    <p:sldId id="2145707391" r:id="rId27"/>
    <p:sldId id="2145706727" r:id="rId28"/>
    <p:sldId id="2145707368" r:id="rId29"/>
    <p:sldId id="2147480078" r:id="rId30"/>
    <p:sldId id="2145707358" r:id="rId31"/>
    <p:sldId id="2145707294" r:id="rId32"/>
    <p:sldId id="2145707387" r:id="rId33"/>
    <p:sldId id="2145707388" r:id="rId34"/>
    <p:sldId id="2145707295" r:id="rId35"/>
    <p:sldId id="2145707389" r:id="rId36"/>
    <p:sldId id="2145707390" r:id="rId37"/>
    <p:sldId id="2145707159" r:id="rId38"/>
    <p:sldId id="2145707200" r:id="rId39"/>
    <p:sldId id="2145707461" r:id="rId40"/>
    <p:sldId id="2145707354" r:id="rId41"/>
    <p:sldId id="2147480083" r:id="rId42"/>
    <p:sldId id="2145707468" r:id="rId43"/>
    <p:sldId id="2145707464" r:id="rId44"/>
    <p:sldId id="2145707465" r:id="rId45"/>
    <p:sldId id="2147480082" r:id="rId46"/>
    <p:sldId id="2145707469" r:id="rId47"/>
    <p:sldId id="2145707199" r:id="rId48"/>
    <p:sldId id="2145707201" r:id="rId49"/>
    <p:sldId id="2147480069" r:id="rId50"/>
    <p:sldId id="2145707471" r:id="rId51"/>
    <p:sldId id="2145707473" r:id="rId52"/>
    <p:sldId id="2145707486" r:id="rId53"/>
    <p:sldId id="2145707475" r:id="rId54"/>
    <p:sldId id="2145707476" r:id="rId55"/>
    <p:sldId id="2145707477" r:id="rId56"/>
    <p:sldId id="2145707478" r:id="rId57"/>
    <p:sldId id="2145707351" r:id="rId58"/>
    <p:sldId id="2145707479" r:id="rId59"/>
    <p:sldId id="2145707480" r:id="rId60"/>
    <p:sldId id="2145707481" r:id="rId61"/>
    <p:sldId id="2145707482" r:id="rId62"/>
    <p:sldId id="2145707483" r:id="rId63"/>
    <p:sldId id="2145707269" r:id="rId64"/>
    <p:sldId id="2147480079" r:id="rId65"/>
    <p:sldId id="2147480080" r:id="rId66"/>
    <p:sldId id="2145707413" r:id="rId67"/>
    <p:sldId id="2145707428" r:id="rId68"/>
    <p:sldId id="2145707414" r:id="rId69"/>
    <p:sldId id="2145707326" r:id="rId70"/>
    <p:sldId id="2147480088" r:id="rId71"/>
    <p:sldId id="2147480085" r:id="rId72"/>
    <p:sldId id="2147480075" r:id="rId73"/>
    <p:sldId id="2145707355" r:id="rId74"/>
    <p:sldId id="2145707432" r:id="rId75"/>
    <p:sldId id="2145707450" r:id="rId76"/>
    <p:sldId id="2145707421" r:id="rId77"/>
    <p:sldId id="2145707422" r:id="rId78"/>
    <p:sldId id="2147480076" r:id="rId79"/>
    <p:sldId id="2145707451" r:id="rId80"/>
    <p:sldId id="2145707448" r:id="rId81"/>
    <p:sldId id="2147480081" r:id="rId82"/>
    <p:sldId id="2145706721" r:id="rId83"/>
    <p:sldId id="2145706722" r:id="rId84"/>
    <p:sldId id="2145707163" r:id="rId8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PFI" id="{66E1B83F-E07B-2C40-9937-691082025079}">
          <p14:sldIdLst>
            <p14:sldId id="2145707487"/>
            <p14:sldId id="2147480074"/>
            <p14:sldId id="2145707488"/>
            <p14:sldId id="2147480064"/>
            <p14:sldId id="2145707156"/>
            <p14:sldId id="2147480065"/>
            <p14:sldId id="2145707267"/>
            <p14:sldId id="2145707361"/>
            <p14:sldId id="2147480070"/>
            <p14:sldId id="2145707372"/>
            <p14:sldId id="319"/>
            <p14:sldId id="2145707297"/>
            <p14:sldId id="2145707236"/>
            <p14:sldId id="2145706933"/>
            <p14:sldId id="2145706976"/>
            <p14:sldId id="2145707385"/>
            <p14:sldId id="2145707367"/>
            <p14:sldId id="2147480087"/>
            <p14:sldId id="2145707298"/>
            <p14:sldId id="2145707391"/>
            <p14:sldId id="2145706727"/>
            <p14:sldId id="2145707368"/>
            <p14:sldId id="2147480078"/>
            <p14:sldId id="2145707358"/>
            <p14:sldId id="2145707294"/>
            <p14:sldId id="2145707387"/>
            <p14:sldId id="2145707388"/>
            <p14:sldId id="2145707295"/>
            <p14:sldId id="2145707389"/>
            <p14:sldId id="2145707390"/>
            <p14:sldId id="2145707159"/>
            <p14:sldId id="2145707200"/>
            <p14:sldId id="2145707461"/>
            <p14:sldId id="2145707354"/>
            <p14:sldId id="2147480083"/>
            <p14:sldId id="2145707468"/>
            <p14:sldId id="2145707464"/>
            <p14:sldId id="2145707465"/>
            <p14:sldId id="2147480082"/>
            <p14:sldId id="2145707469"/>
            <p14:sldId id="2145707199"/>
            <p14:sldId id="2145707201"/>
            <p14:sldId id="2147480069"/>
            <p14:sldId id="2145707471"/>
            <p14:sldId id="2145707473"/>
            <p14:sldId id="2145707486"/>
            <p14:sldId id="2145707475"/>
            <p14:sldId id="2145707476"/>
            <p14:sldId id="2145707477"/>
            <p14:sldId id="2145707478"/>
            <p14:sldId id="2145707351"/>
            <p14:sldId id="2145707479"/>
            <p14:sldId id="2145707480"/>
            <p14:sldId id="2145707481"/>
            <p14:sldId id="2145707482"/>
            <p14:sldId id="2145707483"/>
            <p14:sldId id="2145707269"/>
            <p14:sldId id="2147480079"/>
            <p14:sldId id="2147480080"/>
            <p14:sldId id="2145707413"/>
            <p14:sldId id="2145707428"/>
            <p14:sldId id="2145707414"/>
            <p14:sldId id="2145707326"/>
            <p14:sldId id="2147480088"/>
            <p14:sldId id="2147480085"/>
            <p14:sldId id="2147480075"/>
            <p14:sldId id="2145707355"/>
            <p14:sldId id="2145707432"/>
            <p14:sldId id="2145707450"/>
            <p14:sldId id="2145707421"/>
            <p14:sldId id="2145707422"/>
            <p14:sldId id="2147480076"/>
            <p14:sldId id="2145707451"/>
            <p14:sldId id="2145707448"/>
            <p14:sldId id="2147480081"/>
            <p14:sldId id="2145706721"/>
            <p14:sldId id="2145706722"/>
            <p14:sldId id="2145707163"/>
          </p14:sldIdLst>
        </p14:section>
        <p14:section name="APPENDIX" id="{DBAA4171-D52F-394A-8D47-20E0D94067DE}">
          <p14:sldIdLst/>
        </p14:section>
      </p14:sectionLst>
    </p:ext>
    <p:ext uri="{EFAFB233-063F-42B5-8137-9DF3F51BA10A}">
      <p15:sldGuideLst xmlns:p15="http://schemas.microsoft.com/office/powerpoint/2012/main">
        <p15:guide id="8" pos="5328" userDrawn="1">
          <p15:clr>
            <a:srgbClr val="A4A3A4"/>
          </p15:clr>
        </p15:guide>
        <p15:guide id="9" orient="horz" pos="3648" userDrawn="1">
          <p15:clr>
            <a:srgbClr val="A4A3A4"/>
          </p15:clr>
        </p15:guide>
        <p15:guide id="10" orient="horz" pos="864" userDrawn="1">
          <p15:clr>
            <a:srgbClr val="A4A3A4"/>
          </p15:clr>
        </p15:guide>
        <p15:guide id="11" orient="horz" pos="2640" userDrawn="1">
          <p15:clr>
            <a:srgbClr val="A4A3A4"/>
          </p15:clr>
        </p15:guide>
        <p15:guide id="12" orient="horz" pos="2064" userDrawn="1">
          <p15:clr>
            <a:srgbClr val="A4A3A4"/>
          </p15:clr>
        </p15:guide>
        <p15:guide id="13" orient="horz" pos="3480" userDrawn="1">
          <p15:clr>
            <a:srgbClr val="A4A3A4"/>
          </p15:clr>
        </p15:guide>
        <p15:guide id="14" orient="horz" pos="3840" userDrawn="1">
          <p15:clr>
            <a:srgbClr val="A4A3A4"/>
          </p15:clr>
        </p15:guide>
        <p15:guide id="15" orient="horz" pos="2448" userDrawn="1">
          <p15:clr>
            <a:srgbClr val="A4A3A4"/>
          </p15:clr>
        </p15:guide>
        <p15:guide id="16" orient="horz" pos="391" userDrawn="1">
          <p15:clr>
            <a:srgbClr val="A4A3A4"/>
          </p15:clr>
        </p15:guide>
        <p15:guide id="17" orient="horz" pos="595" userDrawn="1">
          <p15:clr>
            <a:srgbClr val="A4A3A4"/>
          </p15:clr>
        </p15:guide>
        <p15:guide id="18" orient="horz" pos="1661" userDrawn="1">
          <p15:clr>
            <a:srgbClr val="A4A3A4"/>
          </p15:clr>
        </p15:guide>
        <p15:guide id="19" orient="horz" pos="799"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5AD5619-6FFD-4CA4-69F3-FA2230B5AF66}" name="Phoungbut, Mook (NYC-MCR)" initials="" userId="S::Mook.Phoungbut@mccann.com::677d15d1-2433-4ed3-b020-9d8da631a7fe" providerId="AD"/>
  <p188:author id="{C3DF0E23-0567-00A9-4384-DC70437DEFB4}" name="Patrick Hostler (UK)" initials="" userId="S::Patrick.Hostler@archetype.co::b3993bfa-9275-4396-ae53-c368b9e87d1d" providerId="AD"/>
  <p188:author id="{34891330-3F17-9CBE-DDF2-89A0E2D5AE54}" name="Matt Coombes" initials="MC" userId="S::Matt.Coombes@prudential.com::5cf9e412-9ffb-4f5e-871a-55d4cc8a23c2" providerId="AD"/>
  <p188:author id="{0DA6CF3A-2FC0-8BA9-D65E-856120242235}" name="Zoe Etches" initials="ZE" userId="S::zoe.etches@prudential.com::71243b12-9679-4bb7-95ec-bc7d3f3eb9bf" providerId="AD"/>
  <p188:author id="{09948E4C-4795-C614-3E9B-8394E9E4CF08}" name="Papazoglou, Socrates (NYC-MEW)" initials="PS(M" userId="S::socrates.papazoglou@mccann.com::0ff1fad5-e4f8-41a2-97ce-b7af28f28744" providerId="AD"/>
  <p188:author id="{8655D14C-A140-4354-1F79-460EED8E5168}" name="Charlton, Emily (NYC-MEW)" initials="EC" userId="S::Emily.Charlton@mccann.com::f05dad20-f669-41b3-ad0e-500facc3fbe4" providerId="AD"/>
  <p188:author id="{330A4D4D-FF8C-7751-239E-800122B836B7}" name="Lacey, Paige (NYC-MEW)" initials="PL" userId="S::Paige.Lacey@mccann.com::3d323180-4185-40c6-bfb4-4bfe71c5d35a" providerId="AD"/>
  <p188:author id="{CA1BF56D-B0BF-8067-7AE5-FE44524EDB23}" name="Walters, Grant (NYC-MEW)" initials="GW" userId="S::Grant.Walters@mccann.com::2964309e-748c-4ced-92b3-20b0270e01c8" providerId="AD"/>
  <p188:author id="{ADEBE26F-3E6F-29C4-EF74-3EB8B2461CB7}" name="Evens, Kim (NYC-MEW)" initials="EK(M" userId="S::kim.evens@mccann.com::1d44641f-f5c8-4423-84ec-cb203c2a3111" providerId="AD"/>
  <p188:author id="{92538973-DEEC-CBC4-9E7B-9199F55E2DE1}" name="Walters, Grant (NYC-MEW)" initials="WG(M" userId="S::grant.walters@mccann.com::2964309e-748c-4ced-92b3-20b0270e01c8" providerId="AD"/>
  <p188:author id="{223F587F-D98F-EAF9-539D-5383655CE9EC}" name="Tobias, Tess (NYC-MEW)" initials="" userId="S::Tess.Tobias@mccann.com::ea35ee09-c5ad-40f1-a0b5-5db82e570165" providerId="AD"/>
  <p188:author id="{2D12E280-2802-1F80-E8C3-C16C5ECA2085}" name="Ciomperlik, Nick (NYC-MCR)" initials="" userId="S::Nick.Ciomperlik@mccann.com::44343134-989f-48c0-8d64-7bcf36f6d740" providerId="AD"/>
  <p188:author id="{EEA04285-BE2C-C22F-B3AA-AEDFC4CEE2D0}" name="Papazoglou, Socrates (NYC-MEW)" initials="" userId="S::Socrates.Papazoglou@mccann.com::0ff1fad5-e4f8-41a2-97ce-b7af28f28744" providerId="AD"/>
  <p188:author id="{E477798C-ACCD-24E1-10E8-FAA9A1DD2DA2}" name="Charlton, Emily (NYC-MEW)" initials="CE(M" userId="S::emily.charlton@mccann.com::f05dad20-f669-41b3-ad0e-500facc3fbe4" providerId="AD"/>
  <p188:author id="{B0F5A593-7C0F-9240-B072-674B112FAD67}" name="Phoungbut, Mook (NYC-MCR)" initials="PM(M" userId="S::mook.phoungbut@mccann.com::677d15d1-2433-4ed3-b020-9d8da631a7fe" providerId="AD"/>
  <p188:author id="{7C9F6398-0540-B7DC-C941-DEAD97FA8324}" name="Danielle Killick (US)" initials="DK" userId="S::Danielle.Killick@text100.com::63490ecf-abdb-477c-a001-4d258630b260" providerId="AD"/>
  <p188:author id="{E284A4A4-6D45-6D5D-0138-B7132DC88919}" name="Tobias, Tess (NYC-MEW)" initials="TT(M" userId="S::tess.tobias@mccann.com::ea35ee09-c5ad-40f1-a0b5-5db82e570165" providerId="AD"/>
  <p188:author id="{67111AB0-6623-4609-405C-12CF891E3995}" name="Mindel, David (NYC-MCR)" initials="MD(M" userId="S::david.mindel@mccannxbc.com::c75490dc-773a-48a4-9eff-64d35db32e68" providerId="AD"/>
  <p188:author id="{9E7FB4B9-9ADA-481C-17D9-B890D4DA5AAB}" name="Evens, Kim (NYC-MEW)" initials="KE" userId="S::Kim.Evens@mccann.com::1d44641f-f5c8-4423-84ec-cb203c2a3111" providerId="AD"/>
  <p188:author id="{582407C9-8305-9038-C9F0-B3C800DBC354}" name="Soulas, Brad (NYC-MCR)" initials="" userId="S::Brad.Soulas@mccann.com::860a7af5-7694-41a4-94d7-895c560e009e" providerId="AD"/>
  <p188:author id="{2E7A8DCE-85FE-21B1-96A6-18DFF8AAD9E2}" name="Jemma Adams (UK)" initials="JA" userId="S::jemma.adams@archetype.co::6ed0b5c4-a97e-48e0-bb27-f5c8f6c1a4fb" providerId="AD"/>
  <p188:author id="{DA7A52E2-2D8A-363F-1376-1B7ED5C01678}" name="Baker, Kristine (NYC-MCR)" initials="B(" userId="S::kristine.baker@mccann.com::3a2b2b40-bafa-4704-8c2e-1bb9136e46c2" providerId="AD"/>
  <p188:author id="{C2DC10E6-49F8-9BF7-E416-0CE56DE73831}" name="Ashley Cooper (UK)" initials="AC" userId="S::ashley.cooper@archetype.co::94fe28da-5a23-46c1-a77c-e0b97e348e53" providerId="AD"/>
  <p188:author id="{BA0FCDE9-A8DE-7A3E-FC30-8ECBC99ACF16}" name="Ciomperlik, Nick (NYC-MCR)" initials="C(" userId="S::nick.ciomperlik@mccann.com::44343134-989f-48c0-8d64-7bcf36f6d740"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17BC3"/>
    <a:srgbClr val="001F45"/>
    <a:srgbClr val="12D6E1"/>
    <a:srgbClr val="8090A2"/>
    <a:srgbClr val="8046DB"/>
    <a:srgbClr val="007BC3"/>
    <a:srgbClr val="0432FF"/>
    <a:srgbClr val="419CD3"/>
    <a:srgbClr val="0083C3"/>
    <a:srgbClr val="FF43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3719"/>
    <p:restoredTop sz="96608" autoAdjust="0"/>
  </p:normalViewPr>
  <p:slideViewPr>
    <p:cSldViewPr snapToGrid="0">
      <p:cViewPr varScale="1">
        <p:scale>
          <a:sx n="49" d="100"/>
          <a:sy n="49" d="100"/>
        </p:scale>
        <p:origin x="264" y="40"/>
      </p:cViewPr>
      <p:guideLst>
        <p:guide pos="5328"/>
        <p:guide orient="horz" pos="3648"/>
        <p:guide orient="horz" pos="864"/>
        <p:guide orient="horz" pos="2640"/>
        <p:guide orient="horz" pos="2064"/>
        <p:guide orient="horz" pos="3480"/>
        <p:guide orient="horz" pos="3840"/>
        <p:guide orient="horz" pos="2448"/>
        <p:guide orient="horz" pos="391"/>
        <p:guide orient="horz" pos="595"/>
        <p:guide orient="horz" pos="1661"/>
        <p:guide orient="horz" pos="799"/>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42" Type="http://schemas.openxmlformats.org/officeDocument/2006/relationships/slide" Target="slides/slide35.xml"/><Relationship Id="rId47" Type="http://schemas.openxmlformats.org/officeDocument/2006/relationships/slide" Target="slides/slide40.xml"/><Relationship Id="rId63" Type="http://schemas.openxmlformats.org/officeDocument/2006/relationships/slide" Target="slides/slide56.xml"/><Relationship Id="rId68" Type="http://schemas.openxmlformats.org/officeDocument/2006/relationships/slide" Target="slides/slide61.xml"/><Relationship Id="rId84" Type="http://schemas.openxmlformats.org/officeDocument/2006/relationships/slide" Target="slides/slide77.xml"/><Relationship Id="rId89" Type="http://schemas.openxmlformats.org/officeDocument/2006/relationships/viewProps" Target="viewProps.xml"/><Relationship Id="rId16" Type="http://schemas.openxmlformats.org/officeDocument/2006/relationships/slide" Target="slides/slide9.xml"/><Relationship Id="rId11" Type="http://schemas.openxmlformats.org/officeDocument/2006/relationships/slide" Target="slides/slide4.xml"/><Relationship Id="rId32" Type="http://schemas.openxmlformats.org/officeDocument/2006/relationships/slide" Target="slides/slide25.xml"/><Relationship Id="rId37" Type="http://schemas.openxmlformats.org/officeDocument/2006/relationships/slide" Target="slides/slide30.xml"/><Relationship Id="rId53" Type="http://schemas.openxmlformats.org/officeDocument/2006/relationships/slide" Target="slides/slide46.xml"/><Relationship Id="rId58" Type="http://schemas.openxmlformats.org/officeDocument/2006/relationships/slide" Target="slides/slide51.xml"/><Relationship Id="rId74" Type="http://schemas.openxmlformats.org/officeDocument/2006/relationships/slide" Target="slides/slide67.xml"/><Relationship Id="rId79" Type="http://schemas.openxmlformats.org/officeDocument/2006/relationships/slide" Target="slides/slide72.xml"/><Relationship Id="rId5" Type="http://schemas.openxmlformats.org/officeDocument/2006/relationships/slideMaster" Target="slideMasters/slideMaster2.xml"/><Relationship Id="rId90" Type="http://schemas.openxmlformats.org/officeDocument/2006/relationships/theme" Target="theme/theme1.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slide" Target="slides/slide57.xml"/><Relationship Id="rId69" Type="http://schemas.openxmlformats.org/officeDocument/2006/relationships/slide" Target="slides/slide62.xml"/><Relationship Id="rId77" Type="http://schemas.openxmlformats.org/officeDocument/2006/relationships/slide" Target="slides/slide70.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slide" Target="slides/slide65.xml"/><Relationship Id="rId80" Type="http://schemas.openxmlformats.org/officeDocument/2006/relationships/slide" Target="slides/slide73.xml"/><Relationship Id="rId85" Type="http://schemas.openxmlformats.org/officeDocument/2006/relationships/slide" Target="slides/slide78.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slide" Target="slides/slide60.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70" Type="http://schemas.openxmlformats.org/officeDocument/2006/relationships/slide" Target="slides/slide63.xml"/><Relationship Id="rId75" Type="http://schemas.openxmlformats.org/officeDocument/2006/relationships/slide" Target="slides/slide68.xml"/><Relationship Id="rId83" Type="http://schemas.openxmlformats.org/officeDocument/2006/relationships/slide" Target="slides/slide76.xml"/><Relationship Id="rId88" Type="http://schemas.openxmlformats.org/officeDocument/2006/relationships/presProps" Target="presProps.xml"/><Relationship Id="rId9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slide" Target="slides/slide58.xml"/><Relationship Id="rId73" Type="http://schemas.openxmlformats.org/officeDocument/2006/relationships/slide" Target="slides/slide66.xml"/><Relationship Id="rId78" Type="http://schemas.openxmlformats.org/officeDocument/2006/relationships/slide" Target="slides/slide71.xml"/><Relationship Id="rId81" Type="http://schemas.openxmlformats.org/officeDocument/2006/relationships/slide" Target="slides/slide74.xml"/><Relationship Id="rId86"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slide" Target="slides/slide48.xml"/><Relationship Id="rId76" Type="http://schemas.openxmlformats.org/officeDocument/2006/relationships/slide" Target="slides/slide69.xml"/><Relationship Id="rId7" Type="http://schemas.openxmlformats.org/officeDocument/2006/relationships/slideMaster" Target="slideMasters/slideMaster4.xml"/><Relationship Id="rId71" Type="http://schemas.openxmlformats.org/officeDocument/2006/relationships/slide" Target="slides/slide64.xml"/><Relationship Id="rId92" Type="http://schemas.microsoft.com/office/2018/10/relationships/authors" Target="authors.xml"/><Relationship Id="rId2" Type="http://schemas.openxmlformats.org/officeDocument/2006/relationships/customXml" Target="../customXml/item2.xml"/><Relationship Id="rId29" Type="http://schemas.openxmlformats.org/officeDocument/2006/relationships/slide" Target="slides/slide22.xml"/><Relationship Id="rId24" Type="http://schemas.openxmlformats.org/officeDocument/2006/relationships/slide" Target="slides/slide17.xml"/><Relationship Id="rId40" Type="http://schemas.openxmlformats.org/officeDocument/2006/relationships/slide" Target="slides/slide33.xml"/><Relationship Id="rId45" Type="http://schemas.openxmlformats.org/officeDocument/2006/relationships/slide" Target="slides/slide38.xml"/><Relationship Id="rId66" Type="http://schemas.openxmlformats.org/officeDocument/2006/relationships/slide" Target="slides/slide59.xml"/><Relationship Id="rId87" Type="http://schemas.openxmlformats.org/officeDocument/2006/relationships/handoutMaster" Target="handoutMasters/handoutMaster1.xml"/><Relationship Id="rId61" Type="http://schemas.openxmlformats.org/officeDocument/2006/relationships/slide" Target="slides/slide54.xml"/><Relationship Id="rId82" Type="http://schemas.openxmlformats.org/officeDocument/2006/relationships/slide" Target="slides/slide75.xml"/><Relationship Id="rId19" Type="http://schemas.openxmlformats.org/officeDocument/2006/relationships/slide" Target="slides/slide1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71FC1DD-6D84-812B-8BE8-996E2384031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E3565B6B-C6AA-7BB2-9DEC-4F41A711B16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70872C4-633C-E546-B284-A894F1B84737}" type="datetimeFigureOut">
              <a:rPr lang="en-US" smtClean="0"/>
              <a:t>10/10/2024</a:t>
            </a:fld>
            <a:endParaRPr lang="en-US"/>
          </a:p>
        </p:txBody>
      </p:sp>
      <p:sp>
        <p:nvSpPr>
          <p:cNvPr id="4" name="Footer Placeholder 3">
            <a:extLst>
              <a:ext uri="{FF2B5EF4-FFF2-40B4-BE49-F238E27FC236}">
                <a16:creationId xmlns:a16="http://schemas.microsoft.com/office/drawing/2014/main" id="{3D06D422-96FB-F0CC-707A-48BA342CFEB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234282C9-4931-6CDF-CB61-8CC68659F39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CBFFA04-AA28-8D42-B926-D0DA6CD8DE69}" type="slidenum">
              <a:rPr lang="en-US" smtClean="0"/>
              <a:t>‹#›</a:t>
            </a:fld>
            <a:endParaRPr lang="en-US"/>
          </a:p>
        </p:txBody>
      </p:sp>
    </p:spTree>
    <p:extLst>
      <p:ext uri="{BB962C8B-B14F-4D97-AF65-F5344CB8AC3E}">
        <p14:creationId xmlns:p14="http://schemas.microsoft.com/office/powerpoint/2010/main" val="358513688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PrudentialModern Light" pitchFamily="2" charset="77"/>
              </a:defRPr>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PrudentialModern Light" pitchFamily="2" charset="77"/>
              </a:defRPr>
            </a:lvl1pPr>
          </a:lstStyle>
          <a:p>
            <a:fld id="{A8293C6B-61DC-9246-B02C-1B05FFBF1B22}" type="datetimeFigureOut">
              <a:rPr lang="en-US" smtClean="0"/>
              <a:pPr/>
              <a:t>10/10/2024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PrudentialModern Light" pitchFamily="2" charset="77"/>
              </a:defRPr>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PrudentialModern Light" pitchFamily="2" charset="77"/>
              </a:defRPr>
            </a:lvl1pPr>
          </a:lstStyle>
          <a:p>
            <a:fld id="{D697B207-56BB-6145-93EA-7B4E00CA6A4B}" type="slidenum">
              <a:rPr lang="en-US" smtClean="0"/>
              <a:pPr/>
              <a:t>‹#›</a:t>
            </a:fld>
            <a:endParaRPr lang="en-US"/>
          </a:p>
        </p:txBody>
      </p:sp>
    </p:spTree>
    <p:extLst>
      <p:ext uri="{BB962C8B-B14F-4D97-AF65-F5344CB8AC3E}">
        <p14:creationId xmlns:p14="http://schemas.microsoft.com/office/powerpoint/2010/main" val="2126877199"/>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PrudentialModern Light" pitchFamily="2" charset="77"/>
        <a:ea typeface="+mn-ea"/>
        <a:cs typeface="+mn-cs"/>
      </a:defRPr>
    </a:lvl1pPr>
    <a:lvl2pPr marL="457200" algn="l" defTabSz="914400" rtl="0" eaLnBrk="1" latinLnBrk="0" hangingPunct="1">
      <a:defRPr sz="1200" b="0" i="0" kern="1200">
        <a:solidFill>
          <a:schemeClr val="tx1"/>
        </a:solidFill>
        <a:latin typeface="PrudentialModern Light" pitchFamily="2" charset="77"/>
        <a:ea typeface="+mn-ea"/>
        <a:cs typeface="+mn-cs"/>
      </a:defRPr>
    </a:lvl2pPr>
    <a:lvl3pPr marL="914400" algn="l" defTabSz="914400" rtl="0" eaLnBrk="1" latinLnBrk="0" hangingPunct="1">
      <a:defRPr sz="1200" b="0" i="0" kern="1200">
        <a:solidFill>
          <a:schemeClr val="tx1"/>
        </a:solidFill>
        <a:latin typeface="PrudentialModern Light" pitchFamily="2" charset="77"/>
        <a:ea typeface="+mn-ea"/>
        <a:cs typeface="+mn-cs"/>
      </a:defRPr>
    </a:lvl3pPr>
    <a:lvl4pPr marL="1371600" algn="l" defTabSz="914400" rtl="0" eaLnBrk="1" latinLnBrk="0" hangingPunct="1">
      <a:defRPr sz="1200" b="0" i="0" kern="1200">
        <a:solidFill>
          <a:schemeClr val="tx1"/>
        </a:solidFill>
        <a:latin typeface="PrudentialModern Light" pitchFamily="2" charset="77"/>
        <a:ea typeface="+mn-ea"/>
        <a:cs typeface="+mn-cs"/>
      </a:defRPr>
    </a:lvl4pPr>
    <a:lvl5pPr marL="1828800" algn="l" defTabSz="914400" rtl="0" eaLnBrk="1" latinLnBrk="0" hangingPunct="1">
      <a:defRPr sz="1200" b="0" i="0" kern="1200">
        <a:solidFill>
          <a:schemeClr val="tx1"/>
        </a:solidFill>
        <a:latin typeface="PrudentialModern Light" pitchFamily="2" charset="77"/>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g165b3843333_0_2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0" name="Google Shape;190;g165b3843333_0_2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437711-8A86-3FC0-043A-777BEF13983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B88177C-2177-D14C-964E-73E9FEF8213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385E5F1-2BEA-E49E-67A2-5891B6EBEEC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3C6C072-BE2C-AC14-A11E-10CD1F08FFC6}"/>
              </a:ext>
            </a:extLst>
          </p:cNvPr>
          <p:cNvSpPr>
            <a:spLocks noGrp="1"/>
          </p:cNvSpPr>
          <p:nvPr>
            <p:ph type="sldNum" sz="quarter" idx="5"/>
          </p:nvPr>
        </p:nvSpPr>
        <p:spPr/>
        <p:txBody>
          <a:bodyPr/>
          <a:lstStyle/>
          <a:p>
            <a:fld id="{D697B207-56BB-6145-93EA-7B4E00CA6A4B}" type="slidenum">
              <a:rPr lang="en-US" smtClean="0"/>
              <a:pPr/>
              <a:t>13</a:t>
            </a:fld>
            <a:endParaRPr lang="en-US" dirty="0"/>
          </a:p>
        </p:txBody>
      </p:sp>
    </p:spTree>
    <p:extLst>
      <p:ext uri="{BB962C8B-B14F-4D97-AF65-F5344CB8AC3E}">
        <p14:creationId xmlns:p14="http://schemas.microsoft.com/office/powerpoint/2010/main" val="8225563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g17937011b6b_0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2" name="Google Shape;232;g17937011b6b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2418679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g17937011b6b_0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2" name="Google Shape;232;g17937011b6b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0089624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g17937011b6b_0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2" name="Google Shape;232;g17937011b6b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1161601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g17937011b6b_0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2" name="Google Shape;232;g17937011b6b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8076493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6">
          <a:extLst>
            <a:ext uri="{FF2B5EF4-FFF2-40B4-BE49-F238E27FC236}">
              <a16:creationId xmlns:a16="http://schemas.microsoft.com/office/drawing/2014/main" id="{B3AEE236-F2CE-0FCB-8B41-F2C9B5EF947F}"/>
            </a:ext>
          </a:extLst>
        </p:cNvPr>
        <p:cNvGrpSpPr/>
        <p:nvPr/>
      </p:nvGrpSpPr>
      <p:grpSpPr>
        <a:xfrm>
          <a:off x="0" y="0"/>
          <a:ext cx="0" cy="0"/>
          <a:chOff x="0" y="0"/>
          <a:chExt cx="0" cy="0"/>
        </a:xfrm>
      </p:grpSpPr>
      <p:sp>
        <p:nvSpPr>
          <p:cNvPr id="507" name="Google Shape;507;g165b3843333_0_8:notes">
            <a:extLst>
              <a:ext uri="{FF2B5EF4-FFF2-40B4-BE49-F238E27FC236}">
                <a16:creationId xmlns:a16="http://schemas.microsoft.com/office/drawing/2014/main" id="{06D6566C-9BBC-E96E-D334-2AF0CE770C03}"/>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8" name="Google Shape;508;g165b3843333_0_8:notes">
            <a:extLst>
              <a:ext uri="{FF2B5EF4-FFF2-40B4-BE49-F238E27FC236}">
                <a16:creationId xmlns:a16="http://schemas.microsoft.com/office/drawing/2014/main" id="{FBE10E73-AAC0-4FB7-8930-CE4603F9D7AE}"/>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550904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1">
          <a:extLst>
            <a:ext uri="{FF2B5EF4-FFF2-40B4-BE49-F238E27FC236}">
              <a16:creationId xmlns:a16="http://schemas.microsoft.com/office/drawing/2014/main" id="{3A843919-7E05-DDD4-A6DD-BE8A61E47DBE}"/>
            </a:ext>
          </a:extLst>
        </p:cNvPr>
        <p:cNvGrpSpPr/>
        <p:nvPr/>
      </p:nvGrpSpPr>
      <p:grpSpPr>
        <a:xfrm>
          <a:off x="0" y="0"/>
          <a:ext cx="0" cy="0"/>
          <a:chOff x="0" y="0"/>
          <a:chExt cx="0" cy="0"/>
        </a:xfrm>
      </p:grpSpPr>
      <p:sp>
        <p:nvSpPr>
          <p:cNvPr id="482" name="Google Shape;482;g173269a35c5_0_87:notes">
            <a:extLst>
              <a:ext uri="{FF2B5EF4-FFF2-40B4-BE49-F238E27FC236}">
                <a16:creationId xmlns:a16="http://schemas.microsoft.com/office/drawing/2014/main" id="{D5BE24C6-8EE9-29EA-9FFF-C5B7CC295230}"/>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3" name="Google Shape;483;g173269a35c5_0_87:notes">
            <a:extLst>
              <a:ext uri="{FF2B5EF4-FFF2-40B4-BE49-F238E27FC236}">
                <a16:creationId xmlns:a16="http://schemas.microsoft.com/office/drawing/2014/main" id="{AEC6A69C-98CD-3A24-4154-8F5BC10A4ED5}"/>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71081729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6"/>
        <p:cNvGrpSpPr/>
        <p:nvPr/>
      </p:nvGrpSpPr>
      <p:grpSpPr>
        <a:xfrm>
          <a:off x="0" y="0"/>
          <a:ext cx="0" cy="0"/>
          <a:chOff x="0" y="0"/>
          <a:chExt cx="0" cy="0"/>
        </a:xfrm>
      </p:grpSpPr>
      <p:sp>
        <p:nvSpPr>
          <p:cNvPr id="507" name="Google Shape;507;g165b3843333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8" name="Google Shape;508;g165b3843333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31020175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g17937011b6b_0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2" name="Google Shape;232;g17937011b6b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84419953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6">
          <a:extLst>
            <a:ext uri="{FF2B5EF4-FFF2-40B4-BE49-F238E27FC236}">
              <a16:creationId xmlns:a16="http://schemas.microsoft.com/office/drawing/2014/main" id="{724AACB4-E03E-88FC-6DC6-11AFFF304383}"/>
            </a:ext>
          </a:extLst>
        </p:cNvPr>
        <p:cNvGrpSpPr/>
        <p:nvPr/>
      </p:nvGrpSpPr>
      <p:grpSpPr>
        <a:xfrm>
          <a:off x="0" y="0"/>
          <a:ext cx="0" cy="0"/>
          <a:chOff x="0" y="0"/>
          <a:chExt cx="0" cy="0"/>
        </a:xfrm>
      </p:grpSpPr>
      <p:sp>
        <p:nvSpPr>
          <p:cNvPr id="507" name="Google Shape;507;g165b3843333_0_8:notes">
            <a:extLst>
              <a:ext uri="{FF2B5EF4-FFF2-40B4-BE49-F238E27FC236}">
                <a16:creationId xmlns:a16="http://schemas.microsoft.com/office/drawing/2014/main" id="{18FE9423-0728-921C-A961-874C3E4AC1E1}"/>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8" name="Google Shape;508;g165b3843333_0_8:notes">
            <a:extLst>
              <a:ext uri="{FF2B5EF4-FFF2-40B4-BE49-F238E27FC236}">
                <a16:creationId xmlns:a16="http://schemas.microsoft.com/office/drawing/2014/main" id="{7C8BF4FC-6A20-8D48-CA56-5DDF232888AB}"/>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8171494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g17937011b6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7" name="Google Shape;197;g17937011b6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US" dirty="0"/>
          </a:p>
        </p:txBody>
      </p:sp>
    </p:spTree>
    <p:extLst>
      <p:ext uri="{BB962C8B-B14F-4D97-AF65-F5344CB8AC3E}">
        <p14:creationId xmlns:p14="http://schemas.microsoft.com/office/powerpoint/2010/main" val="92084968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1">
          <a:extLst>
            <a:ext uri="{FF2B5EF4-FFF2-40B4-BE49-F238E27FC236}">
              <a16:creationId xmlns:a16="http://schemas.microsoft.com/office/drawing/2014/main" id="{91D1BBA3-C78D-D78C-D8BF-86C8F1CAD175}"/>
            </a:ext>
          </a:extLst>
        </p:cNvPr>
        <p:cNvGrpSpPr/>
        <p:nvPr/>
      </p:nvGrpSpPr>
      <p:grpSpPr>
        <a:xfrm>
          <a:off x="0" y="0"/>
          <a:ext cx="0" cy="0"/>
          <a:chOff x="0" y="0"/>
          <a:chExt cx="0" cy="0"/>
        </a:xfrm>
      </p:grpSpPr>
      <p:sp>
        <p:nvSpPr>
          <p:cNvPr id="482" name="Google Shape;482;g173269a35c5_0_87:notes">
            <a:extLst>
              <a:ext uri="{FF2B5EF4-FFF2-40B4-BE49-F238E27FC236}">
                <a16:creationId xmlns:a16="http://schemas.microsoft.com/office/drawing/2014/main" id="{75153978-69BB-5169-6115-09819D5992F3}"/>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3" name="Google Shape;483;g173269a35c5_0_87:notes">
            <a:extLst>
              <a:ext uri="{FF2B5EF4-FFF2-40B4-BE49-F238E27FC236}">
                <a16:creationId xmlns:a16="http://schemas.microsoft.com/office/drawing/2014/main" id="{1A2F57DC-DEC8-CED4-8570-62FDE6AAA574}"/>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48927770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6">
          <a:extLst>
            <a:ext uri="{FF2B5EF4-FFF2-40B4-BE49-F238E27FC236}">
              <a16:creationId xmlns:a16="http://schemas.microsoft.com/office/drawing/2014/main" id="{4053609A-3291-B7DD-FBB2-853D4B4E33CE}"/>
            </a:ext>
          </a:extLst>
        </p:cNvPr>
        <p:cNvGrpSpPr/>
        <p:nvPr/>
      </p:nvGrpSpPr>
      <p:grpSpPr>
        <a:xfrm>
          <a:off x="0" y="0"/>
          <a:ext cx="0" cy="0"/>
          <a:chOff x="0" y="0"/>
          <a:chExt cx="0" cy="0"/>
        </a:xfrm>
      </p:grpSpPr>
      <p:sp>
        <p:nvSpPr>
          <p:cNvPr id="507" name="Google Shape;507;g165b3843333_0_8:notes">
            <a:extLst>
              <a:ext uri="{FF2B5EF4-FFF2-40B4-BE49-F238E27FC236}">
                <a16:creationId xmlns:a16="http://schemas.microsoft.com/office/drawing/2014/main" id="{93337A2E-F389-B826-47B0-F89EFDA002B0}"/>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8" name="Google Shape;508;g165b3843333_0_8:notes">
            <a:extLst>
              <a:ext uri="{FF2B5EF4-FFF2-40B4-BE49-F238E27FC236}">
                <a16:creationId xmlns:a16="http://schemas.microsoft.com/office/drawing/2014/main" id="{A7B36207-E08B-914C-769F-75200B04D8E1}"/>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20461510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6">
          <a:extLst>
            <a:ext uri="{FF2B5EF4-FFF2-40B4-BE49-F238E27FC236}">
              <a16:creationId xmlns:a16="http://schemas.microsoft.com/office/drawing/2014/main" id="{7643026A-2281-9987-862C-65D4EA002E9F}"/>
            </a:ext>
          </a:extLst>
        </p:cNvPr>
        <p:cNvGrpSpPr/>
        <p:nvPr/>
      </p:nvGrpSpPr>
      <p:grpSpPr>
        <a:xfrm>
          <a:off x="0" y="0"/>
          <a:ext cx="0" cy="0"/>
          <a:chOff x="0" y="0"/>
          <a:chExt cx="0" cy="0"/>
        </a:xfrm>
      </p:grpSpPr>
      <p:sp>
        <p:nvSpPr>
          <p:cNvPr id="507" name="Google Shape;507;g165b3843333_0_8:notes">
            <a:extLst>
              <a:ext uri="{FF2B5EF4-FFF2-40B4-BE49-F238E27FC236}">
                <a16:creationId xmlns:a16="http://schemas.microsoft.com/office/drawing/2014/main" id="{12B5A3DD-A0AD-E6EB-B9BB-BD5CA62D4DB6}"/>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8" name="Google Shape;508;g165b3843333_0_8:notes">
            <a:extLst>
              <a:ext uri="{FF2B5EF4-FFF2-40B4-BE49-F238E27FC236}">
                <a16:creationId xmlns:a16="http://schemas.microsoft.com/office/drawing/2014/main" id="{EDC717B7-9149-ED25-2222-71992FD612C3}"/>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62379532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g165b3843333_0_2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0" name="Google Shape;190;g165b3843333_0_2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6"/>
        <p:cNvGrpSpPr/>
        <p:nvPr/>
      </p:nvGrpSpPr>
      <p:grpSpPr>
        <a:xfrm>
          <a:off x="0" y="0"/>
          <a:ext cx="0" cy="0"/>
          <a:chOff x="0" y="0"/>
          <a:chExt cx="0" cy="0"/>
        </a:xfrm>
      </p:grpSpPr>
      <p:sp>
        <p:nvSpPr>
          <p:cNvPr id="507" name="Google Shape;507;g165b3843333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8" name="Google Shape;508;g165b3843333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85449047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697B207-56BB-6145-93EA-7B4E00CA6A4B}" type="slidenum">
              <a:rPr lang="en-US" smtClean="0"/>
              <a:pPr/>
              <a:t>33</a:t>
            </a:fld>
            <a:endParaRPr lang="en-US"/>
          </a:p>
        </p:txBody>
      </p:sp>
    </p:spTree>
    <p:extLst>
      <p:ext uri="{BB962C8B-B14F-4D97-AF65-F5344CB8AC3E}">
        <p14:creationId xmlns:p14="http://schemas.microsoft.com/office/powerpoint/2010/main" val="147530461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697B207-56BB-6145-93EA-7B4E00CA6A4B}" type="slidenum">
              <a:rPr lang="en-US" smtClean="0"/>
              <a:pPr/>
              <a:t>36</a:t>
            </a:fld>
            <a:endParaRPr lang="en-US"/>
          </a:p>
        </p:txBody>
      </p:sp>
    </p:spTree>
    <p:extLst>
      <p:ext uri="{BB962C8B-B14F-4D97-AF65-F5344CB8AC3E}">
        <p14:creationId xmlns:p14="http://schemas.microsoft.com/office/powerpoint/2010/main" val="51519812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697B207-56BB-6145-93EA-7B4E00CA6A4B}" type="slidenum">
              <a:rPr lang="en-US" smtClean="0"/>
              <a:pPr/>
              <a:t>37</a:t>
            </a:fld>
            <a:endParaRPr lang="en-US"/>
          </a:p>
        </p:txBody>
      </p:sp>
    </p:spTree>
    <p:extLst>
      <p:ext uri="{BB962C8B-B14F-4D97-AF65-F5344CB8AC3E}">
        <p14:creationId xmlns:p14="http://schemas.microsoft.com/office/powerpoint/2010/main" val="161639939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697B207-56BB-6145-93EA-7B4E00CA6A4B}" type="slidenum">
              <a:rPr lang="en-US" smtClean="0"/>
              <a:pPr/>
              <a:t>38</a:t>
            </a:fld>
            <a:endParaRPr lang="en-US"/>
          </a:p>
        </p:txBody>
      </p:sp>
    </p:spTree>
    <p:extLst>
      <p:ext uri="{BB962C8B-B14F-4D97-AF65-F5344CB8AC3E}">
        <p14:creationId xmlns:p14="http://schemas.microsoft.com/office/powerpoint/2010/main" val="231956394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697B207-56BB-6145-93EA-7B4E00CA6A4B}" type="slidenum">
              <a:rPr lang="en-US" smtClean="0"/>
              <a:pPr/>
              <a:t>39</a:t>
            </a:fld>
            <a:endParaRPr lang="en-US"/>
          </a:p>
        </p:txBody>
      </p:sp>
    </p:spTree>
    <p:extLst>
      <p:ext uri="{BB962C8B-B14F-4D97-AF65-F5344CB8AC3E}">
        <p14:creationId xmlns:p14="http://schemas.microsoft.com/office/powerpoint/2010/main" val="6380113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6"/>
        <p:cNvGrpSpPr/>
        <p:nvPr/>
      </p:nvGrpSpPr>
      <p:grpSpPr>
        <a:xfrm>
          <a:off x="0" y="0"/>
          <a:ext cx="0" cy="0"/>
          <a:chOff x="0" y="0"/>
          <a:chExt cx="0" cy="0"/>
        </a:xfrm>
      </p:grpSpPr>
      <p:sp>
        <p:nvSpPr>
          <p:cNvPr id="507" name="Google Shape;507;g165b3843333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8" name="Google Shape;508;g165b3843333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7867032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6"/>
        <p:cNvGrpSpPr/>
        <p:nvPr/>
      </p:nvGrpSpPr>
      <p:grpSpPr>
        <a:xfrm>
          <a:off x="0" y="0"/>
          <a:ext cx="0" cy="0"/>
          <a:chOff x="0" y="0"/>
          <a:chExt cx="0" cy="0"/>
        </a:xfrm>
      </p:grpSpPr>
      <p:sp>
        <p:nvSpPr>
          <p:cNvPr id="507" name="Google Shape;507;g165b3843333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8" name="Google Shape;508;g165b3843333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85487686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6"/>
        <p:cNvGrpSpPr/>
        <p:nvPr/>
      </p:nvGrpSpPr>
      <p:grpSpPr>
        <a:xfrm>
          <a:off x="0" y="0"/>
          <a:ext cx="0" cy="0"/>
          <a:chOff x="0" y="0"/>
          <a:chExt cx="0" cy="0"/>
        </a:xfrm>
      </p:grpSpPr>
      <p:sp>
        <p:nvSpPr>
          <p:cNvPr id="507" name="Google Shape;507;g165b3843333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8" name="Google Shape;508;g165b3843333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88643633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697B207-56BB-6145-93EA-7B4E00CA6A4B}" type="slidenum">
              <a:rPr lang="en-US" smtClean="0"/>
              <a:pPr/>
              <a:t>43</a:t>
            </a:fld>
            <a:endParaRPr lang="en-US"/>
          </a:p>
        </p:txBody>
      </p:sp>
    </p:spTree>
    <p:extLst>
      <p:ext uri="{BB962C8B-B14F-4D97-AF65-F5344CB8AC3E}">
        <p14:creationId xmlns:p14="http://schemas.microsoft.com/office/powerpoint/2010/main" val="143680450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697B207-56BB-6145-93EA-7B4E00CA6A4B}" type="slidenum">
              <a:rPr lang="en-US" smtClean="0"/>
              <a:pPr/>
              <a:t>44</a:t>
            </a:fld>
            <a:endParaRPr lang="en-US"/>
          </a:p>
        </p:txBody>
      </p:sp>
    </p:spTree>
    <p:extLst>
      <p:ext uri="{BB962C8B-B14F-4D97-AF65-F5344CB8AC3E}">
        <p14:creationId xmlns:p14="http://schemas.microsoft.com/office/powerpoint/2010/main" val="69199784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697B207-56BB-6145-93EA-7B4E00CA6A4B}" type="slidenum">
              <a:rPr lang="en-US" smtClean="0"/>
              <a:pPr/>
              <a:t>45</a:t>
            </a:fld>
            <a:endParaRPr lang="en-US"/>
          </a:p>
        </p:txBody>
      </p:sp>
    </p:spTree>
    <p:extLst>
      <p:ext uri="{BB962C8B-B14F-4D97-AF65-F5344CB8AC3E}">
        <p14:creationId xmlns:p14="http://schemas.microsoft.com/office/powerpoint/2010/main" val="172172605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697B207-56BB-6145-93EA-7B4E00CA6A4B}" type="slidenum">
              <a:rPr lang="en-US" smtClean="0"/>
              <a:pPr/>
              <a:t>46</a:t>
            </a:fld>
            <a:endParaRPr lang="en-US"/>
          </a:p>
        </p:txBody>
      </p:sp>
    </p:spTree>
    <p:extLst>
      <p:ext uri="{BB962C8B-B14F-4D97-AF65-F5344CB8AC3E}">
        <p14:creationId xmlns:p14="http://schemas.microsoft.com/office/powerpoint/2010/main" val="409683567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697B207-56BB-6145-93EA-7B4E00CA6A4B}" type="slidenum">
              <a:rPr lang="en-US" smtClean="0"/>
              <a:pPr/>
              <a:t>47</a:t>
            </a:fld>
            <a:endParaRPr lang="en-US"/>
          </a:p>
        </p:txBody>
      </p:sp>
    </p:spTree>
    <p:extLst>
      <p:ext uri="{BB962C8B-B14F-4D97-AF65-F5344CB8AC3E}">
        <p14:creationId xmlns:p14="http://schemas.microsoft.com/office/powerpoint/2010/main" val="69486220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697B207-56BB-6145-93EA-7B4E00CA6A4B}" type="slidenum">
              <a:rPr lang="en-US" smtClean="0"/>
              <a:pPr/>
              <a:t>48</a:t>
            </a:fld>
            <a:endParaRPr lang="en-US"/>
          </a:p>
        </p:txBody>
      </p:sp>
    </p:spTree>
    <p:extLst>
      <p:ext uri="{BB962C8B-B14F-4D97-AF65-F5344CB8AC3E}">
        <p14:creationId xmlns:p14="http://schemas.microsoft.com/office/powerpoint/2010/main" val="58482986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697B207-56BB-6145-93EA-7B4E00CA6A4B}" type="slidenum">
              <a:rPr lang="en-US" smtClean="0"/>
              <a:pPr/>
              <a:t>49</a:t>
            </a:fld>
            <a:endParaRPr lang="en-US"/>
          </a:p>
        </p:txBody>
      </p:sp>
    </p:spTree>
    <p:extLst>
      <p:ext uri="{BB962C8B-B14F-4D97-AF65-F5344CB8AC3E}">
        <p14:creationId xmlns:p14="http://schemas.microsoft.com/office/powerpoint/2010/main" val="421626888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697B207-56BB-6145-93EA-7B4E00CA6A4B}" type="slidenum">
              <a:rPr lang="en-US" smtClean="0"/>
              <a:pPr/>
              <a:t>51</a:t>
            </a:fld>
            <a:endParaRPr lang="en-US"/>
          </a:p>
        </p:txBody>
      </p:sp>
    </p:spTree>
    <p:extLst>
      <p:ext uri="{BB962C8B-B14F-4D97-AF65-F5344CB8AC3E}">
        <p14:creationId xmlns:p14="http://schemas.microsoft.com/office/powerpoint/2010/main" val="14753046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6">
          <a:extLst>
            <a:ext uri="{FF2B5EF4-FFF2-40B4-BE49-F238E27FC236}">
              <a16:creationId xmlns:a16="http://schemas.microsoft.com/office/drawing/2014/main" id="{68C76866-3F19-2578-EE7B-77AFBA5F93CC}"/>
            </a:ext>
          </a:extLst>
        </p:cNvPr>
        <p:cNvGrpSpPr/>
        <p:nvPr/>
      </p:nvGrpSpPr>
      <p:grpSpPr>
        <a:xfrm>
          <a:off x="0" y="0"/>
          <a:ext cx="0" cy="0"/>
          <a:chOff x="0" y="0"/>
          <a:chExt cx="0" cy="0"/>
        </a:xfrm>
      </p:grpSpPr>
      <p:sp>
        <p:nvSpPr>
          <p:cNvPr id="507" name="Google Shape;507;g165b3843333_0_8:notes">
            <a:extLst>
              <a:ext uri="{FF2B5EF4-FFF2-40B4-BE49-F238E27FC236}">
                <a16:creationId xmlns:a16="http://schemas.microsoft.com/office/drawing/2014/main" id="{41B41479-DAD9-CF24-E4B4-ACD9034961FB}"/>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8" name="Google Shape;508;g165b3843333_0_8:notes">
            <a:extLst>
              <a:ext uri="{FF2B5EF4-FFF2-40B4-BE49-F238E27FC236}">
                <a16:creationId xmlns:a16="http://schemas.microsoft.com/office/drawing/2014/main" id="{D2E507FF-CFD3-FAA8-6BBF-28CBECDDCEA5}"/>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1116574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6">
          <a:extLst>
            <a:ext uri="{FF2B5EF4-FFF2-40B4-BE49-F238E27FC236}">
              <a16:creationId xmlns:a16="http://schemas.microsoft.com/office/drawing/2014/main" id="{3D96AB14-8323-A7FC-FD85-4643FDE8E991}"/>
            </a:ext>
          </a:extLst>
        </p:cNvPr>
        <p:cNvGrpSpPr/>
        <p:nvPr/>
      </p:nvGrpSpPr>
      <p:grpSpPr>
        <a:xfrm>
          <a:off x="0" y="0"/>
          <a:ext cx="0" cy="0"/>
          <a:chOff x="0" y="0"/>
          <a:chExt cx="0" cy="0"/>
        </a:xfrm>
      </p:grpSpPr>
      <p:sp>
        <p:nvSpPr>
          <p:cNvPr id="507" name="Google Shape;507;g165b3843333_0_8:notes">
            <a:extLst>
              <a:ext uri="{FF2B5EF4-FFF2-40B4-BE49-F238E27FC236}">
                <a16:creationId xmlns:a16="http://schemas.microsoft.com/office/drawing/2014/main" id="{030E1981-3CD2-6EC4-F8AE-D92848EB98B3}"/>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8" name="Google Shape;508;g165b3843333_0_8:notes">
            <a:extLst>
              <a:ext uri="{FF2B5EF4-FFF2-40B4-BE49-F238E27FC236}">
                <a16:creationId xmlns:a16="http://schemas.microsoft.com/office/drawing/2014/main" id="{3B9DD00A-BA5E-2108-E30E-66BD3540ACAE}"/>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9357513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1">
          <a:extLst>
            <a:ext uri="{FF2B5EF4-FFF2-40B4-BE49-F238E27FC236}">
              <a16:creationId xmlns:a16="http://schemas.microsoft.com/office/drawing/2014/main" id="{91D1BBA3-C78D-D78C-D8BF-86C8F1CAD175}"/>
            </a:ext>
          </a:extLst>
        </p:cNvPr>
        <p:cNvGrpSpPr/>
        <p:nvPr/>
      </p:nvGrpSpPr>
      <p:grpSpPr>
        <a:xfrm>
          <a:off x="0" y="0"/>
          <a:ext cx="0" cy="0"/>
          <a:chOff x="0" y="0"/>
          <a:chExt cx="0" cy="0"/>
        </a:xfrm>
      </p:grpSpPr>
      <p:sp>
        <p:nvSpPr>
          <p:cNvPr id="482" name="Google Shape;482;g173269a35c5_0_87:notes">
            <a:extLst>
              <a:ext uri="{FF2B5EF4-FFF2-40B4-BE49-F238E27FC236}">
                <a16:creationId xmlns:a16="http://schemas.microsoft.com/office/drawing/2014/main" id="{75153978-69BB-5169-6115-09819D5992F3}"/>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3" name="Google Shape;483;g173269a35c5_0_87:notes">
            <a:extLst>
              <a:ext uri="{FF2B5EF4-FFF2-40B4-BE49-F238E27FC236}">
                <a16:creationId xmlns:a16="http://schemas.microsoft.com/office/drawing/2014/main" id="{1A2F57DC-DEC8-CED4-8570-62FDE6AAA574}"/>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81781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6">
          <a:extLst>
            <a:ext uri="{FF2B5EF4-FFF2-40B4-BE49-F238E27FC236}">
              <a16:creationId xmlns:a16="http://schemas.microsoft.com/office/drawing/2014/main" id="{A105D650-0097-CE32-5C04-5F8DA7C11977}"/>
            </a:ext>
          </a:extLst>
        </p:cNvPr>
        <p:cNvGrpSpPr/>
        <p:nvPr/>
      </p:nvGrpSpPr>
      <p:grpSpPr>
        <a:xfrm>
          <a:off x="0" y="0"/>
          <a:ext cx="0" cy="0"/>
          <a:chOff x="0" y="0"/>
          <a:chExt cx="0" cy="0"/>
        </a:xfrm>
      </p:grpSpPr>
      <p:sp>
        <p:nvSpPr>
          <p:cNvPr id="507" name="Google Shape;507;g165b3843333_0_8:notes">
            <a:extLst>
              <a:ext uri="{FF2B5EF4-FFF2-40B4-BE49-F238E27FC236}">
                <a16:creationId xmlns:a16="http://schemas.microsoft.com/office/drawing/2014/main" id="{1FAE4042-763B-6878-8B07-792168F644FA}"/>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8" name="Google Shape;508;g165b3843333_0_8:notes">
            <a:extLst>
              <a:ext uri="{FF2B5EF4-FFF2-40B4-BE49-F238E27FC236}">
                <a16:creationId xmlns:a16="http://schemas.microsoft.com/office/drawing/2014/main" id="{CFD6A4A4-E41A-5FA9-3BE4-6EAB5598386A}"/>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71149738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g17937011b6b_0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2" name="Google Shape;232;g17937011b6b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18050809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g17937011b6b_0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2" name="Google Shape;232;g17937011b6b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19492643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g17937011b6b_0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2" name="Google Shape;232;g17937011b6b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04460246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1">
          <a:extLst>
            <a:ext uri="{FF2B5EF4-FFF2-40B4-BE49-F238E27FC236}">
              <a16:creationId xmlns:a16="http://schemas.microsoft.com/office/drawing/2014/main" id="{2D24EF06-FEC9-3AAD-A65E-142909D1FDE0}"/>
            </a:ext>
          </a:extLst>
        </p:cNvPr>
        <p:cNvGrpSpPr/>
        <p:nvPr/>
      </p:nvGrpSpPr>
      <p:grpSpPr>
        <a:xfrm>
          <a:off x="0" y="0"/>
          <a:ext cx="0" cy="0"/>
          <a:chOff x="0" y="0"/>
          <a:chExt cx="0" cy="0"/>
        </a:xfrm>
      </p:grpSpPr>
      <p:sp>
        <p:nvSpPr>
          <p:cNvPr id="482" name="Google Shape;482;g173269a35c5_0_87:notes">
            <a:extLst>
              <a:ext uri="{FF2B5EF4-FFF2-40B4-BE49-F238E27FC236}">
                <a16:creationId xmlns:a16="http://schemas.microsoft.com/office/drawing/2014/main" id="{E2FEDFB1-D86C-A33E-41DA-EE1F04C90012}"/>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3" name="Google Shape;483;g173269a35c5_0_87:notes">
            <a:extLst>
              <a:ext uri="{FF2B5EF4-FFF2-40B4-BE49-F238E27FC236}">
                <a16:creationId xmlns:a16="http://schemas.microsoft.com/office/drawing/2014/main" id="{AE5E24D5-758D-187C-4B5C-7FE432464D0B}"/>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44206041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6"/>
        <p:cNvGrpSpPr/>
        <p:nvPr/>
      </p:nvGrpSpPr>
      <p:grpSpPr>
        <a:xfrm>
          <a:off x="0" y="0"/>
          <a:ext cx="0" cy="0"/>
          <a:chOff x="0" y="0"/>
          <a:chExt cx="0" cy="0"/>
        </a:xfrm>
      </p:grpSpPr>
      <p:sp>
        <p:nvSpPr>
          <p:cNvPr id="507" name="Google Shape;507;g165b3843333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8" name="Google Shape;508;g165b3843333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6609352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697B207-56BB-6145-93EA-7B4E00CA6A4B}" type="slidenum">
              <a:rPr lang="en-US" smtClean="0"/>
              <a:pPr/>
              <a:t>65</a:t>
            </a:fld>
            <a:endParaRPr lang="en-US"/>
          </a:p>
        </p:txBody>
      </p:sp>
    </p:spTree>
    <p:extLst>
      <p:ext uri="{BB962C8B-B14F-4D97-AF65-F5344CB8AC3E}">
        <p14:creationId xmlns:p14="http://schemas.microsoft.com/office/powerpoint/2010/main" val="44259813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6">
          <a:extLst>
            <a:ext uri="{FF2B5EF4-FFF2-40B4-BE49-F238E27FC236}">
              <a16:creationId xmlns:a16="http://schemas.microsoft.com/office/drawing/2014/main" id="{6B448068-51FD-9E50-07BE-477E4B8BB2F1}"/>
            </a:ext>
          </a:extLst>
        </p:cNvPr>
        <p:cNvGrpSpPr/>
        <p:nvPr/>
      </p:nvGrpSpPr>
      <p:grpSpPr>
        <a:xfrm>
          <a:off x="0" y="0"/>
          <a:ext cx="0" cy="0"/>
          <a:chOff x="0" y="0"/>
          <a:chExt cx="0" cy="0"/>
        </a:xfrm>
      </p:grpSpPr>
      <p:sp>
        <p:nvSpPr>
          <p:cNvPr id="507" name="Google Shape;507;g165b3843333_0_8:notes">
            <a:extLst>
              <a:ext uri="{FF2B5EF4-FFF2-40B4-BE49-F238E27FC236}">
                <a16:creationId xmlns:a16="http://schemas.microsoft.com/office/drawing/2014/main" id="{8D883A39-05F5-8398-9192-76820082851D}"/>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8" name="Google Shape;508;g165b3843333_0_8:notes">
            <a:extLst>
              <a:ext uri="{FF2B5EF4-FFF2-40B4-BE49-F238E27FC236}">
                <a16:creationId xmlns:a16="http://schemas.microsoft.com/office/drawing/2014/main" id="{CF3831A3-ECCF-A1B1-3558-BBF25F2ED1E8}"/>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9738133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g17937011b6b_0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2" name="Google Shape;232;g17937011b6b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2646109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6">
          <a:extLst>
            <a:ext uri="{FF2B5EF4-FFF2-40B4-BE49-F238E27FC236}">
              <a16:creationId xmlns:a16="http://schemas.microsoft.com/office/drawing/2014/main" id="{1928A1D1-6CC3-4977-B2F4-57515C01CCE9}"/>
            </a:ext>
          </a:extLst>
        </p:cNvPr>
        <p:cNvGrpSpPr/>
        <p:nvPr/>
      </p:nvGrpSpPr>
      <p:grpSpPr>
        <a:xfrm>
          <a:off x="0" y="0"/>
          <a:ext cx="0" cy="0"/>
          <a:chOff x="0" y="0"/>
          <a:chExt cx="0" cy="0"/>
        </a:xfrm>
      </p:grpSpPr>
      <p:sp>
        <p:nvSpPr>
          <p:cNvPr id="507" name="Google Shape;507;g165b3843333_0_8:notes">
            <a:extLst>
              <a:ext uri="{FF2B5EF4-FFF2-40B4-BE49-F238E27FC236}">
                <a16:creationId xmlns:a16="http://schemas.microsoft.com/office/drawing/2014/main" id="{B26DD75F-1838-05BA-2364-9C5C26B94424}"/>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8" name="Google Shape;508;g165b3843333_0_8:notes">
            <a:extLst>
              <a:ext uri="{FF2B5EF4-FFF2-40B4-BE49-F238E27FC236}">
                <a16:creationId xmlns:a16="http://schemas.microsoft.com/office/drawing/2014/main" id="{EF822951-4B39-6BEC-8579-EFE3F9192775}"/>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11871490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6">
          <a:extLst>
            <a:ext uri="{FF2B5EF4-FFF2-40B4-BE49-F238E27FC236}">
              <a16:creationId xmlns:a16="http://schemas.microsoft.com/office/drawing/2014/main" id="{1928A1D1-6CC3-4977-B2F4-57515C01CCE9}"/>
            </a:ext>
          </a:extLst>
        </p:cNvPr>
        <p:cNvGrpSpPr/>
        <p:nvPr/>
      </p:nvGrpSpPr>
      <p:grpSpPr>
        <a:xfrm>
          <a:off x="0" y="0"/>
          <a:ext cx="0" cy="0"/>
          <a:chOff x="0" y="0"/>
          <a:chExt cx="0" cy="0"/>
        </a:xfrm>
      </p:grpSpPr>
      <p:sp>
        <p:nvSpPr>
          <p:cNvPr id="507" name="Google Shape;507;g165b3843333_0_8:notes">
            <a:extLst>
              <a:ext uri="{FF2B5EF4-FFF2-40B4-BE49-F238E27FC236}">
                <a16:creationId xmlns:a16="http://schemas.microsoft.com/office/drawing/2014/main" id="{B26DD75F-1838-05BA-2364-9C5C26B94424}"/>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8" name="Google Shape;508;g165b3843333_0_8:notes">
            <a:extLst>
              <a:ext uri="{FF2B5EF4-FFF2-40B4-BE49-F238E27FC236}">
                <a16:creationId xmlns:a16="http://schemas.microsoft.com/office/drawing/2014/main" id="{EF822951-4B39-6BEC-8579-EFE3F9192775}"/>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72758842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6">
          <a:extLst>
            <a:ext uri="{FF2B5EF4-FFF2-40B4-BE49-F238E27FC236}">
              <a16:creationId xmlns:a16="http://schemas.microsoft.com/office/drawing/2014/main" id="{5200D58D-5F9B-36C2-5BF4-CD005A04120C}"/>
            </a:ext>
          </a:extLst>
        </p:cNvPr>
        <p:cNvGrpSpPr/>
        <p:nvPr/>
      </p:nvGrpSpPr>
      <p:grpSpPr>
        <a:xfrm>
          <a:off x="0" y="0"/>
          <a:ext cx="0" cy="0"/>
          <a:chOff x="0" y="0"/>
          <a:chExt cx="0" cy="0"/>
        </a:xfrm>
      </p:grpSpPr>
      <p:sp>
        <p:nvSpPr>
          <p:cNvPr id="507" name="Google Shape;507;g165b3843333_0_8:notes">
            <a:extLst>
              <a:ext uri="{FF2B5EF4-FFF2-40B4-BE49-F238E27FC236}">
                <a16:creationId xmlns:a16="http://schemas.microsoft.com/office/drawing/2014/main" id="{78C9E77F-FBA6-07B7-ACD3-C5CF4DF493DC}"/>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8" name="Google Shape;508;g165b3843333_0_8:notes">
            <a:extLst>
              <a:ext uri="{FF2B5EF4-FFF2-40B4-BE49-F238E27FC236}">
                <a16:creationId xmlns:a16="http://schemas.microsoft.com/office/drawing/2014/main" id="{8E41ADCB-D099-B624-07AD-85492A4681A0}"/>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90745131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6">
          <a:extLst>
            <a:ext uri="{FF2B5EF4-FFF2-40B4-BE49-F238E27FC236}">
              <a16:creationId xmlns:a16="http://schemas.microsoft.com/office/drawing/2014/main" id="{6B448068-51FD-9E50-07BE-477E4B8BB2F1}"/>
            </a:ext>
          </a:extLst>
        </p:cNvPr>
        <p:cNvGrpSpPr/>
        <p:nvPr/>
      </p:nvGrpSpPr>
      <p:grpSpPr>
        <a:xfrm>
          <a:off x="0" y="0"/>
          <a:ext cx="0" cy="0"/>
          <a:chOff x="0" y="0"/>
          <a:chExt cx="0" cy="0"/>
        </a:xfrm>
      </p:grpSpPr>
      <p:sp>
        <p:nvSpPr>
          <p:cNvPr id="507" name="Google Shape;507;g165b3843333_0_8:notes">
            <a:extLst>
              <a:ext uri="{FF2B5EF4-FFF2-40B4-BE49-F238E27FC236}">
                <a16:creationId xmlns:a16="http://schemas.microsoft.com/office/drawing/2014/main" id="{8D883A39-05F5-8398-9192-76820082851D}"/>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8" name="Google Shape;508;g165b3843333_0_8:notes">
            <a:extLst>
              <a:ext uri="{FF2B5EF4-FFF2-40B4-BE49-F238E27FC236}">
                <a16:creationId xmlns:a16="http://schemas.microsoft.com/office/drawing/2014/main" id="{CF3831A3-ECCF-A1B1-3558-BBF25F2ED1E8}"/>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14328416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6">
          <a:extLst>
            <a:ext uri="{FF2B5EF4-FFF2-40B4-BE49-F238E27FC236}">
              <a16:creationId xmlns:a16="http://schemas.microsoft.com/office/drawing/2014/main" id="{6B448068-51FD-9E50-07BE-477E4B8BB2F1}"/>
            </a:ext>
          </a:extLst>
        </p:cNvPr>
        <p:cNvGrpSpPr/>
        <p:nvPr/>
      </p:nvGrpSpPr>
      <p:grpSpPr>
        <a:xfrm>
          <a:off x="0" y="0"/>
          <a:ext cx="0" cy="0"/>
          <a:chOff x="0" y="0"/>
          <a:chExt cx="0" cy="0"/>
        </a:xfrm>
      </p:grpSpPr>
      <p:sp>
        <p:nvSpPr>
          <p:cNvPr id="507" name="Google Shape;507;g165b3843333_0_8:notes">
            <a:extLst>
              <a:ext uri="{FF2B5EF4-FFF2-40B4-BE49-F238E27FC236}">
                <a16:creationId xmlns:a16="http://schemas.microsoft.com/office/drawing/2014/main" id="{8D883A39-05F5-8398-9192-76820082851D}"/>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8" name="Google Shape;508;g165b3843333_0_8:notes">
            <a:extLst>
              <a:ext uri="{FF2B5EF4-FFF2-40B4-BE49-F238E27FC236}">
                <a16:creationId xmlns:a16="http://schemas.microsoft.com/office/drawing/2014/main" id="{CF3831A3-ECCF-A1B1-3558-BBF25F2ED1E8}"/>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26396722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6">
          <a:extLst>
            <a:ext uri="{FF2B5EF4-FFF2-40B4-BE49-F238E27FC236}">
              <a16:creationId xmlns:a16="http://schemas.microsoft.com/office/drawing/2014/main" id="{1928A1D1-6CC3-4977-B2F4-57515C01CCE9}"/>
            </a:ext>
          </a:extLst>
        </p:cNvPr>
        <p:cNvGrpSpPr/>
        <p:nvPr/>
      </p:nvGrpSpPr>
      <p:grpSpPr>
        <a:xfrm>
          <a:off x="0" y="0"/>
          <a:ext cx="0" cy="0"/>
          <a:chOff x="0" y="0"/>
          <a:chExt cx="0" cy="0"/>
        </a:xfrm>
      </p:grpSpPr>
      <p:sp>
        <p:nvSpPr>
          <p:cNvPr id="507" name="Google Shape;507;g165b3843333_0_8:notes">
            <a:extLst>
              <a:ext uri="{FF2B5EF4-FFF2-40B4-BE49-F238E27FC236}">
                <a16:creationId xmlns:a16="http://schemas.microsoft.com/office/drawing/2014/main" id="{B26DD75F-1838-05BA-2364-9C5C26B94424}"/>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8" name="Google Shape;508;g165b3843333_0_8:notes">
            <a:extLst>
              <a:ext uri="{FF2B5EF4-FFF2-40B4-BE49-F238E27FC236}">
                <a16:creationId xmlns:a16="http://schemas.microsoft.com/office/drawing/2014/main" id="{EF822951-4B39-6BEC-8579-EFE3F9192775}"/>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94033107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6">
          <a:extLst>
            <a:ext uri="{FF2B5EF4-FFF2-40B4-BE49-F238E27FC236}">
              <a16:creationId xmlns:a16="http://schemas.microsoft.com/office/drawing/2014/main" id="{3EDFC659-CBC8-EC9E-F715-FDF1168259B3}"/>
            </a:ext>
          </a:extLst>
        </p:cNvPr>
        <p:cNvGrpSpPr/>
        <p:nvPr/>
      </p:nvGrpSpPr>
      <p:grpSpPr>
        <a:xfrm>
          <a:off x="0" y="0"/>
          <a:ext cx="0" cy="0"/>
          <a:chOff x="0" y="0"/>
          <a:chExt cx="0" cy="0"/>
        </a:xfrm>
      </p:grpSpPr>
      <p:sp>
        <p:nvSpPr>
          <p:cNvPr id="507" name="Google Shape;507;g165b3843333_0_8:notes">
            <a:extLst>
              <a:ext uri="{FF2B5EF4-FFF2-40B4-BE49-F238E27FC236}">
                <a16:creationId xmlns:a16="http://schemas.microsoft.com/office/drawing/2014/main" id="{93D74237-E979-D7FA-25ED-8801C0463B7F}"/>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8" name="Google Shape;508;g165b3843333_0_8:notes">
            <a:extLst>
              <a:ext uri="{FF2B5EF4-FFF2-40B4-BE49-F238E27FC236}">
                <a16:creationId xmlns:a16="http://schemas.microsoft.com/office/drawing/2014/main" id="{0AD40B7A-9D5E-0583-61D0-47E6764F4E08}"/>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05170500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6">
          <a:extLst>
            <a:ext uri="{FF2B5EF4-FFF2-40B4-BE49-F238E27FC236}">
              <a16:creationId xmlns:a16="http://schemas.microsoft.com/office/drawing/2014/main" id="{3EDFC659-CBC8-EC9E-F715-FDF1168259B3}"/>
            </a:ext>
          </a:extLst>
        </p:cNvPr>
        <p:cNvGrpSpPr/>
        <p:nvPr/>
      </p:nvGrpSpPr>
      <p:grpSpPr>
        <a:xfrm>
          <a:off x="0" y="0"/>
          <a:ext cx="0" cy="0"/>
          <a:chOff x="0" y="0"/>
          <a:chExt cx="0" cy="0"/>
        </a:xfrm>
      </p:grpSpPr>
      <p:sp>
        <p:nvSpPr>
          <p:cNvPr id="507" name="Google Shape;507;g165b3843333_0_8:notes">
            <a:extLst>
              <a:ext uri="{FF2B5EF4-FFF2-40B4-BE49-F238E27FC236}">
                <a16:creationId xmlns:a16="http://schemas.microsoft.com/office/drawing/2014/main" id="{93D74237-E979-D7FA-25ED-8801C0463B7F}"/>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8" name="Google Shape;508;g165b3843333_0_8:notes">
            <a:extLst>
              <a:ext uri="{FF2B5EF4-FFF2-40B4-BE49-F238E27FC236}">
                <a16:creationId xmlns:a16="http://schemas.microsoft.com/office/drawing/2014/main" id="{0AD40B7A-9D5E-0583-61D0-47E6764F4E08}"/>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5209761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6"/>
        <p:cNvGrpSpPr/>
        <p:nvPr/>
      </p:nvGrpSpPr>
      <p:grpSpPr>
        <a:xfrm>
          <a:off x="0" y="0"/>
          <a:ext cx="0" cy="0"/>
          <a:chOff x="0" y="0"/>
          <a:chExt cx="0" cy="0"/>
        </a:xfrm>
      </p:grpSpPr>
      <p:sp>
        <p:nvSpPr>
          <p:cNvPr id="507" name="Google Shape;507;g165b3843333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8" name="Google Shape;508;g165b3843333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07306764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6"/>
        <p:cNvGrpSpPr/>
        <p:nvPr/>
      </p:nvGrpSpPr>
      <p:grpSpPr>
        <a:xfrm>
          <a:off x="0" y="0"/>
          <a:ext cx="0" cy="0"/>
          <a:chOff x="0" y="0"/>
          <a:chExt cx="0" cy="0"/>
        </a:xfrm>
      </p:grpSpPr>
      <p:sp>
        <p:nvSpPr>
          <p:cNvPr id="507" name="Google Shape;507;g165b3843333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8" name="Google Shape;508;g165b3843333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0267963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1">
          <a:extLst>
            <a:ext uri="{FF2B5EF4-FFF2-40B4-BE49-F238E27FC236}">
              <a16:creationId xmlns:a16="http://schemas.microsoft.com/office/drawing/2014/main" id="{D151F239-4B21-1683-35F0-EAD93D8927A9}"/>
            </a:ext>
          </a:extLst>
        </p:cNvPr>
        <p:cNvGrpSpPr/>
        <p:nvPr/>
      </p:nvGrpSpPr>
      <p:grpSpPr>
        <a:xfrm>
          <a:off x="0" y="0"/>
          <a:ext cx="0" cy="0"/>
          <a:chOff x="0" y="0"/>
          <a:chExt cx="0" cy="0"/>
        </a:xfrm>
      </p:grpSpPr>
      <p:sp>
        <p:nvSpPr>
          <p:cNvPr id="482" name="Google Shape;482;g173269a35c5_0_87:notes">
            <a:extLst>
              <a:ext uri="{FF2B5EF4-FFF2-40B4-BE49-F238E27FC236}">
                <a16:creationId xmlns:a16="http://schemas.microsoft.com/office/drawing/2014/main" id="{95F36C96-DD43-620F-6A75-88B3C2F4ECCD}"/>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3" name="Google Shape;483;g173269a35c5_0_87:notes">
            <a:extLst>
              <a:ext uri="{FF2B5EF4-FFF2-40B4-BE49-F238E27FC236}">
                <a16:creationId xmlns:a16="http://schemas.microsoft.com/office/drawing/2014/main" id="{F10AF8A2-9FCF-EEDC-1CF5-13879E569B5E}"/>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a:lnSpc>
                <a:spcPct val="115000"/>
              </a:lnSpc>
              <a:spcBef>
                <a:spcPts val="0"/>
              </a:spcBef>
              <a:spcAft>
                <a:spcPts val="0"/>
              </a:spcAft>
            </a:pPr>
            <a:r>
              <a:rPr lang="en-US" sz="1800">
                <a:solidFill>
                  <a:srgbClr val="212121"/>
                </a:solidFill>
                <a:effectLst/>
                <a:latin typeface="Calibri" panose="020F0502020204030204" pitchFamily="34" charset="0"/>
                <a:ea typeface="Calibri" panose="020F0502020204030204" pitchFamily="34" charset="0"/>
              </a:rPr>
              <a:t> </a:t>
            </a:r>
            <a:endParaRPr lang="en-US" sz="1800">
              <a:effectLst/>
              <a:latin typeface="Arial" panose="020B0604020202020204" pitchFamily="34" charset="0"/>
              <a:ea typeface="Arial" panose="020B0604020202020204" pitchFamily="34" charset="0"/>
            </a:endParaRPr>
          </a:p>
          <a:p>
            <a:pPr marL="0" marR="0">
              <a:lnSpc>
                <a:spcPct val="115000"/>
              </a:lnSpc>
              <a:spcBef>
                <a:spcPts val="0"/>
              </a:spcBef>
              <a:spcAft>
                <a:spcPts val="0"/>
              </a:spcAft>
            </a:pPr>
            <a:r>
              <a:rPr lang="en-US" sz="1800">
                <a:solidFill>
                  <a:srgbClr val="212121"/>
                </a:solidFill>
                <a:effectLst/>
                <a:latin typeface="Calibri" panose="020F0502020204030204" pitchFamily="34" charset="0"/>
                <a:ea typeface="Calibri" panose="020F0502020204030204" pitchFamily="34" charset="0"/>
              </a:rPr>
              <a:t>A HISTORY OF INNOVATION</a:t>
            </a:r>
            <a:endParaRPr lang="en-US" sz="1800">
              <a:effectLst/>
              <a:latin typeface="Arial" panose="020B0604020202020204" pitchFamily="34" charset="0"/>
              <a:ea typeface="Arial" panose="020B0604020202020204" pitchFamily="34" charset="0"/>
            </a:endParaRPr>
          </a:p>
          <a:p>
            <a:pPr marL="0" marR="0">
              <a:lnSpc>
                <a:spcPct val="115000"/>
              </a:lnSpc>
              <a:spcBef>
                <a:spcPts val="0"/>
              </a:spcBef>
              <a:spcAft>
                <a:spcPts val="0"/>
              </a:spcAft>
            </a:pPr>
            <a:r>
              <a:rPr lang="en-US" sz="1800">
                <a:solidFill>
                  <a:srgbClr val="212121"/>
                </a:solidFill>
                <a:effectLst/>
                <a:latin typeface="Calibri" panose="020F0502020204030204" pitchFamily="34" charset="0"/>
                <a:ea typeface="Calibri" panose="020F0502020204030204" pitchFamily="34" charset="0"/>
              </a:rPr>
              <a:t>OUR TEAMS IMPACT AND POTENTIAL</a:t>
            </a:r>
            <a:endParaRPr lang="en-US" sz="1800">
              <a:effectLst/>
              <a:latin typeface="Arial" panose="020B0604020202020204" pitchFamily="34" charset="0"/>
              <a:ea typeface="Arial" panose="020B0604020202020204" pitchFamily="34" charset="0"/>
            </a:endParaRPr>
          </a:p>
          <a:p>
            <a:pPr marL="0" marR="0">
              <a:lnSpc>
                <a:spcPct val="115000"/>
              </a:lnSpc>
              <a:spcBef>
                <a:spcPts val="0"/>
              </a:spcBef>
              <a:spcAft>
                <a:spcPts val="0"/>
              </a:spcAft>
            </a:pPr>
            <a:r>
              <a:rPr lang="en-US" sz="1800">
                <a:solidFill>
                  <a:srgbClr val="212121"/>
                </a:solidFill>
                <a:effectLst/>
                <a:latin typeface="Calibri" panose="020F0502020204030204" pitchFamily="34" charset="0"/>
                <a:ea typeface="Calibri" panose="020F0502020204030204" pitchFamily="34" charset="0"/>
              </a:rPr>
              <a:t>LIVING A BETTER LIFE, LONGER</a:t>
            </a:r>
            <a:endParaRPr lang="en-US" sz="1800">
              <a:effectLst/>
              <a:latin typeface="Arial" panose="020B0604020202020204" pitchFamily="34" charset="0"/>
              <a:ea typeface="Arial" panose="020B0604020202020204" pitchFamily="34" charset="0"/>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412888126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0"/>
        <p:cNvGrpSpPr/>
        <p:nvPr/>
      </p:nvGrpSpPr>
      <p:grpSpPr>
        <a:xfrm>
          <a:off x="0" y="0"/>
          <a:ext cx="0" cy="0"/>
          <a:chOff x="0" y="0"/>
          <a:chExt cx="0" cy="0"/>
        </a:xfrm>
      </p:grpSpPr>
      <p:sp>
        <p:nvSpPr>
          <p:cNvPr id="641" name="Google Shape;641;g16e98c293df_0_3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2" name="Google Shape;642;g16e98c293df_0_3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399937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1">
          <a:extLst>
            <a:ext uri="{FF2B5EF4-FFF2-40B4-BE49-F238E27FC236}">
              <a16:creationId xmlns:a16="http://schemas.microsoft.com/office/drawing/2014/main" id="{D151F239-4B21-1683-35F0-EAD93D8927A9}"/>
            </a:ext>
          </a:extLst>
        </p:cNvPr>
        <p:cNvGrpSpPr/>
        <p:nvPr/>
      </p:nvGrpSpPr>
      <p:grpSpPr>
        <a:xfrm>
          <a:off x="0" y="0"/>
          <a:ext cx="0" cy="0"/>
          <a:chOff x="0" y="0"/>
          <a:chExt cx="0" cy="0"/>
        </a:xfrm>
      </p:grpSpPr>
      <p:sp>
        <p:nvSpPr>
          <p:cNvPr id="482" name="Google Shape;482;g173269a35c5_0_87:notes">
            <a:extLst>
              <a:ext uri="{FF2B5EF4-FFF2-40B4-BE49-F238E27FC236}">
                <a16:creationId xmlns:a16="http://schemas.microsoft.com/office/drawing/2014/main" id="{95F36C96-DD43-620F-6A75-88B3C2F4ECCD}"/>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3" name="Google Shape;483;g173269a35c5_0_87:notes">
            <a:extLst>
              <a:ext uri="{FF2B5EF4-FFF2-40B4-BE49-F238E27FC236}">
                <a16:creationId xmlns:a16="http://schemas.microsoft.com/office/drawing/2014/main" id="{F10AF8A2-9FCF-EEDC-1CF5-13879E569B5E}"/>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289035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6"/>
        <p:cNvGrpSpPr/>
        <p:nvPr/>
      </p:nvGrpSpPr>
      <p:grpSpPr>
        <a:xfrm>
          <a:off x="0" y="0"/>
          <a:ext cx="0" cy="0"/>
          <a:chOff x="0" y="0"/>
          <a:chExt cx="0" cy="0"/>
        </a:xfrm>
      </p:grpSpPr>
      <p:sp>
        <p:nvSpPr>
          <p:cNvPr id="507" name="Google Shape;507;g165b3843333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8" name="Google Shape;508;g165b3843333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363622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6">
          <a:extLst>
            <a:ext uri="{FF2B5EF4-FFF2-40B4-BE49-F238E27FC236}">
              <a16:creationId xmlns:a16="http://schemas.microsoft.com/office/drawing/2014/main" id="{DEEB1616-E28C-D152-491F-5EA5E25D3969}"/>
            </a:ext>
          </a:extLst>
        </p:cNvPr>
        <p:cNvGrpSpPr/>
        <p:nvPr/>
      </p:nvGrpSpPr>
      <p:grpSpPr>
        <a:xfrm>
          <a:off x="0" y="0"/>
          <a:ext cx="0" cy="0"/>
          <a:chOff x="0" y="0"/>
          <a:chExt cx="0" cy="0"/>
        </a:xfrm>
      </p:grpSpPr>
      <p:sp>
        <p:nvSpPr>
          <p:cNvPr id="507" name="Google Shape;507;g165b3843333_0_8:notes">
            <a:extLst>
              <a:ext uri="{FF2B5EF4-FFF2-40B4-BE49-F238E27FC236}">
                <a16:creationId xmlns:a16="http://schemas.microsoft.com/office/drawing/2014/main" id="{098F9958-F11B-EA62-F105-5A0943F46174}"/>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8" name="Google Shape;508;g165b3843333_0_8:notes">
            <a:extLst>
              <a:ext uri="{FF2B5EF4-FFF2-40B4-BE49-F238E27FC236}">
                <a16:creationId xmlns:a16="http://schemas.microsoft.com/office/drawing/2014/main" id="{BE4BF598-36F9-BE63-10BE-261F52BD5A57}"/>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37731639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header 2">
  <p:cSld name="1_Section header 2">
    <p:bg>
      <p:bgPr>
        <a:solidFill>
          <a:srgbClr val="001F45"/>
        </a:solidFill>
        <a:effectLst/>
      </p:bgPr>
    </p:bg>
    <p:spTree>
      <p:nvGrpSpPr>
        <p:cNvPr id="1" name="Shape 19"/>
        <p:cNvGrpSpPr/>
        <p:nvPr/>
      </p:nvGrpSpPr>
      <p:grpSpPr>
        <a:xfrm>
          <a:off x="0" y="0"/>
          <a:ext cx="0" cy="0"/>
          <a:chOff x="0" y="0"/>
          <a:chExt cx="0" cy="0"/>
        </a:xfrm>
      </p:grpSpPr>
      <p:sp>
        <p:nvSpPr>
          <p:cNvPr id="20" name="Google Shape;20;p4"/>
          <p:cNvSpPr txBox="1">
            <a:spLocks noGrp="1"/>
          </p:cNvSpPr>
          <p:nvPr>
            <p:ph type="title"/>
          </p:nvPr>
        </p:nvSpPr>
        <p:spPr>
          <a:xfrm>
            <a:off x="523401" y="481584"/>
            <a:ext cx="11058952" cy="3790400"/>
          </a:xfrm>
          <a:prstGeom prst="rect">
            <a:avLst/>
          </a:prstGeom>
        </p:spPr>
        <p:txBody>
          <a:bodyPr spcFirstLastPara="1" wrap="square" lIns="0" tIns="0" rIns="0" bIns="0" anchor="t" anchorCtr="0">
            <a:noAutofit/>
          </a:bodyPr>
          <a:lstStyle>
            <a:lvl1pPr lvl="0" rtl="0">
              <a:lnSpc>
                <a:spcPct val="70000"/>
              </a:lnSpc>
              <a:spcBef>
                <a:spcPts val="0"/>
              </a:spcBef>
              <a:spcAft>
                <a:spcPts val="0"/>
              </a:spcAft>
              <a:buClr>
                <a:srgbClr val="007BC3"/>
              </a:buClr>
              <a:buSzPts val="12000"/>
              <a:buNone/>
              <a:defRPr sz="12500" b="1" i="0">
                <a:solidFill>
                  <a:srgbClr val="007BC3"/>
                </a:solidFill>
                <a:latin typeface="PrudentialModern Bold SemiConde" pitchFamily="2" charset="77"/>
              </a:defRPr>
            </a:lvl1pPr>
            <a:lvl2pPr lvl="1" algn="ctr" rtl="0">
              <a:lnSpc>
                <a:spcPct val="70000"/>
              </a:lnSpc>
              <a:spcBef>
                <a:spcPts val="0"/>
              </a:spcBef>
              <a:spcAft>
                <a:spcPts val="0"/>
              </a:spcAft>
              <a:buClr>
                <a:srgbClr val="007BC3"/>
              </a:buClr>
              <a:buSzPts val="12000"/>
              <a:buNone/>
              <a:defRPr sz="16000">
                <a:solidFill>
                  <a:srgbClr val="007BC3"/>
                </a:solidFill>
              </a:defRPr>
            </a:lvl2pPr>
            <a:lvl3pPr lvl="2" algn="ctr" rtl="0">
              <a:lnSpc>
                <a:spcPct val="70000"/>
              </a:lnSpc>
              <a:spcBef>
                <a:spcPts val="0"/>
              </a:spcBef>
              <a:spcAft>
                <a:spcPts val="0"/>
              </a:spcAft>
              <a:buClr>
                <a:srgbClr val="007BC3"/>
              </a:buClr>
              <a:buSzPts val="12000"/>
              <a:buNone/>
              <a:defRPr sz="16000">
                <a:solidFill>
                  <a:srgbClr val="007BC3"/>
                </a:solidFill>
              </a:defRPr>
            </a:lvl3pPr>
            <a:lvl4pPr lvl="3" algn="ctr" rtl="0">
              <a:lnSpc>
                <a:spcPct val="70000"/>
              </a:lnSpc>
              <a:spcBef>
                <a:spcPts val="0"/>
              </a:spcBef>
              <a:spcAft>
                <a:spcPts val="0"/>
              </a:spcAft>
              <a:buClr>
                <a:srgbClr val="007BC3"/>
              </a:buClr>
              <a:buSzPts val="12000"/>
              <a:buNone/>
              <a:defRPr sz="16000">
                <a:solidFill>
                  <a:srgbClr val="007BC3"/>
                </a:solidFill>
              </a:defRPr>
            </a:lvl4pPr>
            <a:lvl5pPr lvl="4" algn="ctr" rtl="0">
              <a:lnSpc>
                <a:spcPct val="70000"/>
              </a:lnSpc>
              <a:spcBef>
                <a:spcPts val="0"/>
              </a:spcBef>
              <a:spcAft>
                <a:spcPts val="0"/>
              </a:spcAft>
              <a:buClr>
                <a:srgbClr val="007BC3"/>
              </a:buClr>
              <a:buSzPts val="12000"/>
              <a:buNone/>
              <a:defRPr sz="16000">
                <a:solidFill>
                  <a:srgbClr val="007BC3"/>
                </a:solidFill>
              </a:defRPr>
            </a:lvl5pPr>
            <a:lvl6pPr lvl="5" algn="ctr" rtl="0">
              <a:lnSpc>
                <a:spcPct val="70000"/>
              </a:lnSpc>
              <a:spcBef>
                <a:spcPts val="0"/>
              </a:spcBef>
              <a:spcAft>
                <a:spcPts val="0"/>
              </a:spcAft>
              <a:buClr>
                <a:srgbClr val="007BC3"/>
              </a:buClr>
              <a:buSzPts val="12000"/>
              <a:buNone/>
              <a:defRPr sz="16000">
                <a:solidFill>
                  <a:srgbClr val="007BC3"/>
                </a:solidFill>
              </a:defRPr>
            </a:lvl6pPr>
            <a:lvl7pPr lvl="6" algn="ctr" rtl="0">
              <a:lnSpc>
                <a:spcPct val="70000"/>
              </a:lnSpc>
              <a:spcBef>
                <a:spcPts val="0"/>
              </a:spcBef>
              <a:spcAft>
                <a:spcPts val="0"/>
              </a:spcAft>
              <a:buClr>
                <a:srgbClr val="007BC3"/>
              </a:buClr>
              <a:buSzPts val="12000"/>
              <a:buNone/>
              <a:defRPr sz="16000">
                <a:solidFill>
                  <a:srgbClr val="007BC3"/>
                </a:solidFill>
              </a:defRPr>
            </a:lvl7pPr>
            <a:lvl8pPr lvl="7" algn="ctr" rtl="0">
              <a:lnSpc>
                <a:spcPct val="70000"/>
              </a:lnSpc>
              <a:spcBef>
                <a:spcPts val="0"/>
              </a:spcBef>
              <a:spcAft>
                <a:spcPts val="0"/>
              </a:spcAft>
              <a:buClr>
                <a:srgbClr val="007BC3"/>
              </a:buClr>
              <a:buSzPts val="12000"/>
              <a:buNone/>
              <a:defRPr sz="16000">
                <a:solidFill>
                  <a:srgbClr val="007BC3"/>
                </a:solidFill>
              </a:defRPr>
            </a:lvl8pPr>
            <a:lvl9pPr lvl="8" algn="ctr" rtl="0">
              <a:lnSpc>
                <a:spcPct val="70000"/>
              </a:lnSpc>
              <a:spcBef>
                <a:spcPts val="0"/>
              </a:spcBef>
              <a:spcAft>
                <a:spcPts val="0"/>
              </a:spcAft>
              <a:buClr>
                <a:srgbClr val="007BC3"/>
              </a:buClr>
              <a:buSzPts val="12000"/>
              <a:buNone/>
              <a:defRPr sz="16000">
                <a:solidFill>
                  <a:srgbClr val="007BC3"/>
                </a:solidFill>
              </a:defRPr>
            </a:lvl9pPr>
          </a:lstStyle>
          <a:p>
            <a:endParaRPr/>
          </a:p>
        </p:txBody>
      </p:sp>
      <p:pic>
        <p:nvPicPr>
          <p:cNvPr id="22" name="Google Shape;22;p4"/>
          <p:cNvPicPr preferRelativeResize="0"/>
          <p:nvPr/>
        </p:nvPicPr>
        <p:blipFill>
          <a:blip r:embed="rId2" cstate="screen">
            <a:extLst>
              <a:ext uri="{28A0092B-C50C-407E-A947-70E740481C1C}">
                <a14:useLocalDpi xmlns:a14="http://schemas.microsoft.com/office/drawing/2010/main"/>
              </a:ext>
            </a:extLst>
          </a:blip>
          <a:srcRect/>
          <a:stretch/>
        </p:blipFill>
        <p:spPr>
          <a:xfrm>
            <a:off x="9315511" y="5653867"/>
            <a:ext cx="2266842" cy="1275099"/>
          </a:xfrm>
          <a:prstGeom prst="rect">
            <a:avLst/>
          </a:prstGeom>
          <a:noFill/>
          <a:ln>
            <a:noFill/>
          </a:ln>
        </p:spPr>
      </p:pic>
    </p:spTree>
    <p:extLst>
      <p:ext uri="{BB962C8B-B14F-4D97-AF65-F5344CB8AC3E}">
        <p14:creationId xmlns:p14="http://schemas.microsoft.com/office/powerpoint/2010/main" val="2566839455"/>
      </p:ext>
    </p:extLst>
  </p:cSld>
  <p:clrMapOvr>
    <a:masterClrMapping/>
  </p:clrMapOvr>
  <p:extLst>
    <p:ext uri="{DCECCB84-F9BA-43D5-87BE-67443E8EF086}">
      <p15:sldGuideLst xmlns:p15="http://schemas.microsoft.com/office/powerpoint/2012/main">
        <p15:guide id="1" pos="4416">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body 1">
  <p:cSld name="1_Title and body 1">
    <p:spTree>
      <p:nvGrpSpPr>
        <p:cNvPr id="1" name="Shape 34"/>
        <p:cNvGrpSpPr/>
        <p:nvPr/>
      </p:nvGrpSpPr>
      <p:grpSpPr>
        <a:xfrm>
          <a:off x="0" y="0"/>
          <a:ext cx="0" cy="0"/>
          <a:chOff x="0" y="0"/>
          <a:chExt cx="0" cy="0"/>
        </a:xfrm>
      </p:grpSpPr>
      <p:sp>
        <p:nvSpPr>
          <p:cNvPr id="35" name="Google Shape;35;p7"/>
          <p:cNvSpPr txBox="1">
            <a:spLocks noGrp="1"/>
          </p:cNvSpPr>
          <p:nvPr>
            <p:ph type="title"/>
          </p:nvPr>
        </p:nvSpPr>
        <p:spPr>
          <a:xfrm>
            <a:off x="609600" y="929434"/>
            <a:ext cx="2638425" cy="670766"/>
          </a:xfrm>
          <a:prstGeom prst="rect">
            <a:avLst/>
          </a:prstGeom>
        </p:spPr>
        <p:txBody>
          <a:bodyPr spcFirstLastPara="1" wrap="square" lIns="0" tIns="0" rIns="0" bIns="0" anchor="t" anchorCtr="0">
            <a:noAutofit/>
          </a:bodyPr>
          <a:lstStyle>
            <a:lvl1pPr lvl="0" rtl="0">
              <a:lnSpc>
                <a:spcPct val="80000"/>
              </a:lnSpc>
              <a:spcBef>
                <a:spcPts val="0"/>
              </a:spcBef>
              <a:spcAft>
                <a:spcPts val="0"/>
              </a:spcAft>
              <a:buSzPts val="2000"/>
              <a:buNone/>
              <a:defRPr sz="2500" b="1" i="0" spc="0" baseline="0">
                <a:latin typeface="PrudentialModern Bold SemiConde" pitchFamily="2" charset="77"/>
              </a:defRPr>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lang="en-US"/>
          </a:p>
        </p:txBody>
      </p:sp>
      <p:sp>
        <p:nvSpPr>
          <p:cNvPr id="36" name="Google Shape;36;p7"/>
          <p:cNvSpPr txBox="1">
            <a:spLocks noGrp="1"/>
          </p:cNvSpPr>
          <p:nvPr>
            <p:ph type="body" idx="1"/>
          </p:nvPr>
        </p:nvSpPr>
        <p:spPr>
          <a:xfrm>
            <a:off x="609599" y="1828800"/>
            <a:ext cx="2638425" cy="4572000"/>
          </a:xfrm>
          <a:prstGeom prst="rect">
            <a:avLst/>
          </a:prstGeom>
        </p:spPr>
        <p:txBody>
          <a:bodyPr spcFirstLastPara="1" wrap="square" lIns="0" tIns="0" rIns="0" bIns="0" anchor="t" anchorCtr="0">
            <a:noAutofit/>
          </a:bodyPr>
          <a:lstStyle>
            <a:lvl1pPr marL="8466" lvl="0" indent="0" rtl="0">
              <a:spcBef>
                <a:spcPts val="0"/>
              </a:spcBef>
              <a:spcAft>
                <a:spcPts val="0"/>
              </a:spcAft>
              <a:buSzPts val="800"/>
              <a:buFont typeface="Assistant"/>
              <a:buNone/>
              <a:tabLst/>
              <a:defRPr sz="1100" b="0" i="0">
                <a:latin typeface="PrudentialModern Light" pitchFamily="2" charset="77"/>
                <a:ea typeface="PrudentialModern Light" pitchFamily="2" charset="77"/>
                <a:cs typeface="Assistant"/>
                <a:sym typeface="Assistant"/>
              </a:defRPr>
            </a:lvl1pPr>
            <a:lvl2pPr marL="1219170" lvl="1" indent="-372524" rtl="0">
              <a:spcBef>
                <a:spcPts val="0"/>
              </a:spcBef>
              <a:spcAft>
                <a:spcPts val="0"/>
              </a:spcAft>
              <a:buSzPts val="800"/>
              <a:buFont typeface="Assistant"/>
              <a:buChar char="○"/>
              <a:defRPr sz="1067">
                <a:latin typeface="Assistant"/>
                <a:ea typeface="Assistant"/>
                <a:cs typeface="Assistant"/>
                <a:sym typeface="Assistant"/>
              </a:defRPr>
            </a:lvl2pPr>
            <a:lvl3pPr marL="1828754" lvl="2" indent="-372524" rtl="0">
              <a:spcBef>
                <a:spcPts val="0"/>
              </a:spcBef>
              <a:spcAft>
                <a:spcPts val="0"/>
              </a:spcAft>
              <a:buSzPts val="800"/>
              <a:buFont typeface="Assistant"/>
              <a:buChar char="■"/>
              <a:defRPr sz="1067">
                <a:latin typeface="Assistant"/>
                <a:ea typeface="Assistant"/>
                <a:cs typeface="Assistant"/>
                <a:sym typeface="Assistant"/>
              </a:defRPr>
            </a:lvl3pPr>
            <a:lvl4pPr marL="2438339" lvl="3" indent="-372524" rtl="0">
              <a:spcBef>
                <a:spcPts val="0"/>
              </a:spcBef>
              <a:spcAft>
                <a:spcPts val="0"/>
              </a:spcAft>
              <a:buSzPts val="800"/>
              <a:buFont typeface="Assistant"/>
              <a:buChar char="●"/>
              <a:defRPr sz="1067">
                <a:latin typeface="Assistant"/>
                <a:ea typeface="Assistant"/>
                <a:cs typeface="Assistant"/>
                <a:sym typeface="Assistant"/>
              </a:defRPr>
            </a:lvl4pPr>
            <a:lvl5pPr marL="3047924" lvl="4" indent="-372524" rtl="0">
              <a:spcBef>
                <a:spcPts val="0"/>
              </a:spcBef>
              <a:spcAft>
                <a:spcPts val="0"/>
              </a:spcAft>
              <a:buSzPts val="800"/>
              <a:buFont typeface="Assistant"/>
              <a:buChar char="○"/>
              <a:defRPr sz="1067">
                <a:latin typeface="Assistant"/>
                <a:ea typeface="Assistant"/>
                <a:cs typeface="Assistant"/>
                <a:sym typeface="Assistant"/>
              </a:defRPr>
            </a:lvl5pPr>
            <a:lvl6pPr marL="3657509" lvl="5" indent="-372524" rtl="0">
              <a:spcBef>
                <a:spcPts val="0"/>
              </a:spcBef>
              <a:spcAft>
                <a:spcPts val="0"/>
              </a:spcAft>
              <a:buSzPts val="800"/>
              <a:buFont typeface="Assistant"/>
              <a:buChar char="■"/>
              <a:defRPr sz="1067">
                <a:latin typeface="Assistant"/>
                <a:ea typeface="Assistant"/>
                <a:cs typeface="Assistant"/>
                <a:sym typeface="Assistant"/>
              </a:defRPr>
            </a:lvl6pPr>
            <a:lvl7pPr marL="4267093" lvl="6" indent="-372524" rtl="0">
              <a:spcBef>
                <a:spcPts val="0"/>
              </a:spcBef>
              <a:spcAft>
                <a:spcPts val="0"/>
              </a:spcAft>
              <a:buSzPts val="800"/>
              <a:buFont typeface="Assistant"/>
              <a:buChar char="●"/>
              <a:defRPr sz="1067">
                <a:latin typeface="Assistant"/>
                <a:ea typeface="Assistant"/>
                <a:cs typeface="Assistant"/>
                <a:sym typeface="Assistant"/>
              </a:defRPr>
            </a:lvl7pPr>
            <a:lvl8pPr marL="4876678" lvl="7" indent="-372524" rtl="0">
              <a:spcBef>
                <a:spcPts val="0"/>
              </a:spcBef>
              <a:spcAft>
                <a:spcPts val="0"/>
              </a:spcAft>
              <a:buSzPts val="800"/>
              <a:buFont typeface="Assistant"/>
              <a:buChar char="○"/>
              <a:defRPr sz="1067">
                <a:latin typeface="Assistant"/>
                <a:ea typeface="Assistant"/>
                <a:cs typeface="Assistant"/>
                <a:sym typeface="Assistant"/>
              </a:defRPr>
            </a:lvl8pPr>
            <a:lvl9pPr marL="5486263" lvl="8" indent="-372524" rtl="0">
              <a:spcBef>
                <a:spcPts val="0"/>
              </a:spcBef>
              <a:spcAft>
                <a:spcPts val="0"/>
              </a:spcAft>
              <a:buSzPts val="800"/>
              <a:buFont typeface="Assistant"/>
              <a:buChar char="■"/>
              <a:defRPr sz="1067">
                <a:latin typeface="Assistant"/>
                <a:ea typeface="Assistant"/>
                <a:cs typeface="Assistant"/>
                <a:sym typeface="Assistant"/>
              </a:defRPr>
            </a:lvl9pPr>
          </a:lstStyle>
          <a:p>
            <a:endParaRPr/>
          </a:p>
        </p:txBody>
      </p:sp>
      <p:sp>
        <p:nvSpPr>
          <p:cNvPr id="2" name="Google Shape;21;p4">
            <a:extLst>
              <a:ext uri="{FF2B5EF4-FFF2-40B4-BE49-F238E27FC236}">
                <a16:creationId xmlns:a16="http://schemas.microsoft.com/office/drawing/2014/main" id="{C13BACD7-63B7-B955-6AA3-3313AAA8CF6A}"/>
              </a:ext>
            </a:extLst>
          </p:cNvPr>
          <p:cNvSpPr txBox="1">
            <a:spLocks/>
          </p:cNvSpPr>
          <p:nvPr userDrawn="1"/>
        </p:nvSpPr>
        <p:spPr>
          <a:xfrm>
            <a:off x="10850811" y="5897772"/>
            <a:ext cx="731600" cy="524800"/>
          </a:xfrm>
          <a:prstGeom prst="rect">
            <a:avLst/>
          </a:prstGeom>
        </p:spPr>
        <p:txBody>
          <a:bodyPr spcFirstLastPara="1" wrap="square" lIns="0" tIns="0" rIns="0" bIns="0" anchor="b" anchorCtr="0">
            <a:normAutofit/>
          </a:bodyPr>
          <a:lstStyle>
            <a:defPPr>
              <a:defRPr lang="en-US"/>
            </a:defPPr>
            <a:lvl1pPr marL="0" lvl="0" algn="r" defTabSz="914400" rtl="0" eaLnBrk="1" latinLnBrk="0" hangingPunct="1">
              <a:buNone/>
              <a:defRPr sz="800" b="1" i="0" kern="1200">
                <a:solidFill>
                  <a:schemeClr val="bg1"/>
                </a:solidFill>
                <a:latin typeface="PrudentialModern Bold SemiConde" pitchFamily="2" charset="77"/>
                <a:ea typeface="PrudentialModern Bold SemiConde" pitchFamily="2" charset="77"/>
                <a:cs typeface="PrudentialModern Bold SemiConde" pitchFamily="2" charset="77"/>
                <a:sym typeface="Barlow Condensed"/>
              </a:defRPr>
            </a:lvl1pPr>
            <a:lvl2pPr marL="457200" lvl="1" algn="r" defTabSz="914400" rtl="0" eaLnBrk="1" latinLnBrk="0" hangingPunct="1">
              <a:buNone/>
              <a:defRPr sz="933" kern="1200">
                <a:solidFill>
                  <a:srgbClr val="007BC3"/>
                </a:solidFill>
                <a:latin typeface="Barlow Condensed"/>
                <a:ea typeface="Barlow Condensed"/>
                <a:cs typeface="Barlow Condensed"/>
                <a:sym typeface="Barlow Condensed"/>
              </a:defRPr>
            </a:lvl2pPr>
            <a:lvl3pPr marL="914400" lvl="2" algn="r" defTabSz="914400" rtl="0" eaLnBrk="1" latinLnBrk="0" hangingPunct="1">
              <a:buNone/>
              <a:defRPr sz="933" kern="1200">
                <a:solidFill>
                  <a:srgbClr val="007BC3"/>
                </a:solidFill>
                <a:latin typeface="Barlow Condensed"/>
                <a:ea typeface="Barlow Condensed"/>
                <a:cs typeface="Barlow Condensed"/>
                <a:sym typeface="Barlow Condensed"/>
              </a:defRPr>
            </a:lvl3pPr>
            <a:lvl4pPr marL="1371600" lvl="3" algn="r" defTabSz="914400" rtl="0" eaLnBrk="1" latinLnBrk="0" hangingPunct="1">
              <a:buNone/>
              <a:defRPr sz="933" kern="1200">
                <a:solidFill>
                  <a:srgbClr val="007BC3"/>
                </a:solidFill>
                <a:latin typeface="Barlow Condensed"/>
                <a:ea typeface="Barlow Condensed"/>
                <a:cs typeface="Barlow Condensed"/>
                <a:sym typeface="Barlow Condensed"/>
              </a:defRPr>
            </a:lvl4pPr>
            <a:lvl5pPr marL="1828800" lvl="4" algn="r" defTabSz="914400" rtl="0" eaLnBrk="1" latinLnBrk="0" hangingPunct="1">
              <a:buNone/>
              <a:defRPr sz="933" kern="1200">
                <a:solidFill>
                  <a:srgbClr val="007BC3"/>
                </a:solidFill>
                <a:latin typeface="Barlow Condensed"/>
                <a:ea typeface="Barlow Condensed"/>
                <a:cs typeface="Barlow Condensed"/>
                <a:sym typeface="Barlow Condensed"/>
              </a:defRPr>
            </a:lvl5pPr>
            <a:lvl6pPr marL="2286000" lvl="5" algn="r" defTabSz="914400" rtl="0" eaLnBrk="1" latinLnBrk="0" hangingPunct="1">
              <a:buNone/>
              <a:defRPr sz="933" kern="1200">
                <a:solidFill>
                  <a:srgbClr val="007BC3"/>
                </a:solidFill>
                <a:latin typeface="Barlow Condensed"/>
                <a:ea typeface="Barlow Condensed"/>
                <a:cs typeface="Barlow Condensed"/>
                <a:sym typeface="Barlow Condensed"/>
              </a:defRPr>
            </a:lvl6pPr>
            <a:lvl7pPr marL="2743200" lvl="6" algn="r" defTabSz="914400" rtl="0" eaLnBrk="1" latinLnBrk="0" hangingPunct="1">
              <a:buNone/>
              <a:defRPr sz="933" kern="1200">
                <a:solidFill>
                  <a:srgbClr val="007BC3"/>
                </a:solidFill>
                <a:latin typeface="Barlow Condensed"/>
                <a:ea typeface="Barlow Condensed"/>
                <a:cs typeface="Barlow Condensed"/>
                <a:sym typeface="Barlow Condensed"/>
              </a:defRPr>
            </a:lvl7pPr>
            <a:lvl8pPr marL="3200400" lvl="7" algn="r" defTabSz="914400" rtl="0" eaLnBrk="1" latinLnBrk="0" hangingPunct="1">
              <a:buNone/>
              <a:defRPr sz="933" kern="1200">
                <a:solidFill>
                  <a:srgbClr val="007BC3"/>
                </a:solidFill>
                <a:latin typeface="Barlow Condensed"/>
                <a:ea typeface="Barlow Condensed"/>
                <a:cs typeface="Barlow Condensed"/>
                <a:sym typeface="Barlow Condensed"/>
              </a:defRPr>
            </a:lvl8pPr>
            <a:lvl9pPr marL="3657600" lvl="8" algn="r" defTabSz="914400" rtl="0" eaLnBrk="1" latinLnBrk="0" hangingPunct="1">
              <a:buNone/>
              <a:defRPr sz="933" kern="1200">
                <a:solidFill>
                  <a:srgbClr val="007BC3"/>
                </a:solidFill>
                <a:latin typeface="Barlow Condensed"/>
                <a:ea typeface="Barlow Condensed"/>
                <a:cs typeface="Barlow Condensed"/>
                <a:sym typeface="Barlow Condensed"/>
              </a:defRPr>
            </a:lvl9pPr>
          </a:lstStyle>
          <a:p>
            <a:fld id="{00000000-1234-1234-1234-123412341234}" type="slidenum">
              <a:rPr lang="en" smtClean="0">
                <a:solidFill>
                  <a:srgbClr val="001F45"/>
                </a:solidFill>
              </a:rPr>
              <a:pPr/>
              <a:t>‹#›</a:t>
            </a:fld>
            <a:endParaRPr lang="en">
              <a:solidFill>
                <a:srgbClr val="001F45"/>
              </a:solidFill>
            </a:endParaRPr>
          </a:p>
        </p:txBody>
      </p:sp>
    </p:spTree>
    <p:extLst>
      <p:ext uri="{BB962C8B-B14F-4D97-AF65-F5344CB8AC3E}">
        <p14:creationId xmlns:p14="http://schemas.microsoft.com/office/powerpoint/2010/main" val="640039769"/>
      </p:ext>
    </p:extLst>
  </p:cSld>
  <p:clrMapOvr>
    <a:masterClrMapping/>
  </p:clrMapOvr>
  <p:extLst>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matchingName="Blank" userDrawn="1">
  <p:cSld name="2_Blank">
    <p:spTree>
      <p:nvGrpSpPr>
        <p:cNvPr id="1" name="Shape 73"/>
        <p:cNvGrpSpPr/>
        <p:nvPr/>
      </p:nvGrpSpPr>
      <p:grpSpPr>
        <a:xfrm>
          <a:off x="0" y="0"/>
          <a:ext cx="0" cy="0"/>
          <a:chOff x="0" y="0"/>
          <a:chExt cx="0" cy="0"/>
        </a:xfrm>
      </p:grpSpPr>
      <p:sp>
        <p:nvSpPr>
          <p:cNvPr id="75" name="Google Shape;75;p16"/>
          <p:cNvSpPr/>
          <p:nvPr userDrawn="1"/>
        </p:nvSpPr>
        <p:spPr>
          <a:xfrm>
            <a:off x="0" y="0"/>
            <a:ext cx="12192000" cy="6858000"/>
          </a:xfrm>
          <a:prstGeom prst="rect">
            <a:avLst/>
          </a:prstGeom>
          <a:solidFill>
            <a:srgbClr val="007BC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b="0" i="0">
              <a:solidFill>
                <a:schemeClr val="bg1"/>
              </a:solidFill>
              <a:latin typeface="PrudentialModern Light" pitchFamily="2" charset="77"/>
            </a:endParaRPr>
          </a:p>
        </p:txBody>
      </p:sp>
      <p:sp>
        <p:nvSpPr>
          <p:cNvPr id="3" name="Content Placeholder 2">
            <a:extLst>
              <a:ext uri="{FF2B5EF4-FFF2-40B4-BE49-F238E27FC236}">
                <a16:creationId xmlns:a16="http://schemas.microsoft.com/office/drawing/2014/main" id="{8652CF0D-28EA-6DDC-C5AB-446D5BB43E85}"/>
              </a:ext>
            </a:extLst>
          </p:cNvPr>
          <p:cNvSpPr>
            <a:spLocks noGrp="1"/>
          </p:cNvSpPr>
          <p:nvPr>
            <p:ph sz="quarter" idx="10" hasCustomPrompt="1"/>
          </p:nvPr>
        </p:nvSpPr>
        <p:spPr>
          <a:xfrm>
            <a:off x="609599" y="1497721"/>
            <a:ext cx="10042526" cy="3848100"/>
          </a:xfrm>
        </p:spPr>
        <p:txBody>
          <a:bodyPr anchor="ctr">
            <a:normAutofit/>
          </a:bodyPr>
          <a:lstStyle>
            <a:lvl1pPr marL="6350" indent="0" algn="l">
              <a:lnSpc>
                <a:spcPct val="80000"/>
              </a:lnSpc>
              <a:spcBef>
                <a:spcPts val="0"/>
              </a:spcBef>
              <a:tabLst/>
              <a:defRPr sz="5000" b="1" i="0">
                <a:solidFill>
                  <a:srgbClr val="002045"/>
                </a:solidFill>
                <a:latin typeface="GILROY-SEMIBOLD" pitchFamily="2" charset="77"/>
              </a:defRPr>
            </a:lvl1pPr>
            <a:lvl2pPr marL="6350" indent="0" algn="l">
              <a:lnSpc>
                <a:spcPct val="80000"/>
              </a:lnSpc>
              <a:spcBef>
                <a:spcPts val="0"/>
              </a:spcBef>
              <a:tabLst/>
              <a:defRPr sz="5000" b="1" i="0">
                <a:solidFill>
                  <a:srgbClr val="002045"/>
                </a:solidFill>
                <a:latin typeface="GILROY-SEMIBOLD" pitchFamily="2" charset="77"/>
              </a:defRPr>
            </a:lvl2pPr>
            <a:lvl3pPr marL="6350" indent="0" algn="l">
              <a:lnSpc>
                <a:spcPct val="80000"/>
              </a:lnSpc>
              <a:spcBef>
                <a:spcPts val="0"/>
              </a:spcBef>
              <a:tabLst/>
              <a:defRPr sz="5000" b="1" i="0">
                <a:solidFill>
                  <a:srgbClr val="002045"/>
                </a:solidFill>
                <a:latin typeface="GILROY-SEMIBOLD" pitchFamily="2" charset="77"/>
              </a:defRPr>
            </a:lvl3pPr>
            <a:lvl4pPr marL="6350" indent="0" algn="l">
              <a:lnSpc>
                <a:spcPct val="80000"/>
              </a:lnSpc>
              <a:spcBef>
                <a:spcPts val="0"/>
              </a:spcBef>
              <a:tabLst/>
              <a:defRPr sz="5000" b="1" i="0">
                <a:solidFill>
                  <a:srgbClr val="002045"/>
                </a:solidFill>
                <a:latin typeface="GILROY-SEMIBOLD" pitchFamily="2" charset="77"/>
              </a:defRPr>
            </a:lvl4pPr>
            <a:lvl5pPr marL="6350" indent="0" algn="l">
              <a:lnSpc>
                <a:spcPct val="80000"/>
              </a:lnSpc>
              <a:spcBef>
                <a:spcPts val="0"/>
              </a:spcBef>
              <a:tabLst/>
              <a:defRPr sz="5000" b="1" i="0">
                <a:solidFill>
                  <a:srgbClr val="002045"/>
                </a:solidFill>
                <a:latin typeface="GILROY-SEMIBOLD"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Google Shape;21;p4">
            <a:extLst>
              <a:ext uri="{FF2B5EF4-FFF2-40B4-BE49-F238E27FC236}">
                <a16:creationId xmlns:a16="http://schemas.microsoft.com/office/drawing/2014/main" id="{86A6F811-B28A-761C-FA5D-A1637AE3AA28}"/>
              </a:ext>
            </a:extLst>
          </p:cNvPr>
          <p:cNvSpPr txBox="1">
            <a:spLocks noGrp="1"/>
          </p:cNvSpPr>
          <p:nvPr>
            <p:ph type="sldNum" idx="12"/>
          </p:nvPr>
        </p:nvSpPr>
        <p:spPr>
          <a:xfrm>
            <a:off x="10850811" y="5897772"/>
            <a:ext cx="731600" cy="524800"/>
          </a:xfrm>
          <a:prstGeom prst="rect">
            <a:avLst/>
          </a:prstGeom>
        </p:spPr>
        <p:txBody>
          <a:bodyPr spcFirstLastPara="1" wrap="square" lIns="0" tIns="0" rIns="0" bIns="0" anchor="b" anchorCtr="0">
            <a:normAutofit/>
          </a:bodyPr>
          <a:lstStyle>
            <a:lvl1pPr lvl="0" algn="r" rtl="0">
              <a:buNone/>
              <a:defRPr sz="800" b="1" i="0">
                <a:solidFill>
                  <a:schemeClr val="bg1"/>
                </a:solidFill>
                <a:latin typeface="PrudentialModern Bold SemiConde" pitchFamily="2" charset="77"/>
                <a:ea typeface="PrudentialModern Bold SemiConde" pitchFamily="2" charset="77"/>
                <a:cs typeface="PrudentialModern Bold SemiConde" pitchFamily="2" charset="77"/>
                <a:sym typeface="Barlow Condensed"/>
              </a:defRPr>
            </a:lvl1pPr>
            <a:lvl2pPr lvl="1" algn="r" rtl="0">
              <a:buNone/>
              <a:defRPr sz="933">
                <a:solidFill>
                  <a:srgbClr val="007BC3"/>
                </a:solidFill>
                <a:latin typeface="Barlow Condensed"/>
                <a:ea typeface="Barlow Condensed"/>
                <a:cs typeface="Barlow Condensed"/>
                <a:sym typeface="Barlow Condensed"/>
              </a:defRPr>
            </a:lvl2pPr>
            <a:lvl3pPr lvl="2" algn="r" rtl="0">
              <a:buNone/>
              <a:defRPr sz="933">
                <a:solidFill>
                  <a:srgbClr val="007BC3"/>
                </a:solidFill>
                <a:latin typeface="Barlow Condensed"/>
                <a:ea typeface="Barlow Condensed"/>
                <a:cs typeface="Barlow Condensed"/>
                <a:sym typeface="Barlow Condensed"/>
              </a:defRPr>
            </a:lvl3pPr>
            <a:lvl4pPr lvl="3" algn="r" rtl="0">
              <a:buNone/>
              <a:defRPr sz="933">
                <a:solidFill>
                  <a:srgbClr val="007BC3"/>
                </a:solidFill>
                <a:latin typeface="Barlow Condensed"/>
                <a:ea typeface="Barlow Condensed"/>
                <a:cs typeface="Barlow Condensed"/>
                <a:sym typeface="Barlow Condensed"/>
              </a:defRPr>
            </a:lvl4pPr>
            <a:lvl5pPr lvl="4" algn="r" rtl="0">
              <a:buNone/>
              <a:defRPr sz="933">
                <a:solidFill>
                  <a:srgbClr val="007BC3"/>
                </a:solidFill>
                <a:latin typeface="Barlow Condensed"/>
                <a:ea typeface="Barlow Condensed"/>
                <a:cs typeface="Barlow Condensed"/>
                <a:sym typeface="Barlow Condensed"/>
              </a:defRPr>
            </a:lvl5pPr>
            <a:lvl6pPr lvl="5" algn="r" rtl="0">
              <a:buNone/>
              <a:defRPr sz="933">
                <a:solidFill>
                  <a:srgbClr val="007BC3"/>
                </a:solidFill>
                <a:latin typeface="Barlow Condensed"/>
                <a:ea typeface="Barlow Condensed"/>
                <a:cs typeface="Barlow Condensed"/>
                <a:sym typeface="Barlow Condensed"/>
              </a:defRPr>
            </a:lvl6pPr>
            <a:lvl7pPr lvl="6" algn="r" rtl="0">
              <a:buNone/>
              <a:defRPr sz="933">
                <a:solidFill>
                  <a:srgbClr val="007BC3"/>
                </a:solidFill>
                <a:latin typeface="Barlow Condensed"/>
                <a:ea typeface="Barlow Condensed"/>
                <a:cs typeface="Barlow Condensed"/>
                <a:sym typeface="Barlow Condensed"/>
              </a:defRPr>
            </a:lvl7pPr>
            <a:lvl8pPr lvl="7" algn="r" rtl="0">
              <a:buNone/>
              <a:defRPr sz="933">
                <a:solidFill>
                  <a:srgbClr val="007BC3"/>
                </a:solidFill>
                <a:latin typeface="Barlow Condensed"/>
                <a:ea typeface="Barlow Condensed"/>
                <a:cs typeface="Barlow Condensed"/>
                <a:sym typeface="Barlow Condensed"/>
              </a:defRPr>
            </a:lvl8pPr>
            <a:lvl9pPr lvl="8" algn="r" rtl="0">
              <a:buNone/>
              <a:defRPr sz="933">
                <a:solidFill>
                  <a:srgbClr val="007BC3"/>
                </a:solidFill>
                <a:latin typeface="Barlow Condensed"/>
                <a:ea typeface="Barlow Condensed"/>
                <a:cs typeface="Barlow Condensed"/>
                <a:sym typeface="Barlow Condensed"/>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589190146"/>
      </p:ext>
    </p:extLst>
  </p:cSld>
  <p:clrMapOvr>
    <a:masterClrMapping/>
  </p:clrMapOvr>
  <p:extLst>
    <p:ext uri="{DCECCB84-F9BA-43D5-87BE-67443E8EF086}">
      <p15:sldGuideLst xmlns:p15="http://schemas.microsoft.com/office/powerpoint/2012/main">
        <p15:guide id="2" orient="horz" pos="504">
          <p15:clr>
            <a:srgbClr val="FBAE40"/>
          </p15:clr>
        </p15:guide>
        <p15:guide id="3" orient="horz" pos="226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header 2">
  <p:cSld name="1_Section header 2">
    <p:bg>
      <p:bgPr>
        <a:solidFill>
          <a:srgbClr val="001F45"/>
        </a:solidFill>
        <a:effectLst/>
      </p:bgPr>
    </p:bg>
    <p:spTree>
      <p:nvGrpSpPr>
        <p:cNvPr id="1" name="Shape 19"/>
        <p:cNvGrpSpPr/>
        <p:nvPr/>
      </p:nvGrpSpPr>
      <p:grpSpPr>
        <a:xfrm>
          <a:off x="0" y="0"/>
          <a:ext cx="0" cy="0"/>
          <a:chOff x="0" y="0"/>
          <a:chExt cx="0" cy="0"/>
        </a:xfrm>
      </p:grpSpPr>
      <p:sp>
        <p:nvSpPr>
          <p:cNvPr id="20" name="Google Shape;20;p4"/>
          <p:cNvSpPr txBox="1">
            <a:spLocks noGrp="1"/>
          </p:cNvSpPr>
          <p:nvPr>
            <p:ph type="title"/>
          </p:nvPr>
        </p:nvSpPr>
        <p:spPr>
          <a:xfrm>
            <a:off x="523401" y="481584"/>
            <a:ext cx="8670000" cy="3790400"/>
          </a:xfrm>
          <a:prstGeom prst="rect">
            <a:avLst/>
          </a:prstGeom>
        </p:spPr>
        <p:txBody>
          <a:bodyPr spcFirstLastPara="1" wrap="square" lIns="0" tIns="0" rIns="0" bIns="0" anchor="t" anchorCtr="0">
            <a:noAutofit/>
          </a:bodyPr>
          <a:lstStyle>
            <a:lvl1pPr lvl="0" rtl="0">
              <a:lnSpc>
                <a:spcPct val="70000"/>
              </a:lnSpc>
              <a:spcBef>
                <a:spcPts val="0"/>
              </a:spcBef>
              <a:spcAft>
                <a:spcPts val="0"/>
              </a:spcAft>
              <a:buClr>
                <a:srgbClr val="007BC3"/>
              </a:buClr>
              <a:buSzPts val="12000"/>
              <a:buNone/>
              <a:defRPr sz="13500" b="1" i="0">
                <a:solidFill>
                  <a:srgbClr val="007BC3"/>
                </a:solidFill>
                <a:latin typeface="PrudentialModern Bold SemiConde" pitchFamily="2" charset="77"/>
              </a:defRPr>
            </a:lvl1pPr>
            <a:lvl2pPr lvl="1" algn="ctr" rtl="0">
              <a:lnSpc>
                <a:spcPct val="70000"/>
              </a:lnSpc>
              <a:spcBef>
                <a:spcPts val="0"/>
              </a:spcBef>
              <a:spcAft>
                <a:spcPts val="0"/>
              </a:spcAft>
              <a:buClr>
                <a:srgbClr val="007BC3"/>
              </a:buClr>
              <a:buSzPts val="12000"/>
              <a:buNone/>
              <a:defRPr sz="16000">
                <a:solidFill>
                  <a:srgbClr val="007BC3"/>
                </a:solidFill>
              </a:defRPr>
            </a:lvl2pPr>
            <a:lvl3pPr lvl="2" algn="ctr" rtl="0">
              <a:lnSpc>
                <a:spcPct val="70000"/>
              </a:lnSpc>
              <a:spcBef>
                <a:spcPts val="0"/>
              </a:spcBef>
              <a:spcAft>
                <a:spcPts val="0"/>
              </a:spcAft>
              <a:buClr>
                <a:srgbClr val="007BC3"/>
              </a:buClr>
              <a:buSzPts val="12000"/>
              <a:buNone/>
              <a:defRPr sz="16000">
                <a:solidFill>
                  <a:srgbClr val="007BC3"/>
                </a:solidFill>
              </a:defRPr>
            </a:lvl3pPr>
            <a:lvl4pPr lvl="3" algn="ctr" rtl="0">
              <a:lnSpc>
                <a:spcPct val="70000"/>
              </a:lnSpc>
              <a:spcBef>
                <a:spcPts val="0"/>
              </a:spcBef>
              <a:spcAft>
                <a:spcPts val="0"/>
              </a:spcAft>
              <a:buClr>
                <a:srgbClr val="007BC3"/>
              </a:buClr>
              <a:buSzPts val="12000"/>
              <a:buNone/>
              <a:defRPr sz="16000">
                <a:solidFill>
                  <a:srgbClr val="007BC3"/>
                </a:solidFill>
              </a:defRPr>
            </a:lvl4pPr>
            <a:lvl5pPr lvl="4" algn="ctr" rtl="0">
              <a:lnSpc>
                <a:spcPct val="70000"/>
              </a:lnSpc>
              <a:spcBef>
                <a:spcPts val="0"/>
              </a:spcBef>
              <a:spcAft>
                <a:spcPts val="0"/>
              </a:spcAft>
              <a:buClr>
                <a:srgbClr val="007BC3"/>
              </a:buClr>
              <a:buSzPts val="12000"/>
              <a:buNone/>
              <a:defRPr sz="16000">
                <a:solidFill>
                  <a:srgbClr val="007BC3"/>
                </a:solidFill>
              </a:defRPr>
            </a:lvl5pPr>
            <a:lvl6pPr lvl="5" algn="ctr" rtl="0">
              <a:lnSpc>
                <a:spcPct val="70000"/>
              </a:lnSpc>
              <a:spcBef>
                <a:spcPts val="0"/>
              </a:spcBef>
              <a:spcAft>
                <a:spcPts val="0"/>
              </a:spcAft>
              <a:buClr>
                <a:srgbClr val="007BC3"/>
              </a:buClr>
              <a:buSzPts val="12000"/>
              <a:buNone/>
              <a:defRPr sz="16000">
                <a:solidFill>
                  <a:srgbClr val="007BC3"/>
                </a:solidFill>
              </a:defRPr>
            </a:lvl6pPr>
            <a:lvl7pPr lvl="6" algn="ctr" rtl="0">
              <a:lnSpc>
                <a:spcPct val="70000"/>
              </a:lnSpc>
              <a:spcBef>
                <a:spcPts val="0"/>
              </a:spcBef>
              <a:spcAft>
                <a:spcPts val="0"/>
              </a:spcAft>
              <a:buClr>
                <a:srgbClr val="007BC3"/>
              </a:buClr>
              <a:buSzPts val="12000"/>
              <a:buNone/>
              <a:defRPr sz="16000">
                <a:solidFill>
                  <a:srgbClr val="007BC3"/>
                </a:solidFill>
              </a:defRPr>
            </a:lvl7pPr>
            <a:lvl8pPr lvl="7" algn="ctr" rtl="0">
              <a:lnSpc>
                <a:spcPct val="70000"/>
              </a:lnSpc>
              <a:spcBef>
                <a:spcPts val="0"/>
              </a:spcBef>
              <a:spcAft>
                <a:spcPts val="0"/>
              </a:spcAft>
              <a:buClr>
                <a:srgbClr val="007BC3"/>
              </a:buClr>
              <a:buSzPts val="12000"/>
              <a:buNone/>
              <a:defRPr sz="16000">
                <a:solidFill>
                  <a:srgbClr val="007BC3"/>
                </a:solidFill>
              </a:defRPr>
            </a:lvl8pPr>
            <a:lvl9pPr lvl="8" algn="ctr" rtl="0">
              <a:lnSpc>
                <a:spcPct val="70000"/>
              </a:lnSpc>
              <a:spcBef>
                <a:spcPts val="0"/>
              </a:spcBef>
              <a:spcAft>
                <a:spcPts val="0"/>
              </a:spcAft>
              <a:buClr>
                <a:srgbClr val="007BC3"/>
              </a:buClr>
              <a:buSzPts val="12000"/>
              <a:buNone/>
              <a:defRPr sz="16000">
                <a:solidFill>
                  <a:srgbClr val="007BC3"/>
                </a:solidFill>
              </a:defRPr>
            </a:lvl9pPr>
          </a:lstStyle>
          <a:p>
            <a:endParaRPr/>
          </a:p>
        </p:txBody>
      </p:sp>
      <p:pic>
        <p:nvPicPr>
          <p:cNvPr id="22" name="Google Shape;22;p4"/>
          <p:cNvPicPr preferRelativeResize="0"/>
          <p:nvPr/>
        </p:nvPicPr>
        <p:blipFill>
          <a:blip r:embed="rId2" cstate="screen">
            <a:extLst>
              <a:ext uri="{28A0092B-C50C-407E-A947-70E740481C1C}">
                <a14:useLocalDpi xmlns:a14="http://schemas.microsoft.com/office/drawing/2010/main"/>
              </a:ext>
            </a:extLst>
          </a:blip>
          <a:srcRect/>
          <a:stretch/>
        </p:blipFill>
        <p:spPr>
          <a:xfrm>
            <a:off x="9315511" y="5653867"/>
            <a:ext cx="2266842" cy="1275099"/>
          </a:xfrm>
          <a:prstGeom prst="rect">
            <a:avLst/>
          </a:prstGeom>
          <a:noFill/>
          <a:ln>
            <a:noFill/>
          </a:ln>
        </p:spPr>
      </p:pic>
    </p:spTree>
    <p:extLst>
      <p:ext uri="{BB962C8B-B14F-4D97-AF65-F5344CB8AC3E}">
        <p14:creationId xmlns:p14="http://schemas.microsoft.com/office/powerpoint/2010/main" val="1185221795"/>
      </p:ext>
    </p:extLst>
  </p:cSld>
  <p:clrMapOvr>
    <a:masterClrMapping/>
  </p:clrMapOvr>
  <p:extLst>
    <p:ext uri="{DCECCB84-F9BA-43D5-87BE-67443E8EF086}">
      <p15:sldGuideLst xmlns:p15="http://schemas.microsoft.com/office/powerpoint/2012/main">
        <p15:guide id="1" pos="4416">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2" preserve="1">
  <p:cSld name="1_Section header 2">
    <p:bg>
      <p:bgPr>
        <a:solidFill>
          <a:srgbClr val="001F45"/>
        </a:solidFill>
        <a:effectLst/>
      </p:bgPr>
    </p:bg>
    <p:spTree>
      <p:nvGrpSpPr>
        <p:cNvPr id="1" name="Shape 19"/>
        <p:cNvGrpSpPr/>
        <p:nvPr/>
      </p:nvGrpSpPr>
      <p:grpSpPr>
        <a:xfrm>
          <a:off x="0" y="0"/>
          <a:ext cx="0" cy="0"/>
          <a:chOff x="0" y="0"/>
          <a:chExt cx="0" cy="0"/>
        </a:xfrm>
      </p:grpSpPr>
      <p:sp>
        <p:nvSpPr>
          <p:cNvPr id="20" name="Google Shape;20;p4"/>
          <p:cNvSpPr txBox="1">
            <a:spLocks noGrp="1"/>
          </p:cNvSpPr>
          <p:nvPr>
            <p:ph type="title"/>
          </p:nvPr>
        </p:nvSpPr>
        <p:spPr>
          <a:xfrm>
            <a:off x="523401" y="481584"/>
            <a:ext cx="8670000" cy="3790400"/>
          </a:xfrm>
          <a:prstGeom prst="rect">
            <a:avLst/>
          </a:prstGeom>
        </p:spPr>
        <p:txBody>
          <a:bodyPr spcFirstLastPara="1" wrap="square" lIns="0" tIns="0" rIns="0" bIns="0" anchor="t" anchorCtr="0">
            <a:noAutofit/>
          </a:bodyPr>
          <a:lstStyle>
            <a:lvl1pPr lvl="0" rtl="0">
              <a:lnSpc>
                <a:spcPct val="70000"/>
              </a:lnSpc>
              <a:spcBef>
                <a:spcPts val="0"/>
              </a:spcBef>
              <a:spcAft>
                <a:spcPts val="0"/>
              </a:spcAft>
              <a:buClr>
                <a:srgbClr val="007BC3"/>
              </a:buClr>
              <a:buSzPts val="12000"/>
              <a:buNone/>
              <a:defRPr sz="10000" b="1" i="0">
                <a:solidFill>
                  <a:schemeClr val="bg1"/>
                </a:solidFill>
                <a:latin typeface="PrudentialModern Bold SemiConde" pitchFamily="2" charset="77"/>
              </a:defRPr>
            </a:lvl1pPr>
            <a:lvl2pPr lvl="1" algn="ctr" rtl="0">
              <a:lnSpc>
                <a:spcPct val="70000"/>
              </a:lnSpc>
              <a:spcBef>
                <a:spcPts val="0"/>
              </a:spcBef>
              <a:spcAft>
                <a:spcPts val="0"/>
              </a:spcAft>
              <a:buClr>
                <a:srgbClr val="007BC3"/>
              </a:buClr>
              <a:buSzPts val="12000"/>
              <a:buNone/>
              <a:defRPr sz="16000">
                <a:solidFill>
                  <a:srgbClr val="007BC3"/>
                </a:solidFill>
              </a:defRPr>
            </a:lvl2pPr>
            <a:lvl3pPr lvl="2" algn="ctr" rtl="0">
              <a:lnSpc>
                <a:spcPct val="70000"/>
              </a:lnSpc>
              <a:spcBef>
                <a:spcPts val="0"/>
              </a:spcBef>
              <a:spcAft>
                <a:spcPts val="0"/>
              </a:spcAft>
              <a:buClr>
                <a:srgbClr val="007BC3"/>
              </a:buClr>
              <a:buSzPts val="12000"/>
              <a:buNone/>
              <a:defRPr sz="16000">
                <a:solidFill>
                  <a:srgbClr val="007BC3"/>
                </a:solidFill>
              </a:defRPr>
            </a:lvl3pPr>
            <a:lvl4pPr lvl="3" algn="ctr" rtl="0">
              <a:lnSpc>
                <a:spcPct val="70000"/>
              </a:lnSpc>
              <a:spcBef>
                <a:spcPts val="0"/>
              </a:spcBef>
              <a:spcAft>
                <a:spcPts val="0"/>
              </a:spcAft>
              <a:buClr>
                <a:srgbClr val="007BC3"/>
              </a:buClr>
              <a:buSzPts val="12000"/>
              <a:buNone/>
              <a:defRPr sz="16000">
                <a:solidFill>
                  <a:srgbClr val="007BC3"/>
                </a:solidFill>
              </a:defRPr>
            </a:lvl4pPr>
            <a:lvl5pPr lvl="4" algn="ctr" rtl="0">
              <a:lnSpc>
                <a:spcPct val="70000"/>
              </a:lnSpc>
              <a:spcBef>
                <a:spcPts val="0"/>
              </a:spcBef>
              <a:spcAft>
                <a:spcPts val="0"/>
              </a:spcAft>
              <a:buClr>
                <a:srgbClr val="007BC3"/>
              </a:buClr>
              <a:buSzPts val="12000"/>
              <a:buNone/>
              <a:defRPr sz="16000">
                <a:solidFill>
                  <a:srgbClr val="007BC3"/>
                </a:solidFill>
              </a:defRPr>
            </a:lvl5pPr>
            <a:lvl6pPr lvl="5" algn="ctr" rtl="0">
              <a:lnSpc>
                <a:spcPct val="70000"/>
              </a:lnSpc>
              <a:spcBef>
                <a:spcPts val="0"/>
              </a:spcBef>
              <a:spcAft>
                <a:spcPts val="0"/>
              </a:spcAft>
              <a:buClr>
                <a:srgbClr val="007BC3"/>
              </a:buClr>
              <a:buSzPts val="12000"/>
              <a:buNone/>
              <a:defRPr sz="16000">
                <a:solidFill>
                  <a:srgbClr val="007BC3"/>
                </a:solidFill>
              </a:defRPr>
            </a:lvl6pPr>
            <a:lvl7pPr lvl="6" algn="ctr" rtl="0">
              <a:lnSpc>
                <a:spcPct val="70000"/>
              </a:lnSpc>
              <a:spcBef>
                <a:spcPts val="0"/>
              </a:spcBef>
              <a:spcAft>
                <a:spcPts val="0"/>
              </a:spcAft>
              <a:buClr>
                <a:srgbClr val="007BC3"/>
              </a:buClr>
              <a:buSzPts val="12000"/>
              <a:buNone/>
              <a:defRPr sz="16000">
                <a:solidFill>
                  <a:srgbClr val="007BC3"/>
                </a:solidFill>
              </a:defRPr>
            </a:lvl7pPr>
            <a:lvl8pPr lvl="7" algn="ctr" rtl="0">
              <a:lnSpc>
                <a:spcPct val="70000"/>
              </a:lnSpc>
              <a:spcBef>
                <a:spcPts val="0"/>
              </a:spcBef>
              <a:spcAft>
                <a:spcPts val="0"/>
              </a:spcAft>
              <a:buClr>
                <a:srgbClr val="007BC3"/>
              </a:buClr>
              <a:buSzPts val="12000"/>
              <a:buNone/>
              <a:defRPr sz="16000">
                <a:solidFill>
                  <a:srgbClr val="007BC3"/>
                </a:solidFill>
              </a:defRPr>
            </a:lvl8pPr>
            <a:lvl9pPr lvl="8" algn="ctr" rtl="0">
              <a:lnSpc>
                <a:spcPct val="70000"/>
              </a:lnSpc>
              <a:spcBef>
                <a:spcPts val="0"/>
              </a:spcBef>
              <a:spcAft>
                <a:spcPts val="0"/>
              </a:spcAft>
              <a:buClr>
                <a:srgbClr val="007BC3"/>
              </a:buClr>
              <a:buSzPts val="12000"/>
              <a:buNone/>
              <a:defRPr sz="16000">
                <a:solidFill>
                  <a:srgbClr val="007BC3"/>
                </a:solidFill>
              </a:defRPr>
            </a:lvl9pPr>
          </a:lstStyle>
          <a:p>
            <a:endParaRPr/>
          </a:p>
        </p:txBody>
      </p:sp>
    </p:spTree>
    <p:extLst>
      <p:ext uri="{BB962C8B-B14F-4D97-AF65-F5344CB8AC3E}">
        <p14:creationId xmlns:p14="http://schemas.microsoft.com/office/powerpoint/2010/main" val="3064137688"/>
      </p:ext>
    </p:extLst>
  </p:cSld>
  <p:clrMapOvr>
    <a:masterClrMapping/>
  </p:clrMapOvr>
  <p:extLst>
    <p:ext uri="{DCECCB84-F9BA-43D5-87BE-67443E8EF086}">
      <p15:sldGuideLst xmlns:p15="http://schemas.microsoft.com/office/powerpoint/2012/main">
        <p15:guide id="1" pos="4416">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matchingName="Section header 2" preserve="1">
  <p:cSld name="Section header 2">
    <p:bg>
      <p:bgPr>
        <a:solidFill>
          <a:srgbClr val="007BC3"/>
        </a:solidFill>
        <a:effectLst/>
      </p:bgPr>
    </p:bg>
    <p:spTree>
      <p:nvGrpSpPr>
        <p:cNvPr id="1" name="Shape 19"/>
        <p:cNvGrpSpPr/>
        <p:nvPr/>
      </p:nvGrpSpPr>
      <p:grpSpPr>
        <a:xfrm>
          <a:off x="0" y="0"/>
          <a:ext cx="0" cy="0"/>
          <a:chOff x="0" y="0"/>
          <a:chExt cx="0" cy="0"/>
        </a:xfrm>
      </p:grpSpPr>
      <p:sp>
        <p:nvSpPr>
          <p:cNvPr id="20" name="Google Shape;20;p4"/>
          <p:cNvSpPr txBox="1">
            <a:spLocks noGrp="1"/>
          </p:cNvSpPr>
          <p:nvPr>
            <p:ph type="title"/>
          </p:nvPr>
        </p:nvSpPr>
        <p:spPr>
          <a:xfrm>
            <a:off x="523399" y="1034651"/>
            <a:ext cx="10128726" cy="3790400"/>
          </a:xfrm>
          <a:prstGeom prst="rect">
            <a:avLst/>
          </a:prstGeom>
        </p:spPr>
        <p:txBody>
          <a:bodyPr spcFirstLastPara="1" wrap="square" lIns="0" tIns="0" rIns="0" bIns="0" anchor="t" anchorCtr="0">
            <a:noAutofit/>
          </a:bodyPr>
          <a:lstStyle>
            <a:lvl1pPr lvl="0" rtl="0">
              <a:lnSpc>
                <a:spcPct val="70000"/>
              </a:lnSpc>
              <a:spcBef>
                <a:spcPts val="0"/>
              </a:spcBef>
              <a:spcAft>
                <a:spcPts val="0"/>
              </a:spcAft>
              <a:buClr>
                <a:srgbClr val="007BC3"/>
              </a:buClr>
              <a:buSzPts val="12000"/>
              <a:buNone/>
              <a:defRPr sz="9500" b="1" i="0" spc="-150">
                <a:solidFill>
                  <a:srgbClr val="001F45"/>
                </a:solidFill>
                <a:latin typeface="PrudentialModern Bold SemiConde" pitchFamily="2" charset="77"/>
              </a:defRPr>
            </a:lvl1pPr>
            <a:lvl2pPr lvl="1" algn="ctr" rtl="0">
              <a:lnSpc>
                <a:spcPct val="70000"/>
              </a:lnSpc>
              <a:spcBef>
                <a:spcPts val="0"/>
              </a:spcBef>
              <a:spcAft>
                <a:spcPts val="0"/>
              </a:spcAft>
              <a:buClr>
                <a:srgbClr val="007BC3"/>
              </a:buClr>
              <a:buSzPts val="12000"/>
              <a:buNone/>
              <a:defRPr sz="16000">
                <a:solidFill>
                  <a:srgbClr val="007BC3"/>
                </a:solidFill>
              </a:defRPr>
            </a:lvl2pPr>
            <a:lvl3pPr lvl="2" algn="ctr" rtl="0">
              <a:lnSpc>
                <a:spcPct val="70000"/>
              </a:lnSpc>
              <a:spcBef>
                <a:spcPts val="0"/>
              </a:spcBef>
              <a:spcAft>
                <a:spcPts val="0"/>
              </a:spcAft>
              <a:buClr>
                <a:srgbClr val="007BC3"/>
              </a:buClr>
              <a:buSzPts val="12000"/>
              <a:buNone/>
              <a:defRPr sz="16000">
                <a:solidFill>
                  <a:srgbClr val="007BC3"/>
                </a:solidFill>
              </a:defRPr>
            </a:lvl3pPr>
            <a:lvl4pPr lvl="3" algn="ctr" rtl="0">
              <a:lnSpc>
                <a:spcPct val="70000"/>
              </a:lnSpc>
              <a:spcBef>
                <a:spcPts val="0"/>
              </a:spcBef>
              <a:spcAft>
                <a:spcPts val="0"/>
              </a:spcAft>
              <a:buClr>
                <a:srgbClr val="007BC3"/>
              </a:buClr>
              <a:buSzPts val="12000"/>
              <a:buNone/>
              <a:defRPr sz="16000">
                <a:solidFill>
                  <a:srgbClr val="007BC3"/>
                </a:solidFill>
              </a:defRPr>
            </a:lvl4pPr>
            <a:lvl5pPr lvl="4" algn="ctr" rtl="0">
              <a:lnSpc>
                <a:spcPct val="70000"/>
              </a:lnSpc>
              <a:spcBef>
                <a:spcPts val="0"/>
              </a:spcBef>
              <a:spcAft>
                <a:spcPts val="0"/>
              </a:spcAft>
              <a:buClr>
                <a:srgbClr val="007BC3"/>
              </a:buClr>
              <a:buSzPts val="12000"/>
              <a:buNone/>
              <a:defRPr sz="16000">
                <a:solidFill>
                  <a:srgbClr val="007BC3"/>
                </a:solidFill>
              </a:defRPr>
            </a:lvl5pPr>
            <a:lvl6pPr lvl="5" algn="ctr" rtl="0">
              <a:lnSpc>
                <a:spcPct val="70000"/>
              </a:lnSpc>
              <a:spcBef>
                <a:spcPts val="0"/>
              </a:spcBef>
              <a:spcAft>
                <a:spcPts val="0"/>
              </a:spcAft>
              <a:buClr>
                <a:srgbClr val="007BC3"/>
              </a:buClr>
              <a:buSzPts val="12000"/>
              <a:buNone/>
              <a:defRPr sz="16000">
                <a:solidFill>
                  <a:srgbClr val="007BC3"/>
                </a:solidFill>
              </a:defRPr>
            </a:lvl6pPr>
            <a:lvl7pPr lvl="6" algn="ctr" rtl="0">
              <a:lnSpc>
                <a:spcPct val="70000"/>
              </a:lnSpc>
              <a:spcBef>
                <a:spcPts val="0"/>
              </a:spcBef>
              <a:spcAft>
                <a:spcPts val="0"/>
              </a:spcAft>
              <a:buClr>
                <a:srgbClr val="007BC3"/>
              </a:buClr>
              <a:buSzPts val="12000"/>
              <a:buNone/>
              <a:defRPr sz="16000">
                <a:solidFill>
                  <a:srgbClr val="007BC3"/>
                </a:solidFill>
              </a:defRPr>
            </a:lvl7pPr>
            <a:lvl8pPr lvl="7" algn="ctr" rtl="0">
              <a:lnSpc>
                <a:spcPct val="70000"/>
              </a:lnSpc>
              <a:spcBef>
                <a:spcPts val="0"/>
              </a:spcBef>
              <a:spcAft>
                <a:spcPts val="0"/>
              </a:spcAft>
              <a:buClr>
                <a:srgbClr val="007BC3"/>
              </a:buClr>
              <a:buSzPts val="12000"/>
              <a:buNone/>
              <a:defRPr sz="16000">
                <a:solidFill>
                  <a:srgbClr val="007BC3"/>
                </a:solidFill>
              </a:defRPr>
            </a:lvl8pPr>
            <a:lvl9pPr lvl="8" algn="ctr" rtl="0">
              <a:lnSpc>
                <a:spcPct val="70000"/>
              </a:lnSpc>
              <a:spcBef>
                <a:spcPts val="0"/>
              </a:spcBef>
              <a:spcAft>
                <a:spcPts val="0"/>
              </a:spcAft>
              <a:buClr>
                <a:srgbClr val="007BC3"/>
              </a:buClr>
              <a:buSzPts val="12000"/>
              <a:buNone/>
              <a:defRPr sz="16000">
                <a:solidFill>
                  <a:srgbClr val="007BC3"/>
                </a:solidFill>
              </a:defRPr>
            </a:lvl9pPr>
          </a:lstStyle>
          <a:p>
            <a:endParaRPr/>
          </a:p>
        </p:txBody>
      </p:sp>
      <p:sp>
        <p:nvSpPr>
          <p:cNvPr id="3" name="Google Shape;21;p4">
            <a:extLst>
              <a:ext uri="{FF2B5EF4-FFF2-40B4-BE49-F238E27FC236}">
                <a16:creationId xmlns:a16="http://schemas.microsoft.com/office/drawing/2014/main" id="{EDCB9260-139E-0CB9-11A5-1E91ABD05B4C}"/>
              </a:ext>
            </a:extLst>
          </p:cNvPr>
          <p:cNvSpPr txBox="1">
            <a:spLocks/>
          </p:cNvSpPr>
          <p:nvPr userDrawn="1"/>
        </p:nvSpPr>
        <p:spPr>
          <a:xfrm>
            <a:off x="10850811" y="5897772"/>
            <a:ext cx="731600" cy="524800"/>
          </a:xfrm>
          <a:prstGeom prst="rect">
            <a:avLst/>
          </a:prstGeom>
        </p:spPr>
        <p:txBody>
          <a:bodyPr spcFirstLastPara="1" wrap="square" lIns="0" tIns="0" rIns="0" bIns="0" anchor="b" anchorCtr="0">
            <a:normAutofit/>
          </a:bodyPr>
          <a:lstStyle>
            <a:defPPr>
              <a:defRPr lang="en-US"/>
            </a:defPPr>
            <a:lvl1pPr marL="0" lvl="0" algn="r" defTabSz="914400" rtl="0" eaLnBrk="1" latinLnBrk="0" hangingPunct="1">
              <a:buNone/>
              <a:defRPr sz="800" b="1" i="0" kern="1200">
                <a:solidFill>
                  <a:schemeClr val="bg1"/>
                </a:solidFill>
                <a:latin typeface="PrudentialModern Bold SemiConde" pitchFamily="2" charset="77"/>
                <a:ea typeface="PrudentialModern Bold SemiConde" pitchFamily="2" charset="77"/>
                <a:cs typeface="PrudentialModern Bold SemiConde" pitchFamily="2" charset="77"/>
                <a:sym typeface="Barlow Condensed"/>
              </a:defRPr>
            </a:lvl1pPr>
            <a:lvl2pPr marL="457200" lvl="1" algn="r" defTabSz="914400" rtl="0" eaLnBrk="1" latinLnBrk="0" hangingPunct="1">
              <a:buNone/>
              <a:defRPr sz="933" kern="1200">
                <a:solidFill>
                  <a:srgbClr val="007BC3"/>
                </a:solidFill>
                <a:latin typeface="Barlow Condensed"/>
                <a:ea typeface="Barlow Condensed"/>
                <a:cs typeface="Barlow Condensed"/>
                <a:sym typeface="Barlow Condensed"/>
              </a:defRPr>
            </a:lvl2pPr>
            <a:lvl3pPr marL="914400" lvl="2" algn="r" defTabSz="914400" rtl="0" eaLnBrk="1" latinLnBrk="0" hangingPunct="1">
              <a:buNone/>
              <a:defRPr sz="933" kern="1200">
                <a:solidFill>
                  <a:srgbClr val="007BC3"/>
                </a:solidFill>
                <a:latin typeface="Barlow Condensed"/>
                <a:ea typeface="Barlow Condensed"/>
                <a:cs typeface="Barlow Condensed"/>
                <a:sym typeface="Barlow Condensed"/>
              </a:defRPr>
            </a:lvl3pPr>
            <a:lvl4pPr marL="1371600" lvl="3" algn="r" defTabSz="914400" rtl="0" eaLnBrk="1" latinLnBrk="0" hangingPunct="1">
              <a:buNone/>
              <a:defRPr sz="933" kern="1200">
                <a:solidFill>
                  <a:srgbClr val="007BC3"/>
                </a:solidFill>
                <a:latin typeface="Barlow Condensed"/>
                <a:ea typeface="Barlow Condensed"/>
                <a:cs typeface="Barlow Condensed"/>
                <a:sym typeface="Barlow Condensed"/>
              </a:defRPr>
            </a:lvl4pPr>
            <a:lvl5pPr marL="1828800" lvl="4" algn="r" defTabSz="914400" rtl="0" eaLnBrk="1" latinLnBrk="0" hangingPunct="1">
              <a:buNone/>
              <a:defRPr sz="933" kern="1200">
                <a:solidFill>
                  <a:srgbClr val="007BC3"/>
                </a:solidFill>
                <a:latin typeface="Barlow Condensed"/>
                <a:ea typeface="Barlow Condensed"/>
                <a:cs typeface="Barlow Condensed"/>
                <a:sym typeface="Barlow Condensed"/>
              </a:defRPr>
            </a:lvl5pPr>
            <a:lvl6pPr marL="2286000" lvl="5" algn="r" defTabSz="914400" rtl="0" eaLnBrk="1" latinLnBrk="0" hangingPunct="1">
              <a:buNone/>
              <a:defRPr sz="933" kern="1200">
                <a:solidFill>
                  <a:srgbClr val="007BC3"/>
                </a:solidFill>
                <a:latin typeface="Barlow Condensed"/>
                <a:ea typeface="Barlow Condensed"/>
                <a:cs typeface="Barlow Condensed"/>
                <a:sym typeface="Barlow Condensed"/>
              </a:defRPr>
            </a:lvl6pPr>
            <a:lvl7pPr marL="2743200" lvl="6" algn="r" defTabSz="914400" rtl="0" eaLnBrk="1" latinLnBrk="0" hangingPunct="1">
              <a:buNone/>
              <a:defRPr sz="933" kern="1200">
                <a:solidFill>
                  <a:srgbClr val="007BC3"/>
                </a:solidFill>
                <a:latin typeface="Barlow Condensed"/>
                <a:ea typeface="Barlow Condensed"/>
                <a:cs typeface="Barlow Condensed"/>
                <a:sym typeface="Barlow Condensed"/>
              </a:defRPr>
            </a:lvl7pPr>
            <a:lvl8pPr marL="3200400" lvl="7" algn="r" defTabSz="914400" rtl="0" eaLnBrk="1" latinLnBrk="0" hangingPunct="1">
              <a:buNone/>
              <a:defRPr sz="933" kern="1200">
                <a:solidFill>
                  <a:srgbClr val="007BC3"/>
                </a:solidFill>
                <a:latin typeface="Barlow Condensed"/>
                <a:ea typeface="Barlow Condensed"/>
                <a:cs typeface="Barlow Condensed"/>
                <a:sym typeface="Barlow Condensed"/>
              </a:defRPr>
            </a:lvl8pPr>
            <a:lvl9pPr marL="3657600" lvl="8" algn="r" defTabSz="914400" rtl="0" eaLnBrk="1" latinLnBrk="0" hangingPunct="1">
              <a:buNone/>
              <a:defRPr sz="933" kern="1200">
                <a:solidFill>
                  <a:srgbClr val="007BC3"/>
                </a:solidFill>
                <a:latin typeface="Barlow Condensed"/>
                <a:ea typeface="Barlow Condensed"/>
                <a:cs typeface="Barlow Condensed"/>
                <a:sym typeface="Barlow Condensed"/>
              </a:defRPr>
            </a:lvl9pPr>
          </a:lstStyle>
          <a:p>
            <a:fld id="{00000000-1234-1234-1234-123412341234}" type="slidenum">
              <a:rPr lang="en" smtClean="0">
                <a:solidFill>
                  <a:schemeClr val="bg1"/>
                </a:solidFill>
              </a:rPr>
              <a:pPr/>
              <a:t>‹#›</a:t>
            </a:fld>
            <a:endParaRPr lang="en">
              <a:solidFill>
                <a:schemeClr val="bg1"/>
              </a:solidFill>
            </a:endParaRPr>
          </a:p>
        </p:txBody>
      </p:sp>
    </p:spTree>
    <p:extLst>
      <p:ext uri="{BB962C8B-B14F-4D97-AF65-F5344CB8AC3E}">
        <p14:creationId xmlns:p14="http://schemas.microsoft.com/office/powerpoint/2010/main" val="3237330195"/>
      </p:ext>
    </p:extLst>
  </p:cSld>
  <p:clrMapOvr>
    <a:masterClrMapping/>
  </p:clrMapOvr>
  <p:extLst>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matchingName="Section header 1" preserve="1">
  <p:cSld name="Section header 1">
    <p:bg>
      <p:bgPr>
        <a:solidFill>
          <a:srgbClr val="007BC3"/>
        </a:solidFill>
        <a:effectLst/>
      </p:bgPr>
    </p:bg>
    <p:spTree>
      <p:nvGrpSpPr>
        <p:cNvPr id="1" name="Shape 23"/>
        <p:cNvGrpSpPr/>
        <p:nvPr/>
      </p:nvGrpSpPr>
      <p:grpSpPr>
        <a:xfrm>
          <a:off x="0" y="0"/>
          <a:ext cx="0" cy="0"/>
          <a:chOff x="0" y="0"/>
          <a:chExt cx="0" cy="0"/>
        </a:xfrm>
      </p:grpSpPr>
      <p:sp>
        <p:nvSpPr>
          <p:cNvPr id="24" name="Google Shape;24;p5"/>
          <p:cNvSpPr txBox="1">
            <a:spLocks noGrp="1"/>
          </p:cNvSpPr>
          <p:nvPr>
            <p:ph type="title"/>
          </p:nvPr>
        </p:nvSpPr>
        <p:spPr>
          <a:xfrm>
            <a:off x="624999" y="1611449"/>
            <a:ext cx="7252175" cy="1121600"/>
          </a:xfrm>
          <a:prstGeom prst="rect">
            <a:avLst/>
          </a:prstGeom>
        </p:spPr>
        <p:txBody>
          <a:bodyPr spcFirstLastPara="1" wrap="square" lIns="0" tIns="0" rIns="0" bIns="0" anchor="t" anchorCtr="0">
            <a:noAutofit/>
          </a:bodyPr>
          <a:lstStyle>
            <a:lvl1pPr lvl="0" rtl="0">
              <a:lnSpc>
                <a:spcPct val="70000"/>
              </a:lnSpc>
              <a:spcBef>
                <a:spcPts val="0"/>
              </a:spcBef>
              <a:spcAft>
                <a:spcPts val="0"/>
              </a:spcAft>
              <a:buSzPts val="8000"/>
              <a:buNone/>
              <a:defRPr sz="14000" b="1" i="0" spc="-133" baseline="0">
                <a:solidFill>
                  <a:srgbClr val="001F45"/>
                </a:solidFill>
                <a:latin typeface="PrudentialModern Bold SemiConde" pitchFamily="2" charset="77"/>
              </a:defRPr>
            </a:lvl1pPr>
            <a:lvl2pPr lvl="1" algn="ctr" rtl="0">
              <a:lnSpc>
                <a:spcPct val="80000"/>
              </a:lnSpc>
              <a:spcBef>
                <a:spcPts val="0"/>
              </a:spcBef>
              <a:spcAft>
                <a:spcPts val="0"/>
              </a:spcAft>
              <a:buClr>
                <a:srgbClr val="001F45"/>
              </a:buClr>
              <a:buSzPts val="3600"/>
              <a:buNone/>
              <a:defRPr sz="4800">
                <a:solidFill>
                  <a:srgbClr val="001F45"/>
                </a:solidFill>
              </a:defRPr>
            </a:lvl2pPr>
            <a:lvl3pPr lvl="2" algn="ctr" rtl="0">
              <a:lnSpc>
                <a:spcPct val="80000"/>
              </a:lnSpc>
              <a:spcBef>
                <a:spcPts val="0"/>
              </a:spcBef>
              <a:spcAft>
                <a:spcPts val="0"/>
              </a:spcAft>
              <a:buClr>
                <a:srgbClr val="001F45"/>
              </a:buClr>
              <a:buSzPts val="3600"/>
              <a:buNone/>
              <a:defRPr sz="4800">
                <a:solidFill>
                  <a:srgbClr val="001F45"/>
                </a:solidFill>
              </a:defRPr>
            </a:lvl3pPr>
            <a:lvl4pPr lvl="3" algn="ctr" rtl="0">
              <a:lnSpc>
                <a:spcPct val="80000"/>
              </a:lnSpc>
              <a:spcBef>
                <a:spcPts val="0"/>
              </a:spcBef>
              <a:spcAft>
                <a:spcPts val="0"/>
              </a:spcAft>
              <a:buClr>
                <a:srgbClr val="001F45"/>
              </a:buClr>
              <a:buSzPts val="3600"/>
              <a:buNone/>
              <a:defRPr sz="4800">
                <a:solidFill>
                  <a:srgbClr val="001F45"/>
                </a:solidFill>
              </a:defRPr>
            </a:lvl4pPr>
            <a:lvl5pPr lvl="4" algn="ctr" rtl="0">
              <a:lnSpc>
                <a:spcPct val="80000"/>
              </a:lnSpc>
              <a:spcBef>
                <a:spcPts val="0"/>
              </a:spcBef>
              <a:spcAft>
                <a:spcPts val="0"/>
              </a:spcAft>
              <a:buClr>
                <a:srgbClr val="001F45"/>
              </a:buClr>
              <a:buSzPts val="3600"/>
              <a:buNone/>
              <a:defRPr sz="4800">
                <a:solidFill>
                  <a:srgbClr val="001F45"/>
                </a:solidFill>
              </a:defRPr>
            </a:lvl5pPr>
            <a:lvl6pPr lvl="5" algn="ctr" rtl="0">
              <a:lnSpc>
                <a:spcPct val="80000"/>
              </a:lnSpc>
              <a:spcBef>
                <a:spcPts val="0"/>
              </a:spcBef>
              <a:spcAft>
                <a:spcPts val="0"/>
              </a:spcAft>
              <a:buClr>
                <a:srgbClr val="001F45"/>
              </a:buClr>
              <a:buSzPts val="3600"/>
              <a:buNone/>
              <a:defRPr sz="4800">
                <a:solidFill>
                  <a:srgbClr val="001F45"/>
                </a:solidFill>
              </a:defRPr>
            </a:lvl6pPr>
            <a:lvl7pPr lvl="6" algn="ctr" rtl="0">
              <a:lnSpc>
                <a:spcPct val="80000"/>
              </a:lnSpc>
              <a:spcBef>
                <a:spcPts val="0"/>
              </a:spcBef>
              <a:spcAft>
                <a:spcPts val="0"/>
              </a:spcAft>
              <a:buClr>
                <a:srgbClr val="001F45"/>
              </a:buClr>
              <a:buSzPts val="3600"/>
              <a:buNone/>
              <a:defRPr sz="4800">
                <a:solidFill>
                  <a:srgbClr val="001F45"/>
                </a:solidFill>
              </a:defRPr>
            </a:lvl7pPr>
            <a:lvl8pPr lvl="7" algn="ctr" rtl="0">
              <a:lnSpc>
                <a:spcPct val="80000"/>
              </a:lnSpc>
              <a:spcBef>
                <a:spcPts val="0"/>
              </a:spcBef>
              <a:spcAft>
                <a:spcPts val="0"/>
              </a:spcAft>
              <a:buClr>
                <a:srgbClr val="001F45"/>
              </a:buClr>
              <a:buSzPts val="3600"/>
              <a:buNone/>
              <a:defRPr sz="4800">
                <a:solidFill>
                  <a:srgbClr val="001F45"/>
                </a:solidFill>
              </a:defRPr>
            </a:lvl8pPr>
            <a:lvl9pPr lvl="8" algn="ctr" rtl="0">
              <a:lnSpc>
                <a:spcPct val="80000"/>
              </a:lnSpc>
              <a:spcBef>
                <a:spcPts val="0"/>
              </a:spcBef>
              <a:spcAft>
                <a:spcPts val="0"/>
              </a:spcAft>
              <a:buClr>
                <a:srgbClr val="001F45"/>
              </a:buClr>
              <a:buSzPts val="3600"/>
              <a:buNone/>
              <a:defRPr sz="4800">
                <a:solidFill>
                  <a:srgbClr val="001F45"/>
                </a:solidFill>
              </a:defRPr>
            </a:lvl9pPr>
          </a:lstStyle>
          <a:p>
            <a:endParaRPr lang="en-US"/>
          </a:p>
        </p:txBody>
      </p:sp>
      <p:sp>
        <p:nvSpPr>
          <p:cNvPr id="25" name="Google Shape;25;p5"/>
          <p:cNvSpPr txBox="1">
            <a:spLocks noGrp="1"/>
          </p:cNvSpPr>
          <p:nvPr>
            <p:ph type="body" idx="1"/>
          </p:nvPr>
        </p:nvSpPr>
        <p:spPr>
          <a:xfrm>
            <a:off x="8389620" y="1578198"/>
            <a:ext cx="3192780" cy="4555200"/>
          </a:xfrm>
          <a:prstGeom prst="rect">
            <a:avLst/>
          </a:prstGeom>
        </p:spPr>
        <p:txBody>
          <a:bodyPr spcFirstLastPara="1" wrap="square" lIns="0" tIns="0" rIns="0" bIns="0" anchor="t" anchorCtr="0">
            <a:noAutofit/>
          </a:bodyPr>
          <a:lstStyle>
            <a:lvl1pPr marL="8466" lvl="0" indent="0" rtl="0">
              <a:lnSpc>
                <a:spcPct val="100000"/>
              </a:lnSpc>
              <a:spcBef>
                <a:spcPts val="0"/>
              </a:spcBef>
              <a:spcAft>
                <a:spcPts val="0"/>
              </a:spcAft>
              <a:buSzPts val="1000"/>
              <a:buFontTx/>
              <a:buNone/>
              <a:tabLst/>
              <a:defRPr sz="1200" b="0" i="0">
                <a:solidFill>
                  <a:schemeClr val="bg1"/>
                </a:solidFill>
                <a:latin typeface="PrudentialModern Light" pitchFamily="2" charset="77"/>
              </a:defRPr>
            </a:lvl1pPr>
            <a:lvl2pPr marL="1219170" lvl="1" indent="-389457" rtl="0">
              <a:lnSpc>
                <a:spcPct val="100000"/>
              </a:lnSpc>
              <a:spcBef>
                <a:spcPts val="0"/>
              </a:spcBef>
              <a:spcAft>
                <a:spcPts val="0"/>
              </a:spcAft>
              <a:buSzPts val="1000"/>
              <a:buChar char="○"/>
              <a:defRPr/>
            </a:lvl2pPr>
            <a:lvl3pPr marL="1828754" lvl="2" indent="-389457" rtl="0">
              <a:lnSpc>
                <a:spcPct val="100000"/>
              </a:lnSpc>
              <a:spcBef>
                <a:spcPts val="0"/>
              </a:spcBef>
              <a:spcAft>
                <a:spcPts val="0"/>
              </a:spcAft>
              <a:buSzPts val="1000"/>
              <a:buChar char="■"/>
              <a:defRPr/>
            </a:lvl3pPr>
            <a:lvl4pPr marL="2438339" lvl="3" indent="-389457" rtl="0">
              <a:lnSpc>
                <a:spcPct val="100000"/>
              </a:lnSpc>
              <a:spcBef>
                <a:spcPts val="0"/>
              </a:spcBef>
              <a:spcAft>
                <a:spcPts val="0"/>
              </a:spcAft>
              <a:buSzPts val="1000"/>
              <a:buChar char="●"/>
              <a:defRPr/>
            </a:lvl4pPr>
            <a:lvl5pPr marL="3047924" lvl="4" indent="-389457" rtl="0">
              <a:lnSpc>
                <a:spcPct val="100000"/>
              </a:lnSpc>
              <a:spcBef>
                <a:spcPts val="0"/>
              </a:spcBef>
              <a:spcAft>
                <a:spcPts val="0"/>
              </a:spcAft>
              <a:buSzPts val="1000"/>
              <a:buChar char="○"/>
              <a:defRPr/>
            </a:lvl5pPr>
            <a:lvl6pPr marL="3657509" lvl="5" indent="-389457" rtl="0">
              <a:lnSpc>
                <a:spcPct val="100000"/>
              </a:lnSpc>
              <a:spcBef>
                <a:spcPts val="0"/>
              </a:spcBef>
              <a:spcAft>
                <a:spcPts val="0"/>
              </a:spcAft>
              <a:buSzPts val="1000"/>
              <a:buChar char="■"/>
              <a:defRPr/>
            </a:lvl6pPr>
            <a:lvl7pPr marL="4267093" lvl="6" indent="-389457" rtl="0">
              <a:lnSpc>
                <a:spcPct val="100000"/>
              </a:lnSpc>
              <a:spcBef>
                <a:spcPts val="0"/>
              </a:spcBef>
              <a:spcAft>
                <a:spcPts val="0"/>
              </a:spcAft>
              <a:buSzPts val="1000"/>
              <a:buChar char="●"/>
              <a:defRPr/>
            </a:lvl7pPr>
            <a:lvl8pPr marL="4876678" lvl="7" indent="-389457" rtl="0">
              <a:lnSpc>
                <a:spcPct val="100000"/>
              </a:lnSpc>
              <a:spcBef>
                <a:spcPts val="0"/>
              </a:spcBef>
              <a:spcAft>
                <a:spcPts val="0"/>
              </a:spcAft>
              <a:buSzPts val="1000"/>
              <a:buChar char="○"/>
              <a:defRPr/>
            </a:lvl8pPr>
            <a:lvl9pPr marL="5486263" lvl="8" indent="-389457" rtl="0">
              <a:lnSpc>
                <a:spcPct val="100000"/>
              </a:lnSpc>
              <a:spcBef>
                <a:spcPts val="0"/>
              </a:spcBef>
              <a:spcAft>
                <a:spcPts val="0"/>
              </a:spcAft>
              <a:buSzPts val="1000"/>
              <a:buChar char="■"/>
              <a:defRPr/>
            </a:lvl9pPr>
          </a:lstStyle>
          <a:p>
            <a:endParaRPr/>
          </a:p>
        </p:txBody>
      </p:sp>
      <p:sp>
        <p:nvSpPr>
          <p:cNvPr id="2" name="Google Shape;43;p8">
            <a:extLst>
              <a:ext uri="{FF2B5EF4-FFF2-40B4-BE49-F238E27FC236}">
                <a16:creationId xmlns:a16="http://schemas.microsoft.com/office/drawing/2014/main" id="{62686A88-1B90-68FD-0BB3-B5BB3078A100}"/>
              </a:ext>
            </a:extLst>
          </p:cNvPr>
          <p:cNvSpPr txBox="1"/>
          <p:nvPr userDrawn="1"/>
        </p:nvSpPr>
        <p:spPr>
          <a:xfrm>
            <a:off x="607633" y="223714"/>
            <a:ext cx="1291189" cy="107722"/>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700" b="1" i="0" dirty="0">
                <a:solidFill>
                  <a:schemeClr val="bg1"/>
                </a:solidFill>
                <a:latin typeface="PrudentialModern Bold SemiConde" pitchFamily="2" charset="77"/>
                <a:ea typeface="Barlow Condensed Medium"/>
                <a:cs typeface="Barlow Condensed Medium"/>
                <a:sym typeface="Barlow Condensed Medium"/>
              </a:rPr>
              <a:t>150</a:t>
            </a:r>
            <a:r>
              <a:rPr lang="en-US" sz="700" b="1" i="0" baseline="30000" dirty="0">
                <a:solidFill>
                  <a:schemeClr val="bg1"/>
                </a:solidFill>
                <a:latin typeface="PrudentialModern Bold SemiConde" pitchFamily="2" charset="77"/>
                <a:ea typeface="Barlow Condensed Medium"/>
                <a:cs typeface="Barlow Condensed Medium"/>
                <a:sym typeface="Barlow Condensed Medium"/>
              </a:rPr>
              <a:t>TH</a:t>
            </a:r>
            <a:r>
              <a:rPr lang="en-US" sz="700" b="1" i="0" dirty="0">
                <a:solidFill>
                  <a:schemeClr val="bg1"/>
                </a:solidFill>
                <a:latin typeface="PrudentialModern Bold SemiConde" pitchFamily="2" charset="77"/>
                <a:ea typeface="Barlow Condensed Medium"/>
                <a:cs typeface="Barlow Condensed Medium"/>
                <a:sym typeface="Barlow Condensed Medium"/>
              </a:rPr>
              <a:t> ANNIVERSARY </a:t>
            </a:r>
          </a:p>
        </p:txBody>
      </p:sp>
      <p:sp>
        <p:nvSpPr>
          <p:cNvPr id="3" name="Google Shape;44;p8">
            <a:extLst>
              <a:ext uri="{FF2B5EF4-FFF2-40B4-BE49-F238E27FC236}">
                <a16:creationId xmlns:a16="http://schemas.microsoft.com/office/drawing/2014/main" id="{3810E77B-4CF6-992F-35D3-17DED6272CDD}"/>
              </a:ext>
            </a:extLst>
          </p:cNvPr>
          <p:cNvSpPr txBox="1"/>
          <p:nvPr userDrawn="1"/>
        </p:nvSpPr>
        <p:spPr>
          <a:xfrm>
            <a:off x="1954034" y="223714"/>
            <a:ext cx="1293991" cy="107722"/>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US" sz="700" b="1" i="0" dirty="0">
                <a:solidFill>
                  <a:schemeClr val="bg1"/>
                </a:solidFill>
                <a:latin typeface="PrudentialModern Bold SemiConde" pitchFamily="2" charset="77"/>
                <a:ea typeface="Barlow Condensed Medium"/>
                <a:cs typeface="Barlow Condensed Medium"/>
                <a:sym typeface="Barlow Condensed Medium"/>
              </a:rPr>
              <a:t>EMAIL SIGNATURE GUIDELINES</a:t>
            </a:r>
          </a:p>
        </p:txBody>
      </p:sp>
      <p:sp>
        <p:nvSpPr>
          <p:cNvPr id="4" name="Google Shape;21;p4">
            <a:extLst>
              <a:ext uri="{FF2B5EF4-FFF2-40B4-BE49-F238E27FC236}">
                <a16:creationId xmlns:a16="http://schemas.microsoft.com/office/drawing/2014/main" id="{ECEF12A6-E2F9-7875-21FD-90C88C802894}"/>
              </a:ext>
            </a:extLst>
          </p:cNvPr>
          <p:cNvSpPr txBox="1">
            <a:spLocks/>
          </p:cNvSpPr>
          <p:nvPr userDrawn="1"/>
        </p:nvSpPr>
        <p:spPr>
          <a:xfrm>
            <a:off x="10850811" y="5897772"/>
            <a:ext cx="731600" cy="524800"/>
          </a:xfrm>
          <a:prstGeom prst="rect">
            <a:avLst/>
          </a:prstGeom>
        </p:spPr>
        <p:txBody>
          <a:bodyPr spcFirstLastPara="1" wrap="square" lIns="0" tIns="0" rIns="0" bIns="0" anchor="b" anchorCtr="0">
            <a:normAutofit/>
          </a:bodyPr>
          <a:lstStyle>
            <a:defPPr>
              <a:defRPr lang="en-US"/>
            </a:defPPr>
            <a:lvl1pPr marL="0" lvl="0" algn="r" defTabSz="914400" rtl="0" eaLnBrk="1" latinLnBrk="0" hangingPunct="1">
              <a:buNone/>
              <a:defRPr sz="800" b="1" i="0" kern="1200">
                <a:solidFill>
                  <a:schemeClr val="bg1"/>
                </a:solidFill>
                <a:latin typeface="PrudentialModern Bold SemiConde" pitchFamily="2" charset="77"/>
                <a:ea typeface="PrudentialModern Bold SemiConde" pitchFamily="2" charset="77"/>
                <a:cs typeface="PrudentialModern Bold SemiConde" pitchFamily="2" charset="77"/>
                <a:sym typeface="Barlow Condensed"/>
              </a:defRPr>
            </a:lvl1pPr>
            <a:lvl2pPr marL="457200" lvl="1" algn="r" defTabSz="914400" rtl="0" eaLnBrk="1" latinLnBrk="0" hangingPunct="1">
              <a:buNone/>
              <a:defRPr sz="933" kern="1200">
                <a:solidFill>
                  <a:srgbClr val="007BC3"/>
                </a:solidFill>
                <a:latin typeface="Barlow Condensed"/>
                <a:ea typeface="Barlow Condensed"/>
                <a:cs typeface="Barlow Condensed"/>
                <a:sym typeface="Barlow Condensed"/>
              </a:defRPr>
            </a:lvl2pPr>
            <a:lvl3pPr marL="914400" lvl="2" algn="r" defTabSz="914400" rtl="0" eaLnBrk="1" latinLnBrk="0" hangingPunct="1">
              <a:buNone/>
              <a:defRPr sz="933" kern="1200">
                <a:solidFill>
                  <a:srgbClr val="007BC3"/>
                </a:solidFill>
                <a:latin typeface="Barlow Condensed"/>
                <a:ea typeface="Barlow Condensed"/>
                <a:cs typeface="Barlow Condensed"/>
                <a:sym typeface="Barlow Condensed"/>
              </a:defRPr>
            </a:lvl3pPr>
            <a:lvl4pPr marL="1371600" lvl="3" algn="r" defTabSz="914400" rtl="0" eaLnBrk="1" latinLnBrk="0" hangingPunct="1">
              <a:buNone/>
              <a:defRPr sz="933" kern="1200">
                <a:solidFill>
                  <a:srgbClr val="007BC3"/>
                </a:solidFill>
                <a:latin typeface="Barlow Condensed"/>
                <a:ea typeface="Barlow Condensed"/>
                <a:cs typeface="Barlow Condensed"/>
                <a:sym typeface="Barlow Condensed"/>
              </a:defRPr>
            </a:lvl4pPr>
            <a:lvl5pPr marL="1828800" lvl="4" algn="r" defTabSz="914400" rtl="0" eaLnBrk="1" latinLnBrk="0" hangingPunct="1">
              <a:buNone/>
              <a:defRPr sz="933" kern="1200">
                <a:solidFill>
                  <a:srgbClr val="007BC3"/>
                </a:solidFill>
                <a:latin typeface="Barlow Condensed"/>
                <a:ea typeface="Barlow Condensed"/>
                <a:cs typeface="Barlow Condensed"/>
                <a:sym typeface="Barlow Condensed"/>
              </a:defRPr>
            </a:lvl5pPr>
            <a:lvl6pPr marL="2286000" lvl="5" algn="r" defTabSz="914400" rtl="0" eaLnBrk="1" latinLnBrk="0" hangingPunct="1">
              <a:buNone/>
              <a:defRPr sz="933" kern="1200">
                <a:solidFill>
                  <a:srgbClr val="007BC3"/>
                </a:solidFill>
                <a:latin typeface="Barlow Condensed"/>
                <a:ea typeface="Barlow Condensed"/>
                <a:cs typeface="Barlow Condensed"/>
                <a:sym typeface="Barlow Condensed"/>
              </a:defRPr>
            </a:lvl6pPr>
            <a:lvl7pPr marL="2743200" lvl="6" algn="r" defTabSz="914400" rtl="0" eaLnBrk="1" latinLnBrk="0" hangingPunct="1">
              <a:buNone/>
              <a:defRPr sz="933" kern="1200">
                <a:solidFill>
                  <a:srgbClr val="007BC3"/>
                </a:solidFill>
                <a:latin typeface="Barlow Condensed"/>
                <a:ea typeface="Barlow Condensed"/>
                <a:cs typeface="Barlow Condensed"/>
                <a:sym typeface="Barlow Condensed"/>
              </a:defRPr>
            </a:lvl7pPr>
            <a:lvl8pPr marL="3200400" lvl="7" algn="r" defTabSz="914400" rtl="0" eaLnBrk="1" latinLnBrk="0" hangingPunct="1">
              <a:buNone/>
              <a:defRPr sz="933" kern="1200">
                <a:solidFill>
                  <a:srgbClr val="007BC3"/>
                </a:solidFill>
                <a:latin typeface="Barlow Condensed"/>
                <a:ea typeface="Barlow Condensed"/>
                <a:cs typeface="Barlow Condensed"/>
                <a:sym typeface="Barlow Condensed"/>
              </a:defRPr>
            </a:lvl8pPr>
            <a:lvl9pPr marL="3657600" lvl="8" algn="r" defTabSz="914400" rtl="0" eaLnBrk="1" latinLnBrk="0" hangingPunct="1">
              <a:buNone/>
              <a:defRPr sz="933" kern="1200">
                <a:solidFill>
                  <a:srgbClr val="007BC3"/>
                </a:solidFill>
                <a:latin typeface="Barlow Condensed"/>
                <a:ea typeface="Barlow Condensed"/>
                <a:cs typeface="Barlow Condensed"/>
                <a:sym typeface="Barlow Condensed"/>
              </a:defRPr>
            </a:lvl9pPr>
          </a:lstStyle>
          <a:p>
            <a:fld id="{00000000-1234-1234-1234-123412341234}" type="slidenum">
              <a:rPr lang="en" smtClean="0">
                <a:solidFill>
                  <a:schemeClr val="bg1"/>
                </a:solidFill>
              </a:rPr>
              <a:pPr/>
              <a:t>‹#›</a:t>
            </a:fld>
            <a:endParaRPr lang="en">
              <a:solidFill>
                <a:schemeClr val="bg1"/>
              </a:solidFill>
            </a:endParaRPr>
          </a:p>
        </p:txBody>
      </p:sp>
    </p:spTree>
    <p:extLst>
      <p:ext uri="{BB962C8B-B14F-4D97-AF65-F5344CB8AC3E}">
        <p14:creationId xmlns:p14="http://schemas.microsoft.com/office/powerpoint/2010/main" val="3828028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Google Shape;21;p4">
            <a:extLst>
              <a:ext uri="{FF2B5EF4-FFF2-40B4-BE49-F238E27FC236}">
                <a16:creationId xmlns:a16="http://schemas.microsoft.com/office/drawing/2014/main" id="{08C522E5-EC34-F195-C466-6B9D3C782B83}"/>
              </a:ext>
            </a:extLst>
          </p:cNvPr>
          <p:cNvSpPr txBox="1">
            <a:spLocks/>
          </p:cNvSpPr>
          <p:nvPr userDrawn="1"/>
        </p:nvSpPr>
        <p:spPr>
          <a:xfrm>
            <a:off x="10850811" y="5897772"/>
            <a:ext cx="731600" cy="524800"/>
          </a:xfrm>
          <a:prstGeom prst="rect">
            <a:avLst/>
          </a:prstGeom>
        </p:spPr>
        <p:txBody>
          <a:bodyPr spcFirstLastPara="1" wrap="square" lIns="0" tIns="0" rIns="0" bIns="0" anchor="b" anchorCtr="0">
            <a:normAutofit/>
          </a:bodyPr>
          <a:lstStyle>
            <a:defPPr>
              <a:defRPr lang="en-US"/>
            </a:defPPr>
            <a:lvl1pPr marL="0" lvl="0" algn="r" defTabSz="914400" rtl="0" eaLnBrk="1" latinLnBrk="0" hangingPunct="1">
              <a:buNone/>
              <a:defRPr sz="800" b="1" i="0" kern="1200">
                <a:solidFill>
                  <a:schemeClr val="bg1"/>
                </a:solidFill>
                <a:latin typeface="PrudentialModern Bold SemiConde" pitchFamily="2" charset="77"/>
                <a:ea typeface="PrudentialModern Bold SemiConde" pitchFamily="2" charset="77"/>
                <a:cs typeface="PrudentialModern Bold SemiConde" pitchFamily="2" charset="77"/>
                <a:sym typeface="Barlow Condensed"/>
              </a:defRPr>
            </a:lvl1pPr>
            <a:lvl2pPr marL="457200" lvl="1" algn="r" defTabSz="914400" rtl="0" eaLnBrk="1" latinLnBrk="0" hangingPunct="1">
              <a:buNone/>
              <a:defRPr sz="933" kern="1200">
                <a:solidFill>
                  <a:srgbClr val="007BC3"/>
                </a:solidFill>
                <a:latin typeface="Barlow Condensed"/>
                <a:ea typeface="Barlow Condensed"/>
                <a:cs typeface="Barlow Condensed"/>
                <a:sym typeface="Barlow Condensed"/>
              </a:defRPr>
            </a:lvl2pPr>
            <a:lvl3pPr marL="914400" lvl="2" algn="r" defTabSz="914400" rtl="0" eaLnBrk="1" latinLnBrk="0" hangingPunct="1">
              <a:buNone/>
              <a:defRPr sz="933" kern="1200">
                <a:solidFill>
                  <a:srgbClr val="007BC3"/>
                </a:solidFill>
                <a:latin typeface="Barlow Condensed"/>
                <a:ea typeface="Barlow Condensed"/>
                <a:cs typeface="Barlow Condensed"/>
                <a:sym typeface="Barlow Condensed"/>
              </a:defRPr>
            </a:lvl3pPr>
            <a:lvl4pPr marL="1371600" lvl="3" algn="r" defTabSz="914400" rtl="0" eaLnBrk="1" latinLnBrk="0" hangingPunct="1">
              <a:buNone/>
              <a:defRPr sz="933" kern="1200">
                <a:solidFill>
                  <a:srgbClr val="007BC3"/>
                </a:solidFill>
                <a:latin typeface="Barlow Condensed"/>
                <a:ea typeface="Barlow Condensed"/>
                <a:cs typeface="Barlow Condensed"/>
                <a:sym typeface="Barlow Condensed"/>
              </a:defRPr>
            </a:lvl4pPr>
            <a:lvl5pPr marL="1828800" lvl="4" algn="r" defTabSz="914400" rtl="0" eaLnBrk="1" latinLnBrk="0" hangingPunct="1">
              <a:buNone/>
              <a:defRPr sz="933" kern="1200">
                <a:solidFill>
                  <a:srgbClr val="007BC3"/>
                </a:solidFill>
                <a:latin typeface="Barlow Condensed"/>
                <a:ea typeface="Barlow Condensed"/>
                <a:cs typeface="Barlow Condensed"/>
                <a:sym typeface="Barlow Condensed"/>
              </a:defRPr>
            </a:lvl5pPr>
            <a:lvl6pPr marL="2286000" lvl="5" algn="r" defTabSz="914400" rtl="0" eaLnBrk="1" latinLnBrk="0" hangingPunct="1">
              <a:buNone/>
              <a:defRPr sz="933" kern="1200">
                <a:solidFill>
                  <a:srgbClr val="007BC3"/>
                </a:solidFill>
                <a:latin typeface="Barlow Condensed"/>
                <a:ea typeface="Barlow Condensed"/>
                <a:cs typeface="Barlow Condensed"/>
                <a:sym typeface="Barlow Condensed"/>
              </a:defRPr>
            </a:lvl6pPr>
            <a:lvl7pPr marL="2743200" lvl="6" algn="r" defTabSz="914400" rtl="0" eaLnBrk="1" latinLnBrk="0" hangingPunct="1">
              <a:buNone/>
              <a:defRPr sz="933" kern="1200">
                <a:solidFill>
                  <a:srgbClr val="007BC3"/>
                </a:solidFill>
                <a:latin typeface="Barlow Condensed"/>
                <a:ea typeface="Barlow Condensed"/>
                <a:cs typeface="Barlow Condensed"/>
                <a:sym typeface="Barlow Condensed"/>
              </a:defRPr>
            </a:lvl7pPr>
            <a:lvl8pPr marL="3200400" lvl="7" algn="r" defTabSz="914400" rtl="0" eaLnBrk="1" latinLnBrk="0" hangingPunct="1">
              <a:buNone/>
              <a:defRPr sz="933" kern="1200">
                <a:solidFill>
                  <a:srgbClr val="007BC3"/>
                </a:solidFill>
                <a:latin typeface="Barlow Condensed"/>
                <a:ea typeface="Barlow Condensed"/>
                <a:cs typeface="Barlow Condensed"/>
                <a:sym typeface="Barlow Condensed"/>
              </a:defRPr>
            </a:lvl8pPr>
            <a:lvl9pPr marL="3657600" lvl="8" algn="r" defTabSz="914400" rtl="0" eaLnBrk="1" latinLnBrk="0" hangingPunct="1">
              <a:buNone/>
              <a:defRPr sz="933" kern="1200">
                <a:solidFill>
                  <a:srgbClr val="007BC3"/>
                </a:solidFill>
                <a:latin typeface="Barlow Condensed"/>
                <a:ea typeface="Barlow Condensed"/>
                <a:cs typeface="Barlow Condensed"/>
                <a:sym typeface="Barlow Condensed"/>
              </a:defRPr>
            </a:lvl9pPr>
          </a:lstStyle>
          <a:p>
            <a:fld id="{00000000-1234-1234-1234-123412341234}" type="slidenum">
              <a:rPr lang="en" smtClean="0">
                <a:solidFill>
                  <a:srgbClr val="001F45"/>
                </a:solidFill>
              </a:rPr>
              <a:pPr/>
              <a:t>‹#›</a:t>
            </a:fld>
            <a:endParaRPr lang="en">
              <a:solidFill>
                <a:srgbClr val="001F45"/>
              </a:solidFill>
            </a:endParaRPr>
          </a:p>
        </p:txBody>
      </p:sp>
    </p:spTree>
    <p:extLst>
      <p:ext uri="{BB962C8B-B14F-4D97-AF65-F5344CB8AC3E}">
        <p14:creationId xmlns:p14="http://schemas.microsoft.com/office/powerpoint/2010/main" val="3672537625"/>
      </p:ext>
    </p:extLst>
  </p:cSld>
  <p:clrMapOvr>
    <a:masterClrMapping/>
  </p:clrMapOvr>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ection header 2">
  <p:cSld name="Section header 2">
    <p:bg>
      <p:bgPr>
        <a:solidFill>
          <a:srgbClr val="001F45"/>
        </a:solidFill>
        <a:effectLst/>
      </p:bgPr>
    </p:bg>
    <p:spTree>
      <p:nvGrpSpPr>
        <p:cNvPr id="1" name="Shape 19"/>
        <p:cNvGrpSpPr/>
        <p:nvPr/>
      </p:nvGrpSpPr>
      <p:grpSpPr>
        <a:xfrm>
          <a:off x="0" y="0"/>
          <a:ext cx="0" cy="0"/>
          <a:chOff x="0" y="0"/>
          <a:chExt cx="0" cy="0"/>
        </a:xfrm>
      </p:grpSpPr>
      <p:sp>
        <p:nvSpPr>
          <p:cNvPr id="20" name="Google Shape;20;p4"/>
          <p:cNvSpPr txBox="1">
            <a:spLocks noGrp="1"/>
          </p:cNvSpPr>
          <p:nvPr>
            <p:ph type="title"/>
          </p:nvPr>
        </p:nvSpPr>
        <p:spPr>
          <a:xfrm>
            <a:off x="523401" y="481584"/>
            <a:ext cx="8670000" cy="3790400"/>
          </a:xfrm>
          <a:prstGeom prst="rect">
            <a:avLst/>
          </a:prstGeom>
        </p:spPr>
        <p:txBody>
          <a:bodyPr spcFirstLastPara="1" wrap="square" lIns="0" tIns="0" rIns="0" bIns="0" anchor="t" anchorCtr="0">
            <a:noAutofit/>
          </a:bodyPr>
          <a:lstStyle>
            <a:lvl1pPr lvl="0" rtl="0">
              <a:lnSpc>
                <a:spcPct val="70000"/>
              </a:lnSpc>
              <a:spcBef>
                <a:spcPts val="0"/>
              </a:spcBef>
              <a:spcAft>
                <a:spcPts val="0"/>
              </a:spcAft>
              <a:buClr>
                <a:srgbClr val="007BC3"/>
              </a:buClr>
              <a:buSzPts val="12000"/>
              <a:buNone/>
              <a:defRPr sz="13500" b="1" i="0">
                <a:solidFill>
                  <a:srgbClr val="007BC3"/>
                </a:solidFill>
                <a:latin typeface="PrudentialModern Bold SemiConde" pitchFamily="2" charset="77"/>
              </a:defRPr>
            </a:lvl1pPr>
            <a:lvl2pPr lvl="1" algn="ctr" rtl="0">
              <a:lnSpc>
                <a:spcPct val="70000"/>
              </a:lnSpc>
              <a:spcBef>
                <a:spcPts val="0"/>
              </a:spcBef>
              <a:spcAft>
                <a:spcPts val="0"/>
              </a:spcAft>
              <a:buClr>
                <a:srgbClr val="007BC3"/>
              </a:buClr>
              <a:buSzPts val="12000"/>
              <a:buNone/>
              <a:defRPr sz="16000">
                <a:solidFill>
                  <a:srgbClr val="007BC3"/>
                </a:solidFill>
              </a:defRPr>
            </a:lvl2pPr>
            <a:lvl3pPr lvl="2" algn="ctr" rtl="0">
              <a:lnSpc>
                <a:spcPct val="70000"/>
              </a:lnSpc>
              <a:spcBef>
                <a:spcPts val="0"/>
              </a:spcBef>
              <a:spcAft>
                <a:spcPts val="0"/>
              </a:spcAft>
              <a:buClr>
                <a:srgbClr val="007BC3"/>
              </a:buClr>
              <a:buSzPts val="12000"/>
              <a:buNone/>
              <a:defRPr sz="16000">
                <a:solidFill>
                  <a:srgbClr val="007BC3"/>
                </a:solidFill>
              </a:defRPr>
            </a:lvl3pPr>
            <a:lvl4pPr lvl="3" algn="ctr" rtl="0">
              <a:lnSpc>
                <a:spcPct val="70000"/>
              </a:lnSpc>
              <a:spcBef>
                <a:spcPts val="0"/>
              </a:spcBef>
              <a:spcAft>
                <a:spcPts val="0"/>
              </a:spcAft>
              <a:buClr>
                <a:srgbClr val="007BC3"/>
              </a:buClr>
              <a:buSzPts val="12000"/>
              <a:buNone/>
              <a:defRPr sz="16000">
                <a:solidFill>
                  <a:srgbClr val="007BC3"/>
                </a:solidFill>
              </a:defRPr>
            </a:lvl4pPr>
            <a:lvl5pPr lvl="4" algn="ctr" rtl="0">
              <a:lnSpc>
                <a:spcPct val="70000"/>
              </a:lnSpc>
              <a:spcBef>
                <a:spcPts val="0"/>
              </a:spcBef>
              <a:spcAft>
                <a:spcPts val="0"/>
              </a:spcAft>
              <a:buClr>
                <a:srgbClr val="007BC3"/>
              </a:buClr>
              <a:buSzPts val="12000"/>
              <a:buNone/>
              <a:defRPr sz="16000">
                <a:solidFill>
                  <a:srgbClr val="007BC3"/>
                </a:solidFill>
              </a:defRPr>
            </a:lvl5pPr>
            <a:lvl6pPr lvl="5" algn="ctr" rtl="0">
              <a:lnSpc>
                <a:spcPct val="70000"/>
              </a:lnSpc>
              <a:spcBef>
                <a:spcPts val="0"/>
              </a:spcBef>
              <a:spcAft>
                <a:spcPts val="0"/>
              </a:spcAft>
              <a:buClr>
                <a:srgbClr val="007BC3"/>
              </a:buClr>
              <a:buSzPts val="12000"/>
              <a:buNone/>
              <a:defRPr sz="16000">
                <a:solidFill>
                  <a:srgbClr val="007BC3"/>
                </a:solidFill>
              </a:defRPr>
            </a:lvl6pPr>
            <a:lvl7pPr lvl="6" algn="ctr" rtl="0">
              <a:lnSpc>
                <a:spcPct val="70000"/>
              </a:lnSpc>
              <a:spcBef>
                <a:spcPts val="0"/>
              </a:spcBef>
              <a:spcAft>
                <a:spcPts val="0"/>
              </a:spcAft>
              <a:buClr>
                <a:srgbClr val="007BC3"/>
              </a:buClr>
              <a:buSzPts val="12000"/>
              <a:buNone/>
              <a:defRPr sz="16000">
                <a:solidFill>
                  <a:srgbClr val="007BC3"/>
                </a:solidFill>
              </a:defRPr>
            </a:lvl7pPr>
            <a:lvl8pPr lvl="7" algn="ctr" rtl="0">
              <a:lnSpc>
                <a:spcPct val="70000"/>
              </a:lnSpc>
              <a:spcBef>
                <a:spcPts val="0"/>
              </a:spcBef>
              <a:spcAft>
                <a:spcPts val="0"/>
              </a:spcAft>
              <a:buClr>
                <a:srgbClr val="007BC3"/>
              </a:buClr>
              <a:buSzPts val="12000"/>
              <a:buNone/>
              <a:defRPr sz="16000">
                <a:solidFill>
                  <a:srgbClr val="007BC3"/>
                </a:solidFill>
              </a:defRPr>
            </a:lvl8pPr>
            <a:lvl9pPr lvl="8" algn="ctr" rtl="0">
              <a:lnSpc>
                <a:spcPct val="70000"/>
              </a:lnSpc>
              <a:spcBef>
                <a:spcPts val="0"/>
              </a:spcBef>
              <a:spcAft>
                <a:spcPts val="0"/>
              </a:spcAft>
              <a:buClr>
                <a:srgbClr val="007BC3"/>
              </a:buClr>
              <a:buSzPts val="12000"/>
              <a:buNone/>
              <a:defRPr sz="16000">
                <a:solidFill>
                  <a:srgbClr val="007BC3"/>
                </a:solidFill>
              </a:defRPr>
            </a:lvl9pPr>
          </a:lstStyle>
          <a:p>
            <a:endParaRPr/>
          </a:p>
        </p:txBody>
      </p:sp>
      <p:pic>
        <p:nvPicPr>
          <p:cNvPr id="22" name="Google Shape;22;p4"/>
          <p:cNvPicPr preferRelativeResize="0"/>
          <p:nvPr/>
        </p:nvPicPr>
        <p:blipFill>
          <a:blip r:embed="rId2" cstate="screen">
            <a:extLst>
              <a:ext uri="{28A0092B-C50C-407E-A947-70E740481C1C}">
                <a14:useLocalDpi xmlns:a14="http://schemas.microsoft.com/office/drawing/2010/main"/>
              </a:ext>
            </a:extLst>
          </a:blip>
          <a:srcRect/>
          <a:stretch/>
        </p:blipFill>
        <p:spPr>
          <a:xfrm>
            <a:off x="9315511" y="5653867"/>
            <a:ext cx="2266842" cy="1275099"/>
          </a:xfrm>
          <a:prstGeom prst="rect">
            <a:avLst/>
          </a:prstGeom>
          <a:noFill/>
          <a:ln>
            <a:noFill/>
          </a:ln>
        </p:spPr>
      </p:pic>
    </p:spTree>
    <p:extLst>
      <p:ext uri="{BB962C8B-B14F-4D97-AF65-F5344CB8AC3E}">
        <p14:creationId xmlns:p14="http://schemas.microsoft.com/office/powerpoint/2010/main" val="3327775572"/>
      </p:ext>
    </p:extLst>
  </p:cSld>
  <p:clrMapOvr>
    <a:masterClrMapping/>
  </p:clrMapOvr>
  <p:extLst>
    <p:ext uri="{DCECCB84-F9BA-43D5-87BE-67443E8EF086}">
      <p15:sldGuideLst xmlns:p15="http://schemas.microsoft.com/office/powerpoint/2012/main">
        <p15:guide id="1" pos="4416">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Section header 2" preserve="1">
  <p:cSld name="1_Section header 2">
    <p:bg>
      <p:bgPr>
        <a:solidFill>
          <a:srgbClr val="001F45"/>
        </a:solidFill>
        <a:effectLst/>
      </p:bgPr>
    </p:bg>
    <p:spTree>
      <p:nvGrpSpPr>
        <p:cNvPr id="1" name="Shape 19"/>
        <p:cNvGrpSpPr/>
        <p:nvPr/>
      </p:nvGrpSpPr>
      <p:grpSpPr>
        <a:xfrm>
          <a:off x="0" y="0"/>
          <a:ext cx="0" cy="0"/>
          <a:chOff x="0" y="0"/>
          <a:chExt cx="0" cy="0"/>
        </a:xfrm>
      </p:grpSpPr>
      <p:sp>
        <p:nvSpPr>
          <p:cNvPr id="20" name="Google Shape;20;p4"/>
          <p:cNvSpPr txBox="1">
            <a:spLocks noGrp="1"/>
          </p:cNvSpPr>
          <p:nvPr>
            <p:ph type="title"/>
          </p:nvPr>
        </p:nvSpPr>
        <p:spPr>
          <a:xfrm>
            <a:off x="523401" y="481584"/>
            <a:ext cx="8670000" cy="3790400"/>
          </a:xfrm>
          <a:prstGeom prst="rect">
            <a:avLst/>
          </a:prstGeom>
        </p:spPr>
        <p:txBody>
          <a:bodyPr spcFirstLastPara="1" wrap="square" lIns="0" tIns="0" rIns="0" bIns="0" anchor="t" anchorCtr="0">
            <a:noAutofit/>
          </a:bodyPr>
          <a:lstStyle>
            <a:lvl1pPr lvl="0" rtl="0">
              <a:lnSpc>
                <a:spcPct val="70000"/>
              </a:lnSpc>
              <a:spcBef>
                <a:spcPts val="0"/>
              </a:spcBef>
              <a:spcAft>
                <a:spcPts val="0"/>
              </a:spcAft>
              <a:buClr>
                <a:srgbClr val="007BC3"/>
              </a:buClr>
              <a:buSzPts val="12000"/>
              <a:buNone/>
              <a:defRPr sz="10000" b="1" i="0">
                <a:solidFill>
                  <a:schemeClr val="bg1"/>
                </a:solidFill>
                <a:latin typeface="PrudentialModern Bold SemiConde" pitchFamily="2" charset="77"/>
              </a:defRPr>
            </a:lvl1pPr>
            <a:lvl2pPr lvl="1" algn="ctr" rtl="0">
              <a:lnSpc>
                <a:spcPct val="70000"/>
              </a:lnSpc>
              <a:spcBef>
                <a:spcPts val="0"/>
              </a:spcBef>
              <a:spcAft>
                <a:spcPts val="0"/>
              </a:spcAft>
              <a:buClr>
                <a:srgbClr val="007BC3"/>
              </a:buClr>
              <a:buSzPts val="12000"/>
              <a:buNone/>
              <a:defRPr sz="16000">
                <a:solidFill>
                  <a:srgbClr val="007BC3"/>
                </a:solidFill>
              </a:defRPr>
            </a:lvl2pPr>
            <a:lvl3pPr lvl="2" algn="ctr" rtl="0">
              <a:lnSpc>
                <a:spcPct val="70000"/>
              </a:lnSpc>
              <a:spcBef>
                <a:spcPts val="0"/>
              </a:spcBef>
              <a:spcAft>
                <a:spcPts val="0"/>
              </a:spcAft>
              <a:buClr>
                <a:srgbClr val="007BC3"/>
              </a:buClr>
              <a:buSzPts val="12000"/>
              <a:buNone/>
              <a:defRPr sz="16000">
                <a:solidFill>
                  <a:srgbClr val="007BC3"/>
                </a:solidFill>
              </a:defRPr>
            </a:lvl3pPr>
            <a:lvl4pPr lvl="3" algn="ctr" rtl="0">
              <a:lnSpc>
                <a:spcPct val="70000"/>
              </a:lnSpc>
              <a:spcBef>
                <a:spcPts val="0"/>
              </a:spcBef>
              <a:spcAft>
                <a:spcPts val="0"/>
              </a:spcAft>
              <a:buClr>
                <a:srgbClr val="007BC3"/>
              </a:buClr>
              <a:buSzPts val="12000"/>
              <a:buNone/>
              <a:defRPr sz="16000">
                <a:solidFill>
                  <a:srgbClr val="007BC3"/>
                </a:solidFill>
              </a:defRPr>
            </a:lvl4pPr>
            <a:lvl5pPr lvl="4" algn="ctr" rtl="0">
              <a:lnSpc>
                <a:spcPct val="70000"/>
              </a:lnSpc>
              <a:spcBef>
                <a:spcPts val="0"/>
              </a:spcBef>
              <a:spcAft>
                <a:spcPts val="0"/>
              </a:spcAft>
              <a:buClr>
                <a:srgbClr val="007BC3"/>
              </a:buClr>
              <a:buSzPts val="12000"/>
              <a:buNone/>
              <a:defRPr sz="16000">
                <a:solidFill>
                  <a:srgbClr val="007BC3"/>
                </a:solidFill>
              </a:defRPr>
            </a:lvl5pPr>
            <a:lvl6pPr lvl="5" algn="ctr" rtl="0">
              <a:lnSpc>
                <a:spcPct val="70000"/>
              </a:lnSpc>
              <a:spcBef>
                <a:spcPts val="0"/>
              </a:spcBef>
              <a:spcAft>
                <a:spcPts val="0"/>
              </a:spcAft>
              <a:buClr>
                <a:srgbClr val="007BC3"/>
              </a:buClr>
              <a:buSzPts val="12000"/>
              <a:buNone/>
              <a:defRPr sz="16000">
                <a:solidFill>
                  <a:srgbClr val="007BC3"/>
                </a:solidFill>
              </a:defRPr>
            </a:lvl6pPr>
            <a:lvl7pPr lvl="6" algn="ctr" rtl="0">
              <a:lnSpc>
                <a:spcPct val="70000"/>
              </a:lnSpc>
              <a:spcBef>
                <a:spcPts val="0"/>
              </a:spcBef>
              <a:spcAft>
                <a:spcPts val="0"/>
              </a:spcAft>
              <a:buClr>
                <a:srgbClr val="007BC3"/>
              </a:buClr>
              <a:buSzPts val="12000"/>
              <a:buNone/>
              <a:defRPr sz="16000">
                <a:solidFill>
                  <a:srgbClr val="007BC3"/>
                </a:solidFill>
              </a:defRPr>
            </a:lvl7pPr>
            <a:lvl8pPr lvl="7" algn="ctr" rtl="0">
              <a:lnSpc>
                <a:spcPct val="70000"/>
              </a:lnSpc>
              <a:spcBef>
                <a:spcPts val="0"/>
              </a:spcBef>
              <a:spcAft>
                <a:spcPts val="0"/>
              </a:spcAft>
              <a:buClr>
                <a:srgbClr val="007BC3"/>
              </a:buClr>
              <a:buSzPts val="12000"/>
              <a:buNone/>
              <a:defRPr sz="16000">
                <a:solidFill>
                  <a:srgbClr val="007BC3"/>
                </a:solidFill>
              </a:defRPr>
            </a:lvl8pPr>
            <a:lvl9pPr lvl="8" algn="ctr" rtl="0">
              <a:lnSpc>
                <a:spcPct val="70000"/>
              </a:lnSpc>
              <a:spcBef>
                <a:spcPts val="0"/>
              </a:spcBef>
              <a:spcAft>
                <a:spcPts val="0"/>
              </a:spcAft>
              <a:buClr>
                <a:srgbClr val="007BC3"/>
              </a:buClr>
              <a:buSzPts val="12000"/>
              <a:buNone/>
              <a:defRPr sz="16000">
                <a:solidFill>
                  <a:srgbClr val="007BC3"/>
                </a:solidFill>
              </a:defRPr>
            </a:lvl9pPr>
          </a:lstStyle>
          <a:p>
            <a:endParaRPr/>
          </a:p>
        </p:txBody>
      </p:sp>
    </p:spTree>
    <p:extLst>
      <p:ext uri="{BB962C8B-B14F-4D97-AF65-F5344CB8AC3E}">
        <p14:creationId xmlns:p14="http://schemas.microsoft.com/office/powerpoint/2010/main" val="1675032191"/>
      </p:ext>
    </p:extLst>
  </p:cSld>
  <p:clrMapOvr>
    <a:masterClrMapping/>
  </p:clrMapOvr>
  <p:extLst>
    <p:ext uri="{DCECCB84-F9BA-43D5-87BE-67443E8EF086}">
      <p15:sldGuideLst xmlns:p15="http://schemas.microsoft.com/office/powerpoint/2012/main">
        <p15:guide id="1" pos="4416">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matchingName="Section header 2" preserve="1">
  <p:cSld name="1_Section header 2">
    <p:bg>
      <p:bgPr>
        <a:solidFill>
          <a:srgbClr val="007BC3"/>
        </a:solidFill>
        <a:effectLst/>
      </p:bgPr>
    </p:bg>
    <p:spTree>
      <p:nvGrpSpPr>
        <p:cNvPr id="1" name="Shape 19"/>
        <p:cNvGrpSpPr/>
        <p:nvPr/>
      </p:nvGrpSpPr>
      <p:grpSpPr>
        <a:xfrm>
          <a:off x="0" y="0"/>
          <a:ext cx="0" cy="0"/>
          <a:chOff x="0" y="0"/>
          <a:chExt cx="0" cy="0"/>
        </a:xfrm>
      </p:grpSpPr>
      <p:sp>
        <p:nvSpPr>
          <p:cNvPr id="20" name="Google Shape;20;p4"/>
          <p:cNvSpPr txBox="1">
            <a:spLocks noGrp="1"/>
          </p:cNvSpPr>
          <p:nvPr>
            <p:ph type="title"/>
          </p:nvPr>
        </p:nvSpPr>
        <p:spPr>
          <a:xfrm>
            <a:off x="523399" y="1034651"/>
            <a:ext cx="10128726" cy="3790400"/>
          </a:xfrm>
          <a:prstGeom prst="rect">
            <a:avLst/>
          </a:prstGeom>
        </p:spPr>
        <p:txBody>
          <a:bodyPr spcFirstLastPara="1" wrap="square" lIns="0" tIns="0" rIns="0" bIns="0" anchor="t" anchorCtr="0">
            <a:noAutofit/>
          </a:bodyPr>
          <a:lstStyle>
            <a:lvl1pPr lvl="0" rtl="0">
              <a:lnSpc>
                <a:spcPct val="70000"/>
              </a:lnSpc>
              <a:spcBef>
                <a:spcPts val="0"/>
              </a:spcBef>
              <a:spcAft>
                <a:spcPts val="0"/>
              </a:spcAft>
              <a:buClr>
                <a:srgbClr val="007BC3"/>
              </a:buClr>
              <a:buSzPts val="12000"/>
              <a:buNone/>
              <a:defRPr sz="9500" b="1" i="0" spc="-150">
                <a:solidFill>
                  <a:srgbClr val="001F45"/>
                </a:solidFill>
                <a:latin typeface="PrudentialModern Bold SemiConde" pitchFamily="2" charset="77"/>
              </a:defRPr>
            </a:lvl1pPr>
            <a:lvl2pPr lvl="1" algn="ctr" rtl="0">
              <a:lnSpc>
                <a:spcPct val="70000"/>
              </a:lnSpc>
              <a:spcBef>
                <a:spcPts val="0"/>
              </a:spcBef>
              <a:spcAft>
                <a:spcPts val="0"/>
              </a:spcAft>
              <a:buClr>
                <a:srgbClr val="007BC3"/>
              </a:buClr>
              <a:buSzPts val="12000"/>
              <a:buNone/>
              <a:defRPr sz="16000">
                <a:solidFill>
                  <a:srgbClr val="007BC3"/>
                </a:solidFill>
              </a:defRPr>
            </a:lvl2pPr>
            <a:lvl3pPr lvl="2" algn="ctr" rtl="0">
              <a:lnSpc>
                <a:spcPct val="70000"/>
              </a:lnSpc>
              <a:spcBef>
                <a:spcPts val="0"/>
              </a:spcBef>
              <a:spcAft>
                <a:spcPts val="0"/>
              </a:spcAft>
              <a:buClr>
                <a:srgbClr val="007BC3"/>
              </a:buClr>
              <a:buSzPts val="12000"/>
              <a:buNone/>
              <a:defRPr sz="16000">
                <a:solidFill>
                  <a:srgbClr val="007BC3"/>
                </a:solidFill>
              </a:defRPr>
            </a:lvl3pPr>
            <a:lvl4pPr lvl="3" algn="ctr" rtl="0">
              <a:lnSpc>
                <a:spcPct val="70000"/>
              </a:lnSpc>
              <a:spcBef>
                <a:spcPts val="0"/>
              </a:spcBef>
              <a:spcAft>
                <a:spcPts val="0"/>
              </a:spcAft>
              <a:buClr>
                <a:srgbClr val="007BC3"/>
              </a:buClr>
              <a:buSzPts val="12000"/>
              <a:buNone/>
              <a:defRPr sz="16000">
                <a:solidFill>
                  <a:srgbClr val="007BC3"/>
                </a:solidFill>
              </a:defRPr>
            </a:lvl4pPr>
            <a:lvl5pPr lvl="4" algn="ctr" rtl="0">
              <a:lnSpc>
                <a:spcPct val="70000"/>
              </a:lnSpc>
              <a:spcBef>
                <a:spcPts val="0"/>
              </a:spcBef>
              <a:spcAft>
                <a:spcPts val="0"/>
              </a:spcAft>
              <a:buClr>
                <a:srgbClr val="007BC3"/>
              </a:buClr>
              <a:buSzPts val="12000"/>
              <a:buNone/>
              <a:defRPr sz="16000">
                <a:solidFill>
                  <a:srgbClr val="007BC3"/>
                </a:solidFill>
              </a:defRPr>
            </a:lvl5pPr>
            <a:lvl6pPr lvl="5" algn="ctr" rtl="0">
              <a:lnSpc>
                <a:spcPct val="70000"/>
              </a:lnSpc>
              <a:spcBef>
                <a:spcPts val="0"/>
              </a:spcBef>
              <a:spcAft>
                <a:spcPts val="0"/>
              </a:spcAft>
              <a:buClr>
                <a:srgbClr val="007BC3"/>
              </a:buClr>
              <a:buSzPts val="12000"/>
              <a:buNone/>
              <a:defRPr sz="16000">
                <a:solidFill>
                  <a:srgbClr val="007BC3"/>
                </a:solidFill>
              </a:defRPr>
            </a:lvl6pPr>
            <a:lvl7pPr lvl="6" algn="ctr" rtl="0">
              <a:lnSpc>
                <a:spcPct val="70000"/>
              </a:lnSpc>
              <a:spcBef>
                <a:spcPts val="0"/>
              </a:spcBef>
              <a:spcAft>
                <a:spcPts val="0"/>
              </a:spcAft>
              <a:buClr>
                <a:srgbClr val="007BC3"/>
              </a:buClr>
              <a:buSzPts val="12000"/>
              <a:buNone/>
              <a:defRPr sz="16000">
                <a:solidFill>
                  <a:srgbClr val="007BC3"/>
                </a:solidFill>
              </a:defRPr>
            </a:lvl7pPr>
            <a:lvl8pPr lvl="7" algn="ctr" rtl="0">
              <a:lnSpc>
                <a:spcPct val="70000"/>
              </a:lnSpc>
              <a:spcBef>
                <a:spcPts val="0"/>
              </a:spcBef>
              <a:spcAft>
                <a:spcPts val="0"/>
              </a:spcAft>
              <a:buClr>
                <a:srgbClr val="007BC3"/>
              </a:buClr>
              <a:buSzPts val="12000"/>
              <a:buNone/>
              <a:defRPr sz="16000">
                <a:solidFill>
                  <a:srgbClr val="007BC3"/>
                </a:solidFill>
              </a:defRPr>
            </a:lvl8pPr>
            <a:lvl9pPr lvl="8" algn="ctr" rtl="0">
              <a:lnSpc>
                <a:spcPct val="70000"/>
              </a:lnSpc>
              <a:spcBef>
                <a:spcPts val="0"/>
              </a:spcBef>
              <a:spcAft>
                <a:spcPts val="0"/>
              </a:spcAft>
              <a:buClr>
                <a:srgbClr val="007BC3"/>
              </a:buClr>
              <a:buSzPts val="12000"/>
              <a:buNone/>
              <a:defRPr sz="16000">
                <a:solidFill>
                  <a:srgbClr val="007BC3"/>
                </a:solidFill>
              </a:defRPr>
            </a:lvl9pPr>
          </a:lstStyle>
          <a:p>
            <a:endParaRPr/>
          </a:p>
        </p:txBody>
      </p:sp>
      <p:sp>
        <p:nvSpPr>
          <p:cNvPr id="3" name="Google Shape;21;p4">
            <a:extLst>
              <a:ext uri="{FF2B5EF4-FFF2-40B4-BE49-F238E27FC236}">
                <a16:creationId xmlns:a16="http://schemas.microsoft.com/office/drawing/2014/main" id="{EDCB9260-139E-0CB9-11A5-1E91ABD05B4C}"/>
              </a:ext>
            </a:extLst>
          </p:cNvPr>
          <p:cNvSpPr txBox="1">
            <a:spLocks/>
          </p:cNvSpPr>
          <p:nvPr userDrawn="1"/>
        </p:nvSpPr>
        <p:spPr>
          <a:xfrm>
            <a:off x="10850811" y="5897772"/>
            <a:ext cx="731600" cy="524800"/>
          </a:xfrm>
          <a:prstGeom prst="rect">
            <a:avLst/>
          </a:prstGeom>
        </p:spPr>
        <p:txBody>
          <a:bodyPr spcFirstLastPara="1" wrap="square" lIns="0" tIns="0" rIns="0" bIns="0" anchor="b" anchorCtr="0">
            <a:normAutofit/>
          </a:bodyPr>
          <a:lstStyle>
            <a:defPPr>
              <a:defRPr lang="en-US"/>
            </a:defPPr>
            <a:lvl1pPr marL="0" lvl="0" algn="r" defTabSz="914400" rtl="0" eaLnBrk="1" latinLnBrk="0" hangingPunct="1">
              <a:buNone/>
              <a:defRPr sz="800" b="1" i="0" kern="1200">
                <a:solidFill>
                  <a:schemeClr val="bg1"/>
                </a:solidFill>
                <a:latin typeface="PrudentialModern Bold SemiConde" pitchFamily="2" charset="77"/>
                <a:ea typeface="PrudentialModern Bold SemiConde" pitchFamily="2" charset="77"/>
                <a:cs typeface="PrudentialModern Bold SemiConde" pitchFamily="2" charset="77"/>
                <a:sym typeface="Barlow Condensed"/>
              </a:defRPr>
            </a:lvl1pPr>
            <a:lvl2pPr marL="457200" lvl="1" algn="r" defTabSz="914400" rtl="0" eaLnBrk="1" latinLnBrk="0" hangingPunct="1">
              <a:buNone/>
              <a:defRPr sz="933" kern="1200">
                <a:solidFill>
                  <a:srgbClr val="007BC3"/>
                </a:solidFill>
                <a:latin typeface="Barlow Condensed"/>
                <a:ea typeface="Barlow Condensed"/>
                <a:cs typeface="Barlow Condensed"/>
                <a:sym typeface="Barlow Condensed"/>
              </a:defRPr>
            </a:lvl2pPr>
            <a:lvl3pPr marL="914400" lvl="2" algn="r" defTabSz="914400" rtl="0" eaLnBrk="1" latinLnBrk="0" hangingPunct="1">
              <a:buNone/>
              <a:defRPr sz="933" kern="1200">
                <a:solidFill>
                  <a:srgbClr val="007BC3"/>
                </a:solidFill>
                <a:latin typeface="Barlow Condensed"/>
                <a:ea typeface="Barlow Condensed"/>
                <a:cs typeface="Barlow Condensed"/>
                <a:sym typeface="Barlow Condensed"/>
              </a:defRPr>
            </a:lvl3pPr>
            <a:lvl4pPr marL="1371600" lvl="3" algn="r" defTabSz="914400" rtl="0" eaLnBrk="1" latinLnBrk="0" hangingPunct="1">
              <a:buNone/>
              <a:defRPr sz="933" kern="1200">
                <a:solidFill>
                  <a:srgbClr val="007BC3"/>
                </a:solidFill>
                <a:latin typeface="Barlow Condensed"/>
                <a:ea typeface="Barlow Condensed"/>
                <a:cs typeface="Barlow Condensed"/>
                <a:sym typeface="Barlow Condensed"/>
              </a:defRPr>
            </a:lvl4pPr>
            <a:lvl5pPr marL="1828800" lvl="4" algn="r" defTabSz="914400" rtl="0" eaLnBrk="1" latinLnBrk="0" hangingPunct="1">
              <a:buNone/>
              <a:defRPr sz="933" kern="1200">
                <a:solidFill>
                  <a:srgbClr val="007BC3"/>
                </a:solidFill>
                <a:latin typeface="Barlow Condensed"/>
                <a:ea typeface="Barlow Condensed"/>
                <a:cs typeface="Barlow Condensed"/>
                <a:sym typeface="Barlow Condensed"/>
              </a:defRPr>
            </a:lvl5pPr>
            <a:lvl6pPr marL="2286000" lvl="5" algn="r" defTabSz="914400" rtl="0" eaLnBrk="1" latinLnBrk="0" hangingPunct="1">
              <a:buNone/>
              <a:defRPr sz="933" kern="1200">
                <a:solidFill>
                  <a:srgbClr val="007BC3"/>
                </a:solidFill>
                <a:latin typeface="Barlow Condensed"/>
                <a:ea typeface="Barlow Condensed"/>
                <a:cs typeface="Barlow Condensed"/>
                <a:sym typeface="Barlow Condensed"/>
              </a:defRPr>
            </a:lvl6pPr>
            <a:lvl7pPr marL="2743200" lvl="6" algn="r" defTabSz="914400" rtl="0" eaLnBrk="1" latinLnBrk="0" hangingPunct="1">
              <a:buNone/>
              <a:defRPr sz="933" kern="1200">
                <a:solidFill>
                  <a:srgbClr val="007BC3"/>
                </a:solidFill>
                <a:latin typeface="Barlow Condensed"/>
                <a:ea typeface="Barlow Condensed"/>
                <a:cs typeface="Barlow Condensed"/>
                <a:sym typeface="Barlow Condensed"/>
              </a:defRPr>
            </a:lvl7pPr>
            <a:lvl8pPr marL="3200400" lvl="7" algn="r" defTabSz="914400" rtl="0" eaLnBrk="1" latinLnBrk="0" hangingPunct="1">
              <a:buNone/>
              <a:defRPr sz="933" kern="1200">
                <a:solidFill>
                  <a:srgbClr val="007BC3"/>
                </a:solidFill>
                <a:latin typeface="Barlow Condensed"/>
                <a:ea typeface="Barlow Condensed"/>
                <a:cs typeface="Barlow Condensed"/>
                <a:sym typeface="Barlow Condensed"/>
              </a:defRPr>
            </a:lvl8pPr>
            <a:lvl9pPr marL="3657600" lvl="8" algn="r" defTabSz="914400" rtl="0" eaLnBrk="1" latinLnBrk="0" hangingPunct="1">
              <a:buNone/>
              <a:defRPr sz="933" kern="1200">
                <a:solidFill>
                  <a:srgbClr val="007BC3"/>
                </a:solidFill>
                <a:latin typeface="Barlow Condensed"/>
                <a:ea typeface="Barlow Condensed"/>
                <a:cs typeface="Barlow Condensed"/>
                <a:sym typeface="Barlow Condensed"/>
              </a:defRPr>
            </a:lvl9pPr>
          </a:lstStyle>
          <a:p>
            <a:fld id="{00000000-1234-1234-1234-123412341234}" type="slidenum">
              <a:rPr lang="en" smtClean="0">
                <a:solidFill>
                  <a:schemeClr val="bg1"/>
                </a:solidFill>
              </a:rPr>
              <a:pPr/>
              <a:t>‹#›</a:t>
            </a:fld>
            <a:endParaRPr lang="en">
              <a:solidFill>
                <a:schemeClr val="bg1"/>
              </a:solidFill>
            </a:endParaRPr>
          </a:p>
        </p:txBody>
      </p:sp>
    </p:spTree>
    <p:extLst>
      <p:ext uri="{BB962C8B-B14F-4D97-AF65-F5344CB8AC3E}">
        <p14:creationId xmlns:p14="http://schemas.microsoft.com/office/powerpoint/2010/main" val="763196976"/>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2" preserve="1">
  <p:cSld name="1_Section header 2">
    <p:bg>
      <p:bgPr>
        <a:solidFill>
          <a:srgbClr val="001F45"/>
        </a:solidFill>
        <a:effectLst/>
      </p:bgPr>
    </p:bg>
    <p:spTree>
      <p:nvGrpSpPr>
        <p:cNvPr id="1" name="Shape 19"/>
        <p:cNvGrpSpPr/>
        <p:nvPr/>
      </p:nvGrpSpPr>
      <p:grpSpPr>
        <a:xfrm>
          <a:off x="0" y="0"/>
          <a:ext cx="0" cy="0"/>
          <a:chOff x="0" y="0"/>
          <a:chExt cx="0" cy="0"/>
        </a:xfrm>
      </p:grpSpPr>
      <p:sp>
        <p:nvSpPr>
          <p:cNvPr id="20" name="Google Shape;20;p4"/>
          <p:cNvSpPr txBox="1">
            <a:spLocks noGrp="1"/>
          </p:cNvSpPr>
          <p:nvPr>
            <p:ph type="title"/>
          </p:nvPr>
        </p:nvSpPr>
        <p:spPr>
          <a:xfrm>
            <a:off x="523401" y="481584"/>
            <a:ext cx="10128724" cy="3790400"/>
          </a:xfrm>
          <a:prstGeom prst="rect">
            <a:avLst/>
          </a:prstGeom>
        </p:spPr>
        <p:txBody>
          <a:bodyPr spcFirstLastPara="1" wrap="square" lIns="0" tIns="0" rIns="0" bIns="0" anchor="t" anchorCtr="0">
            <a:noAutofit/>
          </a:bodyPr>
          <a:lstStyle>
            <a:lvl1pPr lvl="0" rtl="0">
              <a:lnSpc>
                <a:spcPct val="70000"/>
              </a:lnSpc>
              <a:spcBef>
                <a:spcPts val="0"/>
              </a:spcBef>
              <a:spcAft>
                <a:spcPts val="0"/>
              </a:spcAft>
              <a:buClr>
                <a:srgbClr val="007BC3"/>
              </a:buClr>
              <a:buSzPts val="12000"/>
              <a:buNone/>
              <a:defRPr sz="10500" b="1" i="0">
                <a:solidFill>
                  <a:schemeClr val="bg1"/>
                </a:solidFill>
                <a:latin typeface="PrudentialModern Bold SemiConde" pitchFamily="2" charset="77"/>
              </a:defRPr>
            </a:lvl1pPr>
            <a:lvl2pPr lvl="1" algn="ctr" rtl="0">
              <a:lnSpc>
                <a:spcPct val="70000"/>
              </a:lnSpc>
              <a:spcBef>
                <a:spcPts val="0"/>
              </a:spcBef>
              <a:spcAft>
                <a:spcPts val="0"/>
              </a:spcAft>
              <a:buClr>
                <a:srgbClr val="007BC3"/>
              </a:buClr>
              <a:buSzPts val="12000"/>
              <a:buNone/>
              <a:defRPr sz="16000">
                <a:solidFill>
                  <a:srgbClr val="007BC3"/>
                </a:solidFill>
              </a:defRPr>
            </a:lvl2pPr>
            <a:lvl3pPr lvl="2" algn="ctr" rtl="0">
              <a:lnSpc>
                <a:spcPct val="70000"/>
              </a:lnSpc>
              <a:spcBef>
                <a:spcPts val="0"/>
              </a:spcBef>
              <a:spcAft>
                <a:spcPts val="0"/>
              </a:spcAft>
              <a:buClr>
                <a:srgbClr val="007BC3"/>
              </a:buClr>
              <a:buSzPts val="12000"/>
              <a:buNone/>
              <a:defRPr sz="16000">
                <a:solidFill>
                  <a:srgbClr val="007BC3"/>
                </a:solidFill>
              </a:defRPr>
            </a:lvl3pPr>
            <a:lvl4pPr lvl="3" algn="ctr" rtl="0">
              <a:lnSpc>
                <a:spcPct val="70000"/>
              </a:lnSpc>
              <a:spcBef>
                <a:spcPts val="0"/>
              </a:spcBef>
              <a:spcAft>
                <a:spcPts val="0"/>
              </a:spcAft>
              <a:buClr>
                <a:srgbClr val="007BC3"/>
              </a:buClr>
              <a:buSzPts val="12000"/>
              <a:buNone/>
              <a:defRPr sz="16000">
                <a:solidFill>
                  <a:srgbClr val="007BC3"/>
                </a:solidFill>
              </a:defRPr>
            </a:lvl4pPr>
            <a:lvl5pPr lvl="4" algn="ctr" rtl="0">
              <a:lnSpc>
                <a:spcPct val="70000"/>
              </a:lnSpc>
              <a:spcBef>
                <a:spcPts val="0"/>
              </a:spcBef>
              <a:spcAft>
                <a:spcPts val="0"/>
              </a:spcAft>
              <a:buClr>
                <a:srgbClr val="007BC3"/>
              </a:buClr>
              <a:buSzPts val="12000"/>
              <a:buNone/>
              <a:defRPr sz="16000">
                <a:solidFill>
                  <a:srgbClr val="007BC3"/>
                </a:solidFill>
              </a:defRPr>
            </a:lvl5pPr>
            <a:lvl6pPr lvl="5" algn="ctr" rtl="0">
              <a:lnSpc>
                <a:spcPct val="70000"/>
              </a:lnSpc>
              <a:spcBef>
                <a:spcPts val="0"/>
              </a:spcBef>
              <a:spcAft>
                <a:spcPts val="0"/>
              </a:spcAft>
              <a:buClr>
                <a:srgbClr val="007BC3"/>
              </a:buClr>
              <a:buSzPts val="12000"/>
              <a:buNone/>
              <a:defRPr sz="16000">
                <a:solidFill>
                  <a:srgbClr val="007BC3"/>
                </a:solidFill>
              </a:defRPr>
            </a:lvl6pPr>
            <a:lvl7pPr lvl="6" algn="ctr" rtl="0">
              <a:lnSpc>
                <a:spcPct val="70000"/>
              </a:lnSpc>
              <a:spcBef>
                <a:spcPts val="0"/>
              </a:spcBef>
              <a:spcAft>
                <a:spcPts val="0"/>
              </a:spcAft>
              <a:buClr>
                <a:srgbClr val="007BC3"/>
              </a:buClr>
              <a:buSzPts val="12000"/>
              <a:buNone/>
              <a:defRPr sz="16000">
                <a:solidFill>
                  <a:srgbClr val="007BC3"/>
                </a:solidFill>
              </a:defRPr>
            </a:lvl7pPr>
            <a:lvl8pPr lvl="7" algn="ctr" rtl="0">
              <a:lnSpc>
                <a:spcPct val="70000"/>
              </a:lnSpc>
              <a:spcBef>
                <a:spcPts val="0"/>
              </a:spcBef>
              <a:spcAft>
                <a:spcPts val="0"/>
              </a:spcAft>
              <a:buClr>
                <a:srgbClr val="007BC3"/>
              </a:buClr>
              <a:buSzPts val="12000"/>
              <a:buNone/>
              <a:defRPr sz="16000">
                <a:solidFill>
                  <a:srgbClr val="007BC3"/>
                </a:solidFill>
              </a:defRPr>
            </a:lvl8pPr>
            <a:lvl9pPr lvl="8" algn="ctr" rtl="0">
              <a:lnSpc>
                <a:spcPct val="70000"/>
              </a:lnSpc>
              <a:spcBef>
                <a:spcPts val="0"/>
              </a:spcBef>
              <a:spcAft>
                <a:spcPts val="0"/>
              </a:spcAft>
              <a:buClr>
                <a:srgbClr val="007BC3"/>
              </a:buClr>
              <a:buSzPts val="12000"/>
              <a:buNone/>
              <a:defRPr sz="16000">
                <a:solidFill>
                  <a:srgbClr val="007BC3"/>
                </a:solidFill>
              </a:defRPr>
            </a:lvl9pPr>
          </a:lstStyle>
          <a:p>
            <a:endParaRPr/>
          </a:p>
        </p:txBody>
      </p:sp>
      <p:sp>
        <p:nvSpPr>
          <p:cNvPr id="2" name="Google Shape;21;p4">
            <a:extLst>
              <a:ext uri="{FF2B5EF4-FFF2-40B4-BE49-F238E27FC236}">
                <a16:creationId xmlns:a16="http://schemas.microsoft.com/office/drawing/2014/main" id="{FBADE590-AD2A-836E-01FE-C4C4015367C2}"/>
              </a:ext>
            </a:extLst>
          </p:cNvPr>
          <p:cNvSpPr txBox="1">
            <a:spLocks noGrp="1"/>
          </p:cNvSpPr>
          <p:nvPr>
            <p:ph type="sldNum" idx="12"/>
          </p:nvPr>
        </p:nvSpPr>
        <p:spPr>
          <a:xfrm>
            <a:off x="10850811" y="5897772"/>
            <a:ext cx="731600" cy="524800"/>
          </a:xfrm>
          <a:prstGeom prst="rect">
            <a:avLst/>
          </a:prstGeom>
        </p:spPr>
        <p:txBody>
          <a:bodyPr spcFirstLastPara="1" wrap="square" lIns="0" tIns="0" rIns="0" bIns="0" anchor="b" anchorCtr="0">
            <a:normAutofit/>
          </a:bodyPr>
          <a:lstStyle>
            <a:lvl1pPr lvl="0" algn="r" rtl="0">
              <a:buNone/>
              <a:defRPr sz="800" b="1" i="0">
                <a:solidFill>
                  <a:schemeClr val="bg1"/>
                </a:solidFill>
                <a:latin typeface="PrudentialModern Bold SemiConde" pitchFamily="2" charset="77"/>
                <a:ea typeface="PrudentialModern Bold SemiConde" pitchFamily="2" charset="77"/>
                <a:cs typeface="PrudentialModern Bold SemiConde" pitchFamily="2" charset="77"/>
                <a:sym typeface="Barlow Condensed"/>
              </a:defRPr>
            </a:lvl1pPr>
            <a:lvl2pPr lvl="1" algn="r" rtl="0">
              <a:buNone/>
              <a:defRPr sz="933">
                <a:solidFill>
                  <a:srgbClr val="007BC3"/>
                </a:solidFill>
                <a:latin typeface="Barlow Condensed"/>
                <a:ea typeface="Barlow Condensed"/>
                <a:cs typeface="Barlow Condensed"/>
                <a:sym typeface="Barlow Condensed"/>
              </a:defRPr>
            </a:lvl2pPr>
            <a:lvl3pPr lvl="2" algn="r" rtl="0">
              <a:buNone/>
              <a:defRPr sz="933">
                <a:solidFill>
                  <a:srgbClr val="007BC3"/>
                </a:solidFill>
                <a:latin typeface="Barlow Condensed"/>
                <a:ea typeface="Barlow Condensed"/>
                <a:cs typeface="Barlow Condensed"/>
                <a:sym typeface="Barlow Condensed"/>
              </a:defRPr>
            </a:lvl3pPr>
            <a:lvl4pPr lvl="3" algn="r" rtl="0">
              <a:buNone/>
              <a:defRPr sz="933">
                <a:solidFill>
                  <a:srgbClr val="007BC3"/>
                </a:solidFill>
                <a:latin typeface="Barlow Condensed"/>
                <a:ea typeface="Barlow Condensed"/>
                <a:cs typeface="Barlow Condensed"/>
                <a:sym typeface="Barlow Condensed"/>
              </a:defRPr>
            </a:lvl4pPr>
            <a:lvl5pPr lvl="4" algn="r" rtl="0">
              <a:buNone/>
              <a:defRPr sz="933">
                <a:solidFill>
                  <a:srgbClr val="007BC3"/>
                </a:solidFill>
                <a:latin typeface="Barlow Condensed"/>
                <a:ea typeface="Barlow Condensed"/>
                <a:cs typeface="Barlow Condensed"/>
                <a:sym typeface="Barlow Condensed"/>
              </a:defRPr>
            </a:lvl5pPr>
            <a:lvl6pPr lvl="5" algn="r" rtl="0">
              <a:buNone/>
              <a:defRPr sz="933">
                <a:solidFill>
                  <a:srgbClr val="007BC3"/>
                </a:solidFill>
                <a:latin typeface="Barlow Condensed"/>
                <a:ea typeface="Barlow Condensed"/>
                <a:cs typeface="Barlow Condensed"/>
                <a:sym typeface="Barlow Condensed"/>
              </a:defRPr>
            </a:lvl6pPr>
            <a:lvl7pPr lvl="6" algn="r" rtl="0">
              <a:buNone/>
              <a:defRPr sz="933">
                <a:solidFill>
                  <a:srgbClr val="007BC3"/>
                </a:solidFill>
                <a:latin typeface="Barlow Condensed"/>
                <a:ea typeface="Barlow Condensed"/>
                <a:cs typeface="Barlow Condensed"/>
                <a:sym typeface="Barlow Condensed"/>
              </a:defRPr>
            </a:lvl7pPr>
            <a:lvl8pPr lvl="7" algn="r" rtl="0">
              <a:buNone/>
              <a:defRPr sz="933">
                <a:solidFill>
                  <a:srgbClr val="007BC3"/>
                </a:solidFill>
                <a:latin typeface="Barlow Condensed"/>
                <a:ea typeface="Barlow Condensed"/>
                <a:cs typeface="Barlow Condensed"/>
                <a:sym typeface="Barlow Condensed"/>
              </a:defRPr>
            </a:lvl8pPr>
            <a:lvl9pPr lvl="8" algn="r" rtl="0">
              <a:buNone/>
              <a:defRPr sz="933">
                <a:solidFill>
                  <a:srgbClr val="007BC3"/>
                </a:solidFill>
                <a:latin typeface="Barlow Condensed"/>
                <a:ea typeface="Barlow Condensed"/>
                <a:cs typeface="Barlow Condensed"/>
                <a:sym typeface="Barlow Condensed"/>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78504103"/>
      </p:ext>
    </p:extLst>
  </p:cSld>
  <p:clrMapOvr>
    <a:masterClrMapping/>
  </p:clrMapOvr>
  <p:extLst>
    <p:ext uri="{DCECCB84-F9BA-43D5-87BE-67443E8EF086}">
      <p15:sldGuideLst xmlns:p15="http://schemas.microsoft.com/office/powerpoint/2012/main">
        <p15:guide id="1" pos="4416">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matchingName="Section header 1" preserve="1">
  <p:cSld name="Section header 1">
    <p:bg>
      <p:bgPr>
        <a:solidFill>
          <a:srgbClr val="007BC3"/>
        </a:solidFill>
        <a:effectLst/>
      </p:bgPr>
    </p:bg>
    <p:spTree>
      <p:nvGrpSpPr>
        <p:cNvPr id="1" name="Shape 23"/>
        <p:cNvGrpSpPr/>
        <p:nvPr/>
      </p:nvGrpSpPr>
      <p:grpSpPr>
        <a:xfrm>
          <a:off x="0" y="0"/>
          <a:ext cx="0" cy="0"/>
          <a:chOff x="0" y="0"/>
          <a:chExt cx="0" cy="0"/>
        </a:xfrm>
      </p:grpSpPr>
      <p:sp>
        <p:nvSpPr>
          <p:cNvPr id="24" name="Google Shape;24;p5"/>
          <p:cNvSpPr txBox="1">
            <a:spLocks noGrp="1"/>
          </p:cNvSpPr>
          <p:nvPr>
            <p:ph type="title"/>
          </p:nvPr>
        </p:nvSpPr>
        <p:spPr>
          <a:xfrm>
            <a:off x="624999" y="1611449"/>
            <a:ext cx="7252175" cy="1121600"/>
          </a:xfrm>
          <a:prstGeom prst="rect">
            <a:avLst/>
          </a:prstGeom>
        </p:spPr>
        <p:txBody>
          <a:bodyPr spcFirstLastPara="1" wrap="square" lIns="0" tIns="0" rIns="0" bIns="0" anchor="t" anchorCtr="0">
            <a:noAutofit/>
          </a:bodyPr>
          <a:lstStyle>
            <a:lvl1pPr lvl="0" rtl="0">
              <a:lnSpc>
                <a:spcPct val="70000"/>
              </a:lnSpc>
              <a:spcBef>
                <a:spcPts val="0"/>
              </a:spcBef>
              <a:spcAft>
                <a:spcPts val="0"/>
              </a:spcAft>
              <a:buSzPts val="8000"/>
              <a:buNone/>
              <a:defRPr sz="14000" b="1" i="0" spc="-133" baseline="0">
                <a:solidFill>
                  <a:srgbClr val="001F45"/>
                </a:solidFill>
                <a:latin typeface="PrudentialModern Bold SemiConde" pitchFamily="2" charset="77"/>
              </a:defRPr>
            </a:lvl1pPr>
            <a:lvl2pPr lvl="1" algn="ctr" rtl="0">
              <a:lnSpc>
                <a:spcPct val="80000"/>
              </a:lnSpc>
              <a:spcBef>
                <a:spcPts val="0"/>
              </a:spcBef>
              <a:spcAft>
                <a:spcPts val="0"/>
              </a:spcAft>
              <a:buClr>
                <a:srgbClr val="001F45"/>
              </a:buClr>
              <a:buSzPts val="3600"/>
              <a:buNone/>
              <a:defRPr sz="4800">
                <a:solidFill>
                  <a:srgbClr val="001F45"/>
                </a:solidFill>
              </a:defRPr>
            </a:lvl2pPr>
            <a:lvl3pPr lvl="2" algn="ctr" rtl="0">
              <a:lnSpc>
                <a:spcPct val="80000"/>
              </a:lnSpc>
              <a:spcBef>
                <a:spcPts val="0"/>
              </a:spcBef>
              <a:spcAft>
                <a:spcPts val="0"/>
              </a:spcAft>
              <a:buClr>
                <a:srgbClr val="001F45"/>
              </a:buClr>
              <a:buSzPts val="3600"/>
              <a:buNone/>
              <a:defRPr sz="4800">
                <a:solidFill>
                  <a:srgbClr val="001F45"/>
                </a:solidFill>
              </a:defRPr>
            </a:lvl3pPr>
            <a:lvl4pPr lvl="3" algn="ctr" rtl="0">
              <a:lnSpc>
                <a:spcPct val="80000"/>
              </a:lnSpc>
              <a:spcBef>
                <a:spcPts val="0"/>
              </a:spcBef>
              <a:spcAft>
                <a:spcPts val="0"/>
              </a:spcAft>
              <a:buClr>
                <a:srgbClr val="001F45"/>
              </a:buClr>
              <a:buSzPts val="3600"/>
              <a:buNone/>
              <a:defRPr sz="4800">
                <a:solidFill>
                  <a:srgbClr val="001F45"/>
                </a:solidFill>
              </a:defRPr>
            </a:lvl4pPr>
            <a:lvl5pPr lvl="4" algn="ctr" rtl="0">
              <a:lnSpc>
                <a:spcPct val="80000"/>
              </a:lnSpc>
              <a:spcBef>
                <a:spcPts val="0"/>
              </a:spcBef>
              <a:spcAft>
                <a:spcPts val="0"/>
              </a:spcAft>
              <a:buClr>
                <a:srgbClr val="001F45"/>
              </a:buClr>
              <a:buSzPts val="3600"/>
              <a:buNone/>
              <a:defRPr sz="4800">
                <a:solidFill>
                  <a:srgbClr val="001F45"/>
                </a:solidFill>
              </a:defRPr>
            </a:lvl5pPr>
            <a:lvl6pPr lvl="5" algn="ctr" rtl="0">
              <a:lnSpc>
                <a:spcPct val="80000"/>
              </a:lnSpc>
              <a:spcBef>
                <a:spcPts val="0"/>
              </a:spcBef>
              <a:spcAft>
                <a:spcPts val="0"/>
              </a:spcAft>
              <a:buClr>
                <a:srgbClr val="001F45"/>
              </a:buClr>
              <a:buSzPts val="3600"/>
              <a:buNone/>
              <a:defRPr sz="4800">
                <a:solidFill>
                  <a:srgbClr val="001F45"/>
                </a:solidFill>
              </a:defRPr>
            </a:lvl6pPr>
            <a:lvl7pPr lvl="6" algn="ctr" rtl="0">
              <a:lnSpc>
                <a:spcPct val="80000"/>
              </a:lnSpc>
              <a:spcBef>
                <a:spcPts val="0"/>
              </a:spcBef>
              <a:spcAft>
                <a:spcPts val="0"/>
              </a:spcAft>
              <a:buClr>
                <a:srgbClr val="001F45"/>
              </a:buClr>
              <a:buSzPts val="3600"/>
              <a:buNone/>
              <a:defRPr sz="4800">
                <a:solidFill>
                  <a:srgbClr val="001F45"/>
                </a:solidFill>
              </a:defRPr>
            </a:lvl7pPr>
            <a:lvl8pPr lvl="7" algn="ctr" rtl="0">
              <a:lnSpc>
                <a:spcPct val="80000"/>
              </a:lnSpc>
              <a:spcBef>
                <a:spcPts val="0"/>
              </a:spcBef>
              <a:spcAft>
                <a:spcPts val="0"/>
              </a:spcAft>
              <a:buClr>
                <a:srgbClr val="001F45"/>
              </a:buClr>
              <a:buSzPts val="3600"/>
              <a:buNone/>
              <a:defRPr sz="4800">
                <a:solidFill>
                  <a:srgbClr val="001F45"/>
                </a:solidFill>
              </a:defRPr>
            </a:lvl8pPr>
            <a:lvl9pPr lvl="8" algn="ctr" rtl="0">
              <a:lnSpc>
                <a:spcPct val="80000"/>
              </a:lnSpc>
              <a:spcBef>
                <a:spcPts val="0"/>
              </a:spcBef>
              <a:spcAft>
                <a:spcPts val="0"/>
              </a:spcAft>
              <a:buClr>
                <a:srgbClr val="001F45"/>
              </a:buClr>
              <a:buSzPts val="3600"/>
              <a:buNone/>
              <a:defRPr sz="4800">
                <a:solidFill>
                  <a:srgbClr val="001F45"/>
                </a:solidFill>
              </a:defRPr>
            </a:lvl9pPr>
          </a:lstStyle>
          <a:p>
            <a:endParaRPr lang="en-US"/>
          </a:p>
        </p:txBody>
      </p:sp>
      <p:sp>
        <p:nvSpPr>
          <p:cNvPr id="25" name="Google Shape;25;p5"/>
          <p:cNvSpPr txBox="1">
            <a:spLocks noGrp="1"/>
          </p:cNvSpPr>
          <p:nvPr>
            <p:ph type="body" idx="1"/>
          </p:nvPr>
        </p:nvSpPr>
        <p:spPr>
          <a:xfrm>
            <a:off x="8389620" y="1578198"/>
            <a:ext cx="3192780" cy="4555200"/>
          </a:xfrm>
          <a:prstGeom prst="rect">
            <a:avLst/>
          </a:prstGeom>
        </p:spPr>
        <p:txBody>
          <a:bodyPr spcFirstLastPara="1" wrap="square" lIns="0" tIns="0" rIns="0" bIns="0" anchor="t" anchorCtr="0">
            <a:noAutofit/>
          </a:bodyPr>
          <a:lstStyle>
            <a:lvl1pPr marL="8466" lvl="0" indent="0" rtl="0">
              <a:lnSpc>
                <a:spcPct val="100000"/>
              </a:lnSpc>
              <a:spcBef>
                <a:spcPts val="0"/>
              </a:spcBef>
              <a:spcAft>
                <a:spcPts val="0"/>
              </a:spcAft>
              <a:buSzPts val="1000"/>
              <a:buFontTx/>
              <a:buNone/>
              <a:tabLst/>
              <a:defRPr sz="1200" b="0" i="0">
                <a:solidFill>
                  <a:schemeClr val="bg1"/>
                </a:solidFill>
                <a:latin typeface="PrudentialModern Light" pitchFamily="2" charset="77"/>
              </a:defRPr>
            </a:lvl1pPr>
            <a:lvl2pPr marL="1219170" lvl="1" indent="-389457" rtl="0">
              <a:lnSpc>
                <a:spcPct val="100000"/>
              </a:lnSpc>
              <a:spcBef>
                <a:spcPts val="0"/>
              </a:spcBef>
              <a:spcAft>
                <a:spcPts val="0"/>
              </a:spcAft>
              <a:buSzPts val="1000"/>
              <a:buChar char="○"/>
              <a:defRPr/>
            </a:lvl2pPr>
            <a:lvl3pPr marL="1828754" lvl="2" indent="-389457" rtl="0">
              <a:lnSpc>
                <a:spcPct val="100000"/>
              </a:lnSpc>
              <a:spcBef>
                <a:spcPts val="0"/>
              </a:spcBef>
              <a:spcAft>
                <a:spcPts val="0"/>
              </a:spcAft>
              <a:buSzPts val="1000"/>
              <a:buChar char="■"/>
              <a:defRPr/>
            </a:lvl3pPr>
            <a:lvl4pPr marL="2438339" lvl="3" indent="-389457" rtl="0">
              <a:lnSpc>
                <a:spcPct val="100000"/>
              </a:lnSpc>
              <a:spcBef>
                <a:spcPts val="0"/>
              </a:spcBef>
              <a:spcAft>
                <a:spcPts val="0"/>
              </a:spcAft>
              <a:buSzPts val="1000"/>
              <a:buChar char="●"/>
              <a:defRPr/>
            </a:lvl4pPr>
            <a:lvl5pPr marL="3047924" lvl="4" indent="-389457" rtl="0">
              <a:lnSpc>
                <a:spcPct val="100000"/>
              </a:lnSpc>
              <a:spcBef>
                <a:spcPts val="0"/>
              </a:spcBef>
              <a:spcAft>
                <a:spcPts val="0"/>
              </a:spcAft>
              <a:buSzPts val="1000"/>
              <a:buChar char="○"/>
              <a:defRPr/>
            </a:lvl5pPr>
            <a:lvl6pPr marL="3657509" lvl="5" indent="-389457" rtl="0">
              <a:lnSpc>
                <a:spcPct val="100000"/>
              </a:lnSpc>
              <a:spcBef>
                <a:spcPts val="0"/>
              </a:spcBef>
              <a:spcAft>
                <a:spcPts val="0"/>
              </a:spcAft>
              <a:buSzPts val="1000"/>
              <a:buChar char="■"/>
              <a:defRPr/>
            </a:lvl6pPr>
            <a:lvl7pPr marL="4267093" lvl="6" indent="-389457" rtl="0">
              <a:lnSpc>
                <a:spcPct val="100000"/>
              </a:lnSpc>
              <a:spcBef>
                <a:spcPts val="0"/>
              </a:spcBef>
              <a:spcAft>
                <a:spcPts val="0"/>
              </a:spcAft>
              <a:buSzPts val="1000"/>
              <a:buChar char="●"/>
              <a:defRPr/>
            </a:lvl7pPr>
            <a:lvl8pPr marL="4876678" lvl="7" indent="-389457" rtl="0">
              <a:lnSpc>
                <a:spcPct val="100000"/>
              </a:lnSpc>
              <a:spcBef>
                <a:spcPts val="0"/>
              </a:spcBef>
              <a:spcAft>
                <a:spcPts val="0"/>
              </a:spcAft>
              <a:buSzPts val="1000"/>
              <a:buChar char="○"/>
              <a:defRPr/>
            </a:lvl8pPr>
            <a:lvl9pPr marL="5486263" lvl="8" indent="-389457" rtl="0">
              <a:lnSpc>
                <a:spcPct val="100000"/>
              </a:lnSpc>
              <a:spcBef>
                <a:spcPts val="0"/>
              </a:spcBef>
              <a:spcAft>
                <a:spcPts val="0"/>
              </a:spcAft>
              <a:buSzPts val="1000"/>
              <a:buChar char="■"/>
              <a:defRPr/>
            </a:lvl9pPr>
          </a:lstStyle>
          <a:p>
            <a:endParaRPr/>
          </a:p>
        </p:txBody>
      </p:sp>
      <p:sp>
        <p:nvSpPr>
          <p:cNvPr id="2" name="Google Shape;43;p8">
            <a:extLst>
              <a:ext uri="{FF2B5EF4-FFF2-40B4-BE49-F238E27FC236}">
                <a16:creationId xmlns:a16="http://schemas.microsoft.com/office/drawing/2014/main" id="{62686A88-1B90-68FD-0BB3-B5BB3078A100}"/>
              </a:ext>
            </a:extLst>
          </p:cNvPr>
          <p:cNvSpPr txBox="1"/>
          <p:nvPr userDrawn="1"/>
        </p:nvSpPr>
        <p:spPr>
          <a:xfrm>
            <a:off x="607633" y="223714"/>
            <a:ext cx="1291189" cy="107722"/>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700" b="1" i="0" dirty="0">
                <a:solidFill>
                  <a:schemeClr val="bg1"/>
                </a:solidFill>
                <a:latin typeface="PrudentialModern Bold SemiConde" pitchFamily="2" charset="77"/>
                <a:ea typeface="Barlow Condensed Medium"/>
                <a:cs typeface="Barlow Condensed Medium"/>
                <a:sym typeface="Barlow Condensed Medium"/>
              </a:rPr>
              <a:t>150</a:t>
            </a:r>
            <a:r>
              <a:rPr lang="en-US" sz="700" b="1" i="0" baseline="30000" dirty="0">
                <a:solidFill>
                  <a:schemeClr val="bg1"/>
                </a:solidFill>
                <a:latin typeface="PrudentialModern Bold SemiConde" pitchFamily="2" charset="77"/>
                <a:ea typeface="Barlow Condensed Medium"/>
                <a:cs typeface="Barlow Condensed Medium"/>
                <a:sym typeface="Barlow Condensed Medium"/>
              </a:rPr>
              <a:t>TH</a:t>
            </a:r>
            <a:r>
              <a:rPr lang="en-US" sz="700" b="1" i="0" dirty="0">
                <a:solidFill>
                  <a:schemeClr val="bg1"/>
                </a:solidFill>
                <a:latin typeface="PrudentialModern Bold SemiConde" pitchFamily="2" charset="77"/>
                <a:ea typeface="Barlow Condensed Medium"/>
                <a:cs typeface="Barlow Condensed Medium"/>
                <a:sym typeface="Barlow Condensed Medium"/>
              </a:rPr>
              <a:t> ANNIVERSARY </a:t>
            </a:r>
          </a:p>
        </p:txBody>
      </p:sp>
      <p:sp>
        <p:nvSpPr>
          <p:cNvPr id="3" name="Google Shape;44;p8">
            <a:extLst>
              <a:ext uri="{FF2B5EF4-FFF2-40B4-BE49-F238E27FC236}">
                <a16:creationId xmlns:a16="http://schemas.microsoft.com/office/drawing/2014/main" id="{3810E77B-4CF6-992F-35D3-17DED6272CDD}"/>
              </a:ext>
            </a:extLst>
          </p:cNvPr>
          <p:cNvSpPr txBox="1"/>
          <p:nvPr userDrawn="1"/>
        </p:nvSpPr>
        <p:spPr>
          <a:xfrm>
            <a:off x="1954034" y="223714"/>
            <a:ext cx="1293991" cy="107722"/>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US" sz="700" b="1" i="0">
                <a:solidFill>
                  <a:schemeClr val="bg1"/>
                </a:solidFill>
                <a:latin typeface="PrudentialModern Bold SemiConde" pitchFamily="2" charset="77"/>
                <a:ea typeface="Barlow Condensed Medium"/>
                <a:cs typeface="Barlow Condensed Medium"/>
                <a:sym typeface="Barlow Condensed Medium"/>
              </a:rPr>
              <a:t>TOOLKIT</a:t>
            </a:r>
          </a:p>
        </p:txBody>
      </p:sp>
      <p:sp>
        <p:nvSpPr>
          <p:cNvPr id="4" name="Google Shape;21;p4">
            <a:extLst>
              <a:ext uri="{FF2B5EF4-FFF2-40B4-BE49-F238E27FC236}">
                <a16:creationId xmlns:a16="http://schemas.microsoft.com/office/drawing/2014/main" id="{ECEF12A6-E2F9-7875-21FD-90C88C802894}"/>
              </a:ext>
            </a:extLst>
          </p:cNvPr>
          <p:cNvSpPr txBox="1">
            <a:spLocks/>
          </p:cNvSpPr>
          <p:nvPr userDrawn="1"/>
        </p:nvSpPr>
        <p:spPr>
          <a:xfrm>
            <a:off x="10850811" y="5897772"/>
            <a:ext cx="731600" cy="524800"/>
          </a:xfrm>
          <a:prstGeom prst="rect">
            <a:avLst/>
          </a:prstGeom>
        </p:spPr>
        <p:txBody>
          <a:bodyPr spcFirstLastPara="1" wrap="square" lIns="0" tIns="0" rIns="0" bIns="0" anchor="b" anchorCtr="0">
            <a:normAutofit/>
          </a:bodyPr>
          <a:lstStyle>
            <a:defPPr>
              <a:defRPr lang="en-US"/>
            </a:defPPr>
            <a:lvl1pPr marL="0" lvl="0" algn="r" defTabSz="914400" rtl="0" eaLnBrk="1" latinLnBrk="0" hangingPunct="1">
              <a:buNone/>
              <a:defRPr sz="800" b="1" i="0" kern="1200">
                <a:solidFill>
                  <a:schemeClr val="bg1"/>
                </a:solidFill>
                <a:latin typeface="PrudentialModern Bold SemiConde" pitchFamily="2" charset="77"/>
                <a:ea typeface="PrudentialModern Bold SemiConde" pitchFamily="2" charset="77"/>
                <a:cs typeface="PrudentialModern Bold SemiConde" pitchFamily="2" charset="77"/>
                <a:sym typeface="Barlow Condensed"/>
              </a:defRPr>
            </a:lvl1pPr>
            <a:lvl2pPr marL="457200" lvl="1" algn="r" defTabSz="914400" rtl="0" eaLnBrk="1" latinLnBrk="0" hangingPunct="1">
              <a:buNone/>
              <a:defRPr sz="933" kern="1200">
                <a:solidFill>
                  <a:srgbClr val="007BC3"/>
                </a:solidFill>
                <a:latin typeface="Barlow Condensed"/>
                <a:ea typeface="Barlow Condensed"/>
                <a:cs typeface="Barlow Condensed"/>
                <a:sym typeface="Barlow Condensed"/>
              </a:defRPr>
            </a:lvl2pPr>
            <a:lvl3pPr marL="914400" lvl="2" algn="r" defTabSz="914400" rtl="0" eaLnBrk="1" latinLnBrk="0" hangingPunct="1">
              <a:buNone/>
              <a:defRPr sz="933" kern="1200">
                <a:solidFill>
                  <a:srgbClr val="007BC3"/>
                </a:solidFill>
                <a:latin typeface="Barlow Condensed"/>
                <a:ea typeface="Barlow Condensed"/>
                <a:cs typeface="Barlow Condensed"/>
                <a:sym typeface="Barlow Condensed"/>
              </a:defRPr>
            </a:lvl3pPr>
            <a:lvl4pPr marL="1371600" lvl="3" algn="r" defTabSz="914400" rtl="0" eaLnBrk="1" latinLnBrk="0" hangingPunct="1">
              <a:buNone/>
              <a:defRPr sz="933" kern="1200">
                <a:solidFill>
                  <a:srgbClr val="007BC3"/>
                </a:solidFill>
                <a:latin typeface="Barlow Condensed"/>
                <a:ea typeface="Barlow Condensed"/>
                <a:cs typeface="Barlow Condensed"/>
                <a:sym typeface="Barlow Condensed"/>
              </a:defRPr>
            </a:lvl4pPr>
            <a:lvl5pPr marL="1828800" lvl="4" algn="r" defTabSz="914400" rtl="0" eaLnBrk="1" latinLnBrk="0" hangingPunct="1">
              <a:buNone/>
              <a:defRPr sz="933" kern="1200">
                <a:solidFill>
                  <a:srgbClr val="007BC3"/>
                </a:solidFill>
                <a:latin typeface="Barlow Condensed"/>
                <a:ea typeface="Barlow Condensed"/>
                <a:cs typeface="Barlow Condensed"/>
                <a:sym typeface="Barlow Condensed"/>
              </a:defRPr>
            </a:lvl5pPr>
            <a:lvl6pPr marL="2286000" lvl="5" algn="r" defTabSz="914400" rtl="0" eaLnBrk="1" latinLnBrk="0" hangingPunct="1">
              <a:buNone/>
              <a:defRPr sz="933" kern="1200">
                <a:solidFill>
                  <a:srgbClr val="007BC3"/>
                </a:solidFill>
                <a:latin typeface="Barlow Condensed"/>
                <a:ea typeface="Barlow Condensed"/>
                <a:cs typeface="Barlow Condensed"/>
                <a:sym typeface="Barlow Condensed"/>
              </a:defRPr>
            </a:lvl6pPr>
            <a:lvl7pPr marL="2743200" lvl="6" algn="r" defTabSz="914400" rtl="0" eaLnBrk="1" latinLnBrk="0" hangingPunct="1">
              <a:buNone/>
              <a:defRPr sz="933" kern="1200">
                <a:solidFill>
                  <a:srgbClr val="007BC3"/>
                </a:solidFill>
                <a:latin typeface="Barlow Condensed"/>
                <a:ea typeface="Barlow Condensed"/>
                <a:cs typeface="Barlow Condensed"/>
                <a:sym typeface="Barlow Condensed"/>
              </a:defRPr>
            </a:lvl7pPr>
            <a:lvl8pPr marL="3200400" lvl="7" algn="r" defTabSz="914400" rtl="0" eaLnBrk="1" latinLnBrk="0" hangingPunct="1">
              <a:buNone/>
              <a:defRPr sz="933" kern="1200">
                <a:solidFill>
                  <a:srgbClr val="007BC3"/>
                </a:solidFill>
                <a:latin typeface="Barlow Condensed"/>
                <a:ea typeface="Barlow Condensed"/>
                <a:cs typeface="Barlow Condensed"/>
                <a:sym typeface="Barlow Condensed"/>
              </a:defRPr>
            </a:lvl8pPr>
            <a:lvl9pPr marL="3657600" lvl="8" algn="r" defTabSz="914400" rtl="0" eaLnBrk="1" latinLnBrk="0" hangingPunct="1">
              <a:buNone/>
              <a:defRPr sz="933" kern="1200">
                <a:solidFill>
                  <a:srgbClr val="007BC3"/>
                </a:solidFill>
                <a:latin typeface="Barlow Condensed"/>
                <a:ea typeface="Barlow Condensed"/>
                <a:cs typeface="Barlow Condensed"/>
                <a:sym typeface="Barlow Condensed"/>
              </a:defRPr>
            </a:lvl9pPr>
          </a:lstStyle>
          <a:p>
            <a:fld id="{00000000-1234-1234-1234-123412341234}" type="slidenum">
              <a:rPr lang="en" smtClean="0">
                <a:solidFill>
                  <a:schemeClr val="bg1"/>
                </a:solidFill>
              </a:rPr>
              <a:pPr/>
              <a:t>‹#›</a:t>
            </a:fld>
            <a:endParaRPr lang="en">
              <a:solidFill>
                <a:schemeClr val="bg1"/>
              </a:solidFill>
            </a:endParaRPr>
          </a:p>
        </p:txBody>
      </p:sp>
    </p:spTree>
    <p:extLst>
      <p:ext uri="{BB962C8B-B14F-4D97-AF65-F5344CB8AC3E}">
        <p14:creationId xmlns:p14="http://schemas.microsoft.com/office/powerpoint/2010/main" val="181364717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Google Shape;21;p4">
            <a:extLst>
              <a:ext uri="{FF2B5EF4-FFF2-40B4-BE49-F238E27FC236}">
                <a16:creationId xmlns:a16="http://schemas.microsoft.com/office/drawing/2014/main" id="{08C522E5-EC34-F195-C466-6B9D3C782B83}"/>
              </a:ext>
            </a:extLst>
          </p:cNvPr>
          <p:cNvSpPr txBox="1">
            <a:spLocks/>
          </p:cNvSpPr>
          <p:nvPr userDrawn="1"/>
        </p:nvSpPr>
        <p:spPr>
          <a:xfrm>
            <a:off x="10850811" y="5897772"/>
            <a:ext cx="731600" cy="524800"/>
          </a:xfrm>
          <a:prstGeom prst="rect">
            <a:avLst/>
          </a:prstGeom>
        </p:spPr>
        <p:txBody>
          <a:bodyPr spcFirstLastPara="1" wrap="square" lIns="0" tIns="0" rIns="0" bIns="0" anchor="b" anchorCtr="0">
            <a:normAutofit/>
          </a:bodyPr>
          <a:lstStyle>
            <a:defPPr>
              <a:defRPr lang="en-US"/>
            </a:defPPr>
            <a:lvl1pPr marL="0" lvl="0" algn="r" defTabSz="914400" rtl="0" eaLnBrk="1" latinLnBrk="0" hangingPunct="1">
              <a:buNone/>
              <a:defRPr sz="800" b="1" i="0" kern="1200">
                <a:solidFill>
                  <a:schemeClr val="bg1"/>
                </a:solidFill>
                <a:latin typeface="PrudentialModern Bold SemiConde" pitchFamily="2" charset="77"/>
                <a:ea typeface="PrudentialModern Bold SemiConde" pitchFamily="2" charset="77"/>
                <a:cs typeface="PrudentialModern Bold SemiConde" pitchFamily="2" charset="77"/>
                <a:sym typeface="Barlow Condensed"/>
              </a:defRPr>
            </a:lvl1pPr>
            <a:lvl2pPr marL="457200" lvl="1" algn="r" defTabSz="914400" rtl="0" eaLnBrk="1" latinLnBrk="0" hangingPunct="1">
              <a:buNone/>
              <a:defRPr sz="933" kern="1200">
                <a:solidFill>
                  <a:srgbClr val="007BC3"/>
                </a:solidFill>
                <a:latin typeface="Barlow Condensed"/>
                <a:ea typeface="Barlow Condensed"/>
                <a:cs typeface="Barlow Condensed"/>
                <a:sym typeface="Barlow Condensed"/>
              </a:defRPr>
            </a:lvl2pPr>
            <a:lvl3pPr marL="914400" lvl="2" algn="r" defTabSz="914400" rtl="0" eaLnBrk="1" latinLnBrk="0" hangingPunct="1">
              <a:buNone/>
              <a:defRPr sz="933" kern="1200">
                <a:solidFill>
                  <a:srgbClr val="007BC3"/>
                </a:solidFill>
                <a:latin typeface="Barlow Condensed"/>
                <a:ea typeface="Barlow Condensed"/>
                <a:cs typeface="Barlow Condensed"/>
                <a:sym typeface="Barlow Condensed"/>
              </a:defRPr>
            </a:lvl3pPr>
            <a:lvl4pPr marL="1371600" lvl="3" algn="r" defTabSz="914400" rtl="0" eaLnBrk="1" latinLnBrk="0" hangingPunct="1">
              <a:buNone/>
              <a:defRPr sz="933" kern="1200">
                <a:solidFill>
                  <a:srgbClr val="007BC3"/>
                </a:solidFill>
                <a:latin typeface="Barlow Condensed"/>
                <a:ea typeface="Barlow Condensed"/>
                <a:cs typeface="Barlow Condensed"/>
                <a:sym typeface="Barlow Condensed"/>
              </a:defRPr>
            </a:lvl4pPr>
            <a:lvl5pPr marL="1828800" lvl="4" algn="r" defTabSz="914400" rtl="0" eaLnBrk="1" latinLnBrk="0" hangingPunct="1">
              <a:buNone/>
              <a:defRPr sz="933" kern="1200">
                <a:solidFill>
                  <a:srgbClr val="007BC3"/>
                </a:solidFill>
                <a:latin typeface="Barlow Condensed"/>
                <a:ea typeface="Barlow Condensed"/>
                <a:cs typeface="Barlow Condensed"/>
                <a:sym typeface="Barlow Condensed"/>
              </a:defRPr>
            </a:lvl5pPr>
            <a:lvl6pPr marL="2286000" lvl="5" algn="r" defTabSz="914400" rtl="0" eaLnBrk="1" latinLnBrk="0" hangingPunct="1">
              <a:buNone/>
              <a:defRPr sz="933" kern="1200">
                <a:solidFill>
                  <a:srgbClr val="007BC3"/>
                </a:solidFill>
                <a:latin typeface="Barlow Condensed"/>
                <a:ea typeface="Barlow Condensed"/>
                <a:cs typeface="Barlow Condensed"/>
                <a:sym typeface="Barlow Condensed"/>
              </a:defRPr>
            </a:lvl6pPr>
            <a:lvl7pPr marL="2743200" lvl="6" algn="r" defTabSz="914400" rtl="0" eaLnBrk="1" latinLnBrk="0" hangingPunct="1">
              <a:buNone/>
              <a:defRPr sz="933" kern="1200">
                <a:solidFill>
                  <a:srgbClr val="007BC3"/>
                </a:solidFill>
                <a:latin typeface="Barlow Condensed"/>
                <a:ea typeface="Barlow Condensed"/>
                <a:cs typeface="Barlow Condensed"/>
                <a:sym typeface="Barlow Condensed"/>
              </a:defRPr>
            </a:lvl7pPr>
            <a:lvl8pPr marL="3200400" lvl="7" algn="r" defTabSz="914400" rtl="0" eaLnBrk="1" latinLnBrk="0" hangingPunct="1">
              <a:buNone/>
              <a:defRPr sz="933" kern="1200">
                <a:solidFill>
                  <a:srgbClr val="007BC3"/>
                </a:solidFill>
                <a:latin typeface="Barlow Condensed"/>
                <a:ea typeface="Barlow Condensed"/>
                <a:cs typeface="Barlow Condensed"/>
                <a:sym typeface="Barlow Condensed"/>
              </a:defRPr>
            </a:lvl8pPr>
            <a:lvl9pPr marL="3657600" lvl="8" algn="r" defTabSz="914400" rtl="0" eaLnBrk="1" latinLnBrk="0" hangingPunct="1">
              <a:buNone/>
              <a:defRPr sz="933" kern="1200">
                <a:solidFill>
                  <a:srgbClr val="007BC3"/>
                </a:solidFill>
                <a:latin typeface="Barlow Condensed"/>
                <a:ea typeface="Barlow Condensed"/>
                <a:cs typeface="Barlow Condensed"/>
                <a:sym typeface="Barlow Condensed"/>
              </a:defRPr>
            </a:lvl9pPr>
          </a:lstStyle>
          <a:p>
            <a:fld id="{00000000-1234-1234-1234-123412341234}" type="slidenum">
              <a:rPr lang="en" smtClean="0">
                <a:solidFill>
                  <a:srgbClr val="001F45"/>
                </a:solidFill>
              </a:rPr>
              <a:pPr/>
              <a:t>‹#›</a:t>
            </a:fld>
            <a:endParaRPr lang="en">
              <a:solidFill>
                <a:srgbClr val="001F45"/>
              </a:solidFill>
            </a:endParaRPr>
          </a:p>
        </p:txBody>
      </p:sp>
    </p:spTree>
    <p:extLst>
      <p:ext uri="{BB962C8B-B14F-4D97-AF65-F5344CB8AC3E}">
        <p14:creationId xmlns:p14="http://schemas.microsoft.com/office/powerpoint/2010/main" val="2022171549"/>
      </p:ext>
    </p:extLst>
  </p:cSld>
  <p:clrMapOvr>
    <a:masterClrMapping/>
  </p:clrMapOvr>
  <p:extLst>
    <p:ext uri="{DCECCB84-F9BA-43D5-87BE-67443E8EF086}">
      <p15:sldGuideLst xmlns:p15="http://schemas.microsoft.com/office/powerpoint/2012/main"/>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body 1">
  <p:cSld name="Title and body 1">
    <p:spTree>
      <p:nvGrpSpPr>
        <p:cNvPr id="1" name="Shape 34"/>
        <p:cNvGrpSpPr/>
        <p:nvPr/>
      </p:nvGrpSpPr>
      <p:grpSpPr>
        <a:xfrm>
          <a:off x="0" y="0"/>
          <a:ext cx="0" cy="0"/>
          <a:chOff x="0" y="0"/>
          <a:chExt cx="0" cy="0"/>
        </a:xfrm>
      </p:grpSpPr>
      <p:sp>
        <p:nvSpPr>
          <p:cNvPr id="35" name="Google Shape;35;p7"/>
          <p:cNvSpPr txBox="1">
            <a:spLocks noGrp="1"/>
          </p:cNvSpPr>
          <p:nvPr>
            <p:ph type="title"/>
          </p:nvPr>
        </p:nvSpPr>
        <p:spPr>
          <a:xfrm>
            <a:off x="609600" y="929434"/>
            <a:ext cx="2638425" cy="670766"/>
          </a:xfrm>
          <a:prstGeom prst="rect">
            <a:avLst/>
          </a:prstGeom>
        </p:spPr>
        <p:txBody>
          <a:bodyPr spcFirstLastPara="1" wrap="square" lIns="0" tIns="0" rIns="0" bIns="0" anchor="t" anchorCtr="0">
            <a:noAutofit/>
          </a:bodyPr>
          <a:lstStyle>
            <a:lvl1pPr lvl="0" rtl="0">
              <a:lnSpc>
                <a:spcPct val="80000"/>
              </a:lnSpc>
              <a:spcBef>
                <a:spcPts val="0"/>
              </a:spcBef>
              <a:spcAft>
                <a:spcPts val="0"/>
              </a:spcAft>
              <a:buSzPts val="2000"/>
              <a:buNone/>
              <a:defRPr sz="2500" b="1" i="0" spc="0" baseline="0">
                <a:latin typeface="PrudentialModern Bold SemiConde" pitchFamily="2" charset="77"/>
              </a:defRPr>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lang="en-US"/>
          </a:p>
        </p:txBody>
      </p:sp>
      <p:sp>
        <p:nvSpPr>
          <p:cNvPr id="36" name="Google Shape;36;p7"/>
          <p:cNvSpPr txBox="1">
            <a:spLocks noGrp="1"/>
          </p:cNvSpPr>
          <p:nvPr>
            <p:ph type="body" idx="1"/>
          </p:nvPr>
        </p:nvSpPr>
        <p:spPr>
          <a:xfrm>
            <a:off x="609599" y="1828800"/>
            <a:ext cx="2638425" cy="4572000"/>
          </a:xfrm>
          <a:prstGeom prst="rect">
            <a:avLst/>
          </a:prstGeom>
        </p:spPr>
        <p:txBody>
          <a:bodyPr spcFirstLastPara="1" wrap="square" lIns="0" tIns="0" rIns="0" bIns="0" anchor="t" anchorCtr="0">
            <a:noAutofit/>
          </a:bodyPr>
          <a:lstStyle>
            <a:lvl1pPr marL="8466" lvl="0" indent="0" rtl="0">
              <a:spcBef>
                <a:spcPts val="0"/>
              </a:spcBef>
              <a:spcAft>
                <a:spcPts val="0"/>
              </a:spcAft>
              <a:buSzPts val="800"/>
              <a:buFont typeface="Assistant"/>
              <a:buNone/>
              <a:tabLst/>
              <a:defRPr sz="1100" b="0" i="0">
                <a:latin typeface="PrudentialModern Light" pitchFamily="2" charset="77"/>
                <a:ea typeface="PrudentialModern Light" pitchFamily="2" charset="77"/>
                <a:cs typeface="Assistant"/>
                <a:sym typeface="Assistant"/>
              </a:defRPr>
            </a:lvl1pPr>
            <a:lvl2pPr marL="1219170" lvl="1" indent="-372524" rtl="0">
              <a:spcBef>
                <a:spcPts val="0"/>
              </a:spcBef>
              <a:spcAft>
                <a:spcPts val="0"/>
              </a:spcAft>
              <a:buSzPts val="800"/>
              <a:buFont typeface="Assistant"/>
              <a:buChar char="○"/>
              <a:defRPr sz="1067">
                <a:latin typeface="Assistant"/>
                <a:ea typeface="Assistant"/>
                <a:cs typeface="Assistant"/>
                <a:sym typeface="Assistant"/>
              </a:defRPr>
            </a:lvl2pPr>
            <a:lvl3pPr marL="1828754" lvl="2" indent="-372524" rtl="0">
              <a:spcBef>
                <a:spcPts val="0"/>
              </a:spcBef>
              <a:spcAft>
                <a:spcPts val="0"/>
              </a:spcAft>
              <a:buSzPts val="800"/>
              <a:buFont typeface="Assistant"/>
              <a:buChar char="■"/>
              <a:defRPr sz="1067">
                <a:latin typeface="Assistant"/>
                <a:ea typeface="Assistant"/>
                <a:cs typeface="Assistant"/>
                <a:sym typeface="Assistant"/>
              </a:defRPr>
            </a:lvl3pPr>
            <a:lvl4pPr marL="2438339" lvl="3" indent="-372524" rtl="0">
              <a:spcBef>
                <a:spcPts val="0"/>
              </a:spcBef>
              <a:spcAft>
                <a:spcPts val="0"/>
              </a:spcAft>
              <a:buSzPts val="800"/>
              <a:buFont typeface="Assistant"/>
              <a:buChar char="●"/>
              <a:defRPr sz="1067">
                <a:latin typeface="Assistant"/>
                <a:ea typeface="Assistant"/>
                <a:cs typeface="Assistant"/>
                <a:sym typeface="Assistant"/>
              </a:defRPr>
            </a:lvl4pPr>
            <a:lvl5pPr marL="3047924" lvl="4" indent="-372524" rtl="0">
              <a:spcBef>
                <a:spcPts val="0"/>
              </a:spcBef>
              <a:spcAft>
                <a:spcPts val="0"/>
              </a:spcAft>
              <a:buSzPts val="800"/>
              <a:buFont typeface="Assistant"/>
              <a:buChar char="○"/>
              <a:defRPr sz="1067">
                <a:latin typeface="Assistant"/>
                <a:ea typeface="Assistant"/>
                <a:cs typeface="Assistant"/>
                <a:sym typeface="Assistant"/>
              </a:defRPr>
            </a:lvl5pPr>
            <a:lvl6pPr marL="3657509" lvl="5" indent="-372524" rtl="0">
              <a:spcBef>
                <a:spcPts val="0"/>
              </a:spcBef>
              <a:spcAft>
                <a:spcPts val="0"/>
              </a:spcAft>
              <a:buSzPts val="800"/>
              <a:buFont typeface="Assistant"/>
              <a:buChar char="■"/>
              <a:defRPr sz="1067">
                <a:latin typeface="Assistant"/>
                <a:ea typeface="Assistant"/>
                <a:cs typeface="Assistant"/>
                <a:sym typeface="Assistant"/>
              </a:defRPr>
            </a:lvl6pPr>
            <a:lvl7pPr marL="4267093" lvl="6" indent="-372524" rtl="0">
              <a:spcBef>
                <a:spcPts val="0"/>
              </a:spcBef>
              <a:spcAft>
                <a:spcPts val="0"/>
              </a:spcAft>
              <a:buSzPts val="800"/>
              <a:buFont typeface="Assistant"/>
              <a:buChar char="●"/>
              <a:defRPr sz="1067">
                <a:latin typeface="Assistant"/>
                <a:ea typeface="Assistant"/>
                <a:cs typeface="Assistant"/>
                <a:sym typeface="Assistant"/>
              </a:defRPr>
            </a:lvl7pPr>
            <a:lvl8pPr marL="4876678" lvl="7" indent="-372524" rtl="0">
              <a:spcBef>
                <a:spcPts val="0"/>
              </a:spcBef>
              <a:spcAft>
                <a:spcPts val="0"/>
              </a:spcAft>
              <a:buSzPts val="800"/>
              <a:buFont typeface="Assistant"/>
              <a:buChar char="○"/>
              <a:defRPr sz="1067">
                <a:latin typeface="Assistant"/>
                <a:ea typeface="Assistant"/>
                <a:cs typeface="Assistant"/>
                <a:sym typeface="Assistant"/>
              </a:defRPr>
            </a:lvl8pPr>
            <a:lvl9pPr marL="5486263" lvl="8" indent="-372524" rtl="0">
              <a:spcBef>
                <a:spcPts val="0"/>
              </a:spcBef>
              <a:spcAft>
                <a:spcPts val="0"/>
              </a:spcAft>
              <a:buSzPts val="800"/>
              <a:buFont typeface="Assistant"/>
              <a:buChar char="■"/>
              <a:defRPr sz="1067">
                <a:latin typeface="Assistant"/>
                <a:ea typeface="Assistant"/>
                <a:cs typeface="Assistant"/>
                <a:sym typeface="Assistant"/>
              </a:defRPr>
            </a:lvl9pPr>
          </a:lstStyle>
          <a:p>
            <a:endParaRPr/>
          </a:p>
        </p:txBody>
      </p:sp>
      <p:sp>
        <p:nvSpPr>
          <p:cNvPr id="2" name="Google Shape;21;p4">
            <a:extLst>
              <a:ext uri="{FF2B5EF4-FFF2-40B4-BE49-F238E27FC236}">
                <a16:creationId xmlns:a16="http://schemas.microsoft.com/office/drawing/2014/main" id="{C13BACD7-63B7-B955-6AA3-3313AAA8CF6A}"/>
              </a:ext>
            </a:extLst>
          </p:cNvPr>
          <p:cNvSpPr txBox="1">
            <a:spLocks/>
          </p:cNvSpPr>
          <p:nvPr userDrawn="1"/>
        </p:nvSpPr>
        <p:spPr>
          <a:xfrm>
            <a:off x="10850811" y="5897772"/>
            <a:ext cx="731600" cy="524800"/>
          </a:xfrm>
          <a:prstGeom prst="rect">
            <a:avLst/>
          </a:prstGeom>
        </p:spPr>
        <p:txBody>
          <a:bodyPr spcFirstLastPara="1" wrap="square" lIns="0" tIns="0" rIns="0" bIns="0" anchor="b" anchorCtr="0">
            <a:normAutofit/>
          </a:bodyPr>
          <a:lstStyle>
            <a:defPPr>
              <a:defRPr lang="en-US"/>
            </a:defPPr>
            <a:lvl1pPr marL="0" lvl="0" algn="r" defTabSz="914400" rtl="0" eaLnBrk="1" latinLnBrk="0" hangingPunct="1">
              <a:buNone/>
              <a:defRPr sz="800" b="1" i="0" kern="1200">
                <a:solidFill>
                  <a:schemeClr val="bg1"/>
                </a:solidFill>
                <a:latin typeface="PrudentialModern Bold SemiConde" pitchFamily="2" charset="77"/>
                <a:ea typeface="PrudentialModern Bold SemiConde" pitchFamily="2" charset="77"/>
                <a:cs typeface="PrudentialModern Bold SemiConde" pitchFamily="2" charset="77"/>
                <a:sym typeface="Barlow Condensed"/>
              </a:defRPr>
            </a:lvl1pPr>
            <a:lvl2pPr marL="457200" lvl="1" algn="r" defTabSz="914400" rtl="0" eaLnBrk="1" latinLnBrk="0" hangingPunct="1">
              <a:buNone/>
              <a:defRPr sz="933" kern="1200">
                <a:solidFill>
                  <a:srgbClr val="007BC3"/>
                </a:solidFill>
                <a:latin typeface="Barlow Condensed"/>
                <a:ea typeface="Barlow Condensed"/>
                <a:cs typeface="Barlow Condensed"/>
                <a:sym typeface="Barlow Condensed"/>
              </a:defRPr>
            </a:lvl2pPr>
            <a:lvl3pPr marL="914400" lvl="2" algn="r" defTabSz="914400" rtl="0" eaLnBrk="1" latinLnBrk="0" hangingPunct="1">
              <a:buNone/>
              <a:defRPr sz="933" kern="1200">
                <a:solidFill>
                  <a:srgbClr val="007BC3"/>
                </a:solidFill>
                <a:latin typeface="Barlow Condensed"/>
                <a:ea typeface="Barlow Condensed"/>
                <a:cs typeface="Barlow Condensed"/>
                <a:sym typeface="Barlow Condensed"/>
              </a:defRPr>
            </a:lvl3pPr>
            <a:lvl4pPr marL="1371600" lvl="3" algn="r" defTabSz="914400" rtl="0" eaLnBrk="1" latinLnBrk="0" hangingPunct="1">
              <a:buNone/>
              <a:defRPr sz="933" kern="1200">
                <a:solidFill>
                  <a:srgbClr val="007BC3"/>
                </a:solidFill>
                <a:latin typeface="Barlow Condensed"/>
                <a:ea typeface="Barlow Condensed"/>
                <a:cs typeface="Barlow Condensed"/>
                <a:sym typeface="Barlow Condensed"/>
              </a:defRPr>
            </a:lvl4pPr>
            <a:lvl5pPr marL="1828800" lvl="4" algn="r" defTabSz="914400" rtl="0" eaLnBrk="1" latinLnBrk="0" hangingPunct="1">
              <a:buNone/>
              <a:defRPr sz="933" kern="1200">
                <a:solidFill>
                  <a:srgbClr val="007BC3"/>
                </a:solidFill>
                <a:latin typeface="Barlow Condensed"/>
                <a:ea typeface="Barlow Condensed"/>
                <a:cs typeface="Barlow Condensed"/>
                <a:sym typeface="Barlow Condensed"/>
              </a:defRPr>
            </a:lvl5pPr>
            <a:lvl6pPr marL="2286000" lvl="5" algn="r" defTabSz="914400" rtl="0" eaLnBrk="1" latinLnBrk="0" hangingPunct="1">
              <a:buNone/>
              <a:defRPr sz="933" kern="1200">
                <a:solidFill>
                  <a:srgbClr val="007BC3"/>
                </a:solidFill>
                <a:latin typeface="Barlow Condensed"/>
                <a:ea typeface="Barlow Condensed"/>
                <a:cs typeface="Barlow Condensed"/>
                <a:sym typeface="Barlow Condensed"/>
              </a:defRPr>
            </a:lvl6pPr>
            <a:lvl7pPr marL="2743200" lvl="6" algn="r" defTabSz="914400" rtl="0" eaLnBrk="1" latinLnBrk="0" hangingPunct="1">
              <a:buNone/>
              <a:defRPr sz="933" kern="1200">
                <a:solidFill>
                  <a:srgbClr val="007BC3"/>
                </a:solidFill>
                <a:latin typeface="Barlow Condensed"/>
                <a:ea typeface="Barlow Condensed"/>
                <a:cs typeface="Barlow Condensed"/>
                <a:sym typeface="Barlow Condensed"/>
              </a:defRPr>
            </a:lvl7pPr>
            <a:lvl8pPr marL="3200400" lvl="7" algn="r" defTabSz="914400" rtl="0" eaLnBrk="1" latinLnBrk="0" hangingPunct="1">
              <a:buNone/>
              <a:defRPr sz="933" kern="1200">
                <a:solidFill>
                  <a:srgbClr val="007BC3"/>
                </a:solidFill>
                <a:latin typeface="Barlow Condensed"/>
                <a:ea typeface="Barlow Condensed"/>
                <a:cs typeface="Barlow Condensed"/>
                <a:sym typeface="Barlow Condensed"/>
              </a:defRPr>
            </a:lvl8pPr>
            <a:lvl9pPr marL="3657600" lvl="8" algn="r" defTabSz="914400" rtl="0" eaLnBrk="1" latinLnBrk="0" hangingPunct="1">
              <a:buNone/>
              <a:defRPr sz="933" kern="1200">
                <a:solidFill>
                  <a:srgbClr val="007BC3"/>
                </a:solidFill>
                <a:latin typeface="Barlow Condensed"/>
                <a:ea typeface="Barlow Condensed"/>
                <a:cs typeface="Barlow Condensed"/>
                <a:sym typeface="Barlow Condensed"/>
              </a:defRPr>
            </a:lvl9pPr>
          </a:lstStyle>
          <a:p>
            <a:fld id="{00000000-1234-1234-1234-123412341234}" type="slidenum">
              <a:rPr lang="en" smtClean="0">
                <a:solidFill>
                  <a:srgbClr val="001F45"/>
                </a:solidFill>
              </a:rPr>
              <a:pPr/>
              <a:t>‹#›</a:t>
            </a:fld>
            <a:endParaRPr lang="en">
              <a:solidFill>
                <a:srgbClr val="001F45"/>
              </a:solidFill>
            </a:endParaRPr>
          </a:p>
        </p:txBody>
      </p:sp>
    </p:spTree>
    <p:extLst>
      <p:ext uri="{BB962C8B-B14F-4D97-AF65-F5344CB8AC3E}">
        <p14:creationId xmlns:p14="http://schemas.microsoft.com/office/powerpoint/2010/main" val="2676798580"/>
      </p:ext>
    </p:extLst>
  </p:cSld>
  <p:clrMapOvr>
    <a:masterClrMapping/>
  </p:clrMapOvr>
  <p:extLst>
    <p:ext uri="{DCECCB84-F9BA-43D5-87BE-67443E8EF086}">
      <p15:sldGuideLst xmlns:p15="http://schemas.microsoft.com/office/powerpoint/2012/main"/>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Section header 2">
  <p:cSld name="Section header 2">
    <p:bg>
      <p:bgPr>
        <a:solidFill>
          <a:srgbClr val="001F45"/>
        </a:solidFill>
        <a:effectLst/>
      </p:bgPr>
    </p:bg>
    <p:spTree>
      <p:nvGrpSpPr>
        <p:cNvPr id="1" name="Shape 19"/>
        <p:cNvGrpSpPr/>
        <p:nvPr/>
      </p:nvGrpSpPr>
      <p:grpSpPr>
        <a:xfrm>
          <a:off x="0" y="0"/>
          <a:ext cx="0" cy="0"/>
          <a:chOff x="0" y="0"/>
          <a:chExt cx="0" cy="0"/>
        </a:xfrm>
      </p:grpSpPr>
      <p:sp>
        <p:nvSpPr>
          <p:cNvPr id="20" name="Google Shape;20;p4"/>
          <p:cNvSpPr txBox="1">
            <a:spLocks noGrp="1"/>
          </p:cNvSpPr>
          <p:nvPr>
            <p:ph type="title"/>
          </p:nvPr>
        </p:nvSpPr>
        <p:spPr>
          <a:xfrm>
            <a:off x="523401" y="481584"/>
            <a:ext cx="11058952" cy="3790400"/>
          </a:xfrm>
          <a:prstGeom prst="rect">
            <a:avLst/>
          </a:prstGeom>
        </p:spPr>
        <p:txBody>
          <a:bodyPr spcFirstLastPara="1" wrap="square" lIns="0" tIns="0" rIns="0" bIns="0" anchor="t" anchorCtr="0">
            <a:noAutofit/>
          </a:bodyPr>
          <a:lstStyle>
            <a:lvl1pPr lvl="0" rtl="0">
              <a:lnSpc>
                <a:spcPct val="70000"/>
              </a:lnSpc>
              <a:spcBef>
                <a:spcPts val="0"/>
              </a:spcBef>
              <a:spcAft>
                <a:spcPts val="0"/>
              </a:spcAft>
              <a:buClr>
                <a:srgbClr val="007BC3"/>
              </a:buClr>
              <a:buSzPts val="12000"/>
              <a:buNone/>
              <a:defRPr sz="12500" b="1" i="0">
                <a:solidFill>
                  <a:srgbClr val="007BC3"/>
                </a:solidFill>
                <a:latin typeface="PrudentialModern Bold SemiConde" pitchFamily="2" charset="77"/>
              </a:defRPr>
            </a:lvl1pPr>
            <a:lvl2pPr lvl="1" algn="ctr" rtl="0">
              <a:lnSpc>
                <a:spcPct val="70000"/>
              </a:lnSpc>
              <a:spcBef>
                <a:spcPts val="0"/>
              </a:spcBef>
              <a:spcAft>
                <a:spcPts val="0"/>
              </a:spcAft>
              <a:buClr>
                <a:srgbClr val="007BC3"/>
              </a:buClr>
              <a:buSzPts val="12000"/>
              <a:buNone/>
              <a:defRPr sz="16000">
                <a:solidFill>
                  <a:srgbClr val="007BC3"/>
                </a:solidFill>
              </a:defRPr>
            </a:lvl2pPr>
            <a:lvl3pPr lvl="2" algn="ctr" rtl="0">
              <a:lnSpc>
                <a:spcPct val="70000"/>
              </a:lnSpc>
              <a:spcBef>
                <a:spcPts val="0"/>
              </a:spcBef>
              <a:spcAft>
                <a:spcPts val="0"/>
              </a:spcAft>
              <a:buClr>
                <a:srgbClr val="007BC3"/>
              </a:buClr>
              <a:buSzPts val="12000"/>
              <a:buNone/>
              <a:defRPr sz="16000">
                <a:solidFill>
                  <a:srgbClr val="007BC3"/>
                </a:solidFill>
              </a:defRPr>
            </a:lvl3pPr>
            <a:lvl4pPr lvl="3" algn="ctr" rtl="0">
              <a:lnSpc>
                <a:spcPct val="70000"/>
              </a:lnSpc>
              <a:spcBef>
                <a:spcPts val="0"/>
              </a:spcBef>
              <a:spcAft>
                <a:spcPts val="0"/>
              </a:spcAft>
              <a:buClr>
                <a:srgbClr val="007BC3"/>
              </a:buClr>
              <a:buSzPts val="12000"/>
              <a:buNone/>
              <a:defRPr sz="16000">
                <a:solidFill>
                  <a:srgbClr val="007BC3"/>
                </a:solidFill>
              </a:defRPr>
            </a:lvl4pPr>
            <a:lvl5pPr lvl="4" algn="ctr" rtl="0">
              <a:lnSpc>
                <a:spcPct val="70000"/>
              </a:lnSpc>
              <a:spcBef>
                <a:spcPts val="0"/>
              </a:spcBef>
              <a:spcAft>
                <a:spcPts val="0"/>
              </a:spcAft>
              <a:buClr>
                <a:srgbClr val="007BC3"/>
              </a:buClr>
              <a:buSzPts val="12000"/>
              <a:buNone/>
              <a:defRPr sz="16000">
                <a:solidFill>
                  <a:srgbClr val="007BC3"/>
                </a:solidFill>
              </a:defRPr>
            </a:lvl5pPr>
            <a:lvl6pPr lvl="5" algn="ctr" rtl="0">
              <a:lnSpc>
                <a:spcPct val="70000"/>
              </a:lnSpc>
              <a:spcBef>
                <a:spcPts val="0"/>
              </a:spcBef>
              <a:spcAft>
                <a:spcPts val="0"/>
              </a:spcAft>
              <a:buClr>
                <a:srgbClr val="007BC3"/>
              </a:buClr>
              <a:buSzPts val="12000"/>
              <a:buNone/>
              <a:defRPr sz="16000">
                <a:solidFill>
                  <a:srgbClr val="007BC3"/>
                </a:solidFill>
              </a:defRPr>
            </a:lvl6pPr>
            <a:lvl7pPr lvl="6" algn="ctr" rtl="0">
              <a:lnSpc>
                <a:spcPct val="70000"/>
              </a:lnSpc>
              <a:spcBef>
                <a:spcPts val="0"/>
              </a:spcBef>
              <a:spcAft>
                <a:spcPts val="0"/>
              </a:spcAft>
              <a:buClr>
                <a:srgbClr val="007BC3"/>
              </a:buClr>
              <a:buSzPts val="12000"/>
              <a:buNone/>
              <a:defRPr sz="16000">
                <a:solidFill>
                  <a:srgbClr val="007BC3"/>
                </a:solidFill>
              </a:defRPr>
            </a:lvl7pPr>
            <a:lvl8pPr lvl="7" algn="ctr" rtl="0">
              <a:lnSpc>
                <a:spcPct val="70000"/>
              </a:lnSpc>
              <a:spcBef>
                <a:spcPts val="0"/>
              </a:spcBef>
              <a:spcAft>
                <a:spcPts val="0"/>
              </a:spcAft>
              <a:buClr>
                <a:srgbClr val="007BC3"/>
              </a:buClr>
              <a:buSzPts val="12000"/>
              <a:buNone/>
              <a:defRPr sz="16000">
                <a:solidFill>
                  <a:srgbClr val="007BC3"/>
                </a:solidFill>
              </a:defRPr>
            </a:lvl8pPr>
            <a:lvl9pPr lvl="8" algn="ctr" rtl="0">
              <a:lnSpc>
                <a:spcPct val="70000"/>
              </a:lnSpc>
              <a:spcBef>
                <a:spcPts val="0"/>
              </a:spcBef>
              <a:spcAft>
                <a:spcPts val="0"/>
              </a:spcAft>
              <a:buClr>
                <a:srgbClr val="007BC3"/>
              </a:buClr>
              <a:buSzPts val="12000"/>
              <a:buNone/>
              <a:defRPr sz="16000">
                <a:solidFill>
                  <a:srgbClr val="007BC3"/>
                </a:solidFill>
              </a:defRPr>
            </a:lvl9pPr>
          </a:lstStyle>
          <a:p>
            <a:endParaRPr/>
          </a:p>
        </p:txBody>
      </p:sp>
      <p:pic>
        <p:nvPicPr>
          <p:cNvPr id="22" name="Google Shape;22;p4"/>
          <p:cNvPicPr preferRelativeResize="0"/>
          <p:nvPr/>
        </p:nvPicPr>
        <p:blipFill>
          <a:blip r:embed="rId2" cstate="screen">
            <a:extLst>
              <a:ext uri="{28A0092B-C50C-407E-A947-70E740481C1C}">
                <a14:useLocalDpi xmlns:a14="http://schemas.microsoft.com/office/drawing/2010/main"/>
              </a:ext>
            </a:extLst>
          </a:blip>
          <a:srcRect/>
          <a:stretch/>
        </p:blipFill>
        <p:spPr>
          <a:xfrm>
            <a:off x="9315511" y="5653867"/>
            <a:ext cx="2266842" cy="1275099"/>
          </a:xfrm>
          <a:prstGeom prst="rect">
            <a:avLst/>
          </a:prstGeom>
          <a:noFill/>
          <a:ln>
            <a:noFill/>
          </a:ln>
        </p:spPr>
      </p:pic>
    </p:spTree>
    <p:extLst>
      <p:ext uri="{BB962C8B-B14F-4D97-AF65-F5344CB8AC3E}">
        <p14:creationId xmlns:p14="http://schemas.microsoft.com/office/powerpoint/2010/main" val="3123471045"/>
      </p:ext>
    </p:extLst>
  </p:cSld>
  <p:clrMapOvr>
    <a:masterClrMapping/>
  </p:clrMapOvr>
  <p:extLst>
    <p:ext uri="{DCECCB84-F9BA-43D5-87BE-67443E8EF086}">
      <p15:sldGuideLst xmlns:p15="http://schemas.microsoft.com/office/powerpoint/2012/main">
        <p15:guide id="1" pos="4416">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ection header 2" preserve="1">
  <p:cSld name="1_Section header 2">
    <p:bg>
      <p:bgPr>
        <a:solidFill>
          <a:srgbClr val="001F45"/>
        </a:solidFill>
        <a:effectLst/>
      </p:bgPr>
    </p:bg>
    <p:spTree>
      <p:nvGrpSpPr>
        <p:cNvPr id="1" name="Shape 19"/>
        <p:cNvGrpSpPr/>
        <p:nvPr/>
      </p:nvGrpSpPr>
      <p:grpSpPr>
        <a:xfrm>
          <a:off x="0" y="0"/>
          <a:ext cx="0" cy="0"/>
          <a:chOff x="0" y="0"/>
          <a:chExt cx="0" cy="0"/>
        </a:xfrm>
      </p:grpSpPr>
      <p:sp>
        <p:nvSpPr>
          <p:cNvPr id="20" name="Google Shape;20;p4"/>
          <p:cNvSpPr txBox="1">
            <a:spLocks noGrp="1"/>
          </p:cNvSpPr>
          <p:nvPr>
            <p:ph type="title"/>
          </p:nvPr>
        </p:nvSpPr>
        <p:spPr>
          <a:xfrm>
            <a:off x="523401" y="481584"/>
            <a:ext cx="10128724" cy="3790400"/>
          </a:xfrm>
          <a:prstGeom prst="rect">
            <a:avLst/>
          </a:prstGeom>
        </p:spPr>
        <p:txBody>
          <a:bodyPr spcFirstLastPara="1" wrap="square" lIns="0" tIns="0" rIns="0" bIns="0" anchor="t" anchorCtr="0">
            <a:noAutofit/>
          </a:bodyPr>
          <a:lstStyle>
            <a:lvl1pPr lvl="0" rtl="0">
              <a:lnSpc>
                <a:spcPct val="70000"/>
              </a:lnSpc>
              <a:spcBef>
                <a:spcPts val="0"/>
              </a:spcBef>
              <a:spcAft>
                <a:spcPts val="0"/>
              </a:spcAft>
              <a:buClr>
                <a:srgbClr val="007BC3"/>
              </a:buClr>
              <a:buSzPts val="12000"/>
              <a:buNone/>
              <a:defRPr sz="10500" b="1" i="0">
                <a:solidFill>
                  <a:schemeClr val="bg1"/>
                </a:solidFill>
                <a:latin typeface="PrudentialModern Bold SemiConde" pitchFamily="2" charset="77"/>
              </a:defRPr>
            </a:lvl1pPr>
            <a:lvl2pPr lvl="1" algn="ctr" rtl="0">
              <a:lnSpc>
                <a:spcPct val="70000"/>
              </a:lnSpc>
              <a:spcBef>
                <a:spcPts val="0"/>
              </a:spcBef>
              <a:spcAft>
                <a:spcPts val="0"/>
              </a:spcAft>
              <a:buClr>
                <a:srgbClr val="007BC3"/>
              </a:buClr>
              <a:buSzPts val="12000"/>
              <a:buNone/>
              <a:defRPr sz="16000">
                <a:solidFill>
                  <a:srgbClr val="007BC3"/>
                </a:solidFill>
              </a:defRPr>
            </a:lvl2pPr>
            <a:lvl3pPr lvl="2" algn="ctr" rtl="0">
              <a:lnSpc>
                <a:spcPct val="70000"/>
              </a:lnSpc>
              <a:spcBef>
                <a:spcPts val="0"/>
              </a:spcBef>
              <a:spcAft>
                <a:spcPts val="0"/>
              </a:spcAft>
              <a:buClr>
                <a:srgbClr val="007BC3"/>
              </a:buClr>
              <a:buSzPts val="12000"/>
              <a:buNone/>
              <a:defRPr sz="16000">
                <a:solidFill>
                  <a:srgbClr val="007BC3"/>
                </a:solidFill>
              </a:defRPr>
            </a:lvl3pPr>
            <a:lvl4pPr lvl="3" algn="ctr" rtl="0">
              <a:lnSpc>
                <a:spcPct val="70000"/>
              </a:lnSpc>
              <a:spcBef>
                <a:spcPts val="0"/>
              </a:spcBef>
              <a:spcAft>
                <a:spcPts val="0"/>
              </a:spcAft>
              <a:buClr>
                <a:srgbClr val="007BC3"/>
              </a:buClr>
              <a:buSzPts val="12000"/>
              <a:buNone/>
              <a:defRPr sz="16000">
                <a:solidFill>
                  <a:srgbClr val="007BC3"/>
                </a:solidFill>
              </a:defRPr>
            </a:lvl4pPr>
            <a:lvl5pPr lvl="4" algn="ctr" rtl="0">
              <a:lnSpc>
                <a:spcPct val="70000"/>
              </a:lnSpc>
              <a:spcBef>
                <a:spcPts val="0"/>
              </a:spcBef>
              <a:spcAft>
                <a:spcPts val="0"/>
              </a:spcAft>
              <a:buClr>
                <a:srgbClr val="007BC3"/>
              </a:buClr>
              <a:buSzPts val="12000"/>
              <a:buNone/>
              <a:defRPr sz="16000">
                <a:solidFill>
                  <a:srgbClr val="007BC3"/>
                </a:solidFill>
              </a:defRPr>
            </a:lvl5pPr>
            <a:lvl6pPr lvl="5" algn="ctr" rtl="0">
              <a:lnSpc>
                <a:spcPct val="70000"/>
              </a:lnSpc>
              <a:spcBef>
                <a:spcPts val="0"/>
              </a:spcBef>
              <a:spcAft>
                <a:spcPts val="0"/>
              </a:spcAft>
              <a:buClr>
                <a:srgbClr val="007BC3"/>
              </a:buClr>
              <a:buSzPts val="12000"/>
              <a:buNone/>
              <a:defRPr sz="16000">
                <a:solidFill>
                  <a:srgbClr val="007BC3"/>
                </a:solidFill>
              </a:defRPr>
            </a:lvl6pPr>
            <a:lvl7pPr lvl="6" algn="ctr" rtl="0">
              <a:lnSpc>
                <a:spcPct val="70000"/>
              </a:lnSpc>
              <a:spcBef>
                <a:spcPts val="0"/>
              </a:spcBef>
              <a:spcAft>
                <a:spcPts val="0"/>
              </a:spcAft>
              <a:buClr>
                <a:srgbClr val="007BC3"/>
              </a:buClr>
              <a:buSzPts val="12000"/>
              <a:buNone/>
              <a:defRPr sz="16000">
                <a:solidFill>
                  <a:srgbClr val="007BC3"/>
                </a:solidFill>
              </a:defRPr>
            </a:lvl7pPr>
            <a:lvl8pPr lvl="7" algn="ctr" rtl="0">
              <a:lnSpc>
                <a:spcPct val="70000"/>
              </a:lnSpc>
              <a:spcBef>
                <a:spcPts val="0"/>
              </a:spcBef>
              <a:spcAft>
                <a:spcPts val="0"/>
              </a:spcAft>
              <a:buClr>
                <a:srgbClr val="007BC3"/>
              </a:buClr>
              <a:buSzPts val="12000"/>
              <a:buNone/>
              <a:defRPr sz="16000">
                <a:solidFill>
                  <a:srgbClr val="007BC3"/>
                </a:solidFill>
              </a:defRPr>
            </a:lvl8pPr>
            <a:lvl9pPr lvl="8" algn="ctr" rtl="0">
              <a:lnSpc>
                <a:spcPct val="70000"/>
              </a:lnSpc>
              <a:spcBef>
                <a:spcPts val="0"/>
              </a:spcBef>
              <a:spcAft>
                <a:spcPts val="0"/>
              </a:spcAft>
              <a:buClr>
                <a:srgbClr val="007BC3"/>
              </a:buClr>
              <a:buSzPts val="12000"/>
              <a:buNone/>
              <a:defRPr sz="16000">
                <a:solidFill>
                  <a:srgbClr val="007BC3"/>
                </a:solidFill>
              </a:defRPr>
            </a:lvl9pPr>
          </a:lstStyle>
          <a:p>
            <a:endParaRPr/>
          </a:p>
        </p:txBody>
      </p:sp>
      <p:sp>
        <p:nvSpPr>
          <p:cNvPr id="2" name="Google Shape;21;p4">
            <a:extLst>
              <a:ext uri="{FF2B5EF4-FFF2-40B4-BE49-F238E27FC236}">
                <a16:creationId xmlns:a16="http://schemas.microsoft.com/office/drawing/2014/main" id="{FBADE590-AD2A-836E-01FE-C4C4015367C2}"/>
              </a:ext>
            </a:extLst>
          </p:cNvPr>
          <p:cNvSpPr txBox="1">
            <a:spLocks noGrp="1"/>
          </p:cNvSpPr>
          <p:nvPr>
            <p:ph type="sldNum" idx="12"/>
          </p:nvPr>
        </p:nvSpPr>
        <p:spPr>
          <a:xfrm>
            <a:off x="10850811" y="5897772"/>
            <a:ext cx="731600" cy="524800"/>
          </a:xfrm>
          <a:prstGeom prst="rect">
            <a:avLst/>
          </a:prstGeom>
        </p:spPr>
        <p:txBody>
          <a:bodyPr spcFirstLastPara="1" wrap="square" lIns="0" tIns="0" rIns="0" bIns="0" anchor="b" anchorCtr="0">
            <a:normAutofit/>
          </a:bodyPr>
          <a:lstStyle>
            <a:lvl1pPr lvl="0" algn="r" rtl="0">
              <a:buNone/>
              <a:defRPr sz="800" b="1" i="0">
                <a:solidFill>
                  <a:schemeClr val="bg1"/>
                </a:solidFill>
                <a:latin typeface="PrudentialModern Bold SemiConde" pitchFamily="2" charset="77"/>
                <a:ea typeface="PrudentialModern Bold SemiConde" pitchFamily="2" charset="77"/>
                <a:cs typeface="PrudentialModern Bold SemiConde" pitchFamily="2" charset="77"/>
                <a:sym typeface="Barlow Condensed"/>
              </a:defRPr>
            </a:lvl1pPr>
            <a:lvl2pPr lvl="1" algn="r" rtl="0">
              <a:buNone/>
              <a:defRPr sz="933">
                <a:solidFill>
                  <a:srgbClr val="007BC3"/>
                </a:solidFill>
                <a:latin typeface="Barlow Condensed"/>
                <a:ea typeface="Barlow Condensed"/>
                <a:cs typeface="Barlow Condensed"/>
                <a:sym typeface="Barlow Condensed"/>
              </a:defRPr>
            </a:lvl2pPr>
            <a:lvl3pPr lvl="2" algn="r" rtl="0">
              <a:buNone/>
              <a:defRPr sz="933">
                <a:solidFill>
                  <a:srgbClr val="007BC3"/>
                </a:solidFill>
                <a:latin typeface="Barlow Condensed"/>
                <a:ea typeface="Barlow Condensed"/>
                <a:cs typeface="Barlow Condensed"/>
                <a:sym typeface="Barlow Condensed"/>
              </a:defRPr>
            </a:lvl3pPr>
            <a:lvl4pPr lvl="3" algn="r" rtl="0">
              <a:buNone/>
              <a:defRPr sz="933">
                <a:solidFill>
                  <a:srgbClr val="007BC3"/>
                </a:solidFill>
                <a:latin typeface="Barlow Condensed"/>
                <a:ea typeface="Barlow Condensed"/>
                <a:cs typeface="Barlow Condensed"/>
                <a:sym typeface="Barlow Condensed"/>
              </a:defRPr>
            </a:lvl4pPr>
            <a:lvl5pPr lvl="4" algn="r" rtl="0">
              <a:buNone/>
              <a:defRPr sz="933">
                <a:solidFill>
                  <a:srgbClr val="007BC3"/>
                </a:solidFill>
                <a:latin typeface="Barlow Condensed"/>
                <a:ea typeface="Barlow Condensed"/>
                <a:cs typeface="Barlow Condensed"/>
                <a:sym typeface="Barlow Condensed"/>
              </a:defRPr>
            </a:lvl5pPr>
            <a:lvl6pPr lvl="5" algn="r" rtl="0">
              <a:buNone/>
              <a:defRPr sz="933">
                <a:solidFill>
                  <a:srgbClr val="007BC3"/>
                </a:solidFill>
                <a:latin typeface="Barlow Condensed"/>
                <a:ea typeface="Barlow Condensed"/>
                <a:cs typeface="Barlow Condensed"/>
                <a:sym typeface="Barlow Condensed"/>
              </a:defRPr>
            </a:lvl6pPr>
            <a:lvl7pPr lvl="6" algn="r" rtl="0">
              <a:buNone/>
              <a:defRPr sz="933">
                <a:solidFill>
                  <a:srgbClr val="007BC3"/>
                </a:solidFill>
                <a:latin typeface="Barlow Condensed"/>
                <a:ea typeface="Barlow Condensed"/>
                <a:cs typeface="Barlow Condensed"/>
                <a:sym typeface="Barlow Condensed"/>
              </a:defRPr>
            </a:lvl7pPr>
            <a:lvl8pPr lvl="7" algn="r" rtl="0">
              <a:buNone/>
              <a:defRPr sz="933">
                <a:solidFill>
                  <a:srgbClr val="007BC3"/>
                </a:solidFill>
                <a:latin typeface="Barlow Condensed"/>
                <a:ea typeface="Barlow Condensed"/>
                <a:cs typeface="Barlow Condensed"/>
                <a:sym typeface="Barlow Condensed"/>
              </a:defRPr>
            </a:lvl8pPr>
            <a:lvl9pPr lvl="8" algn="r" rtl="0">
              <a:buNone/>
              <a:defRPr sz="933">
                <a:solidFill>
                  <a:srgbClr val="007BC3"/>
                </a:solidFill>
                <a:latin typeface="Barlow Condensed"/>
                <a:ea typeface="Barlow Condensed"/>
                <a:cs typeface="Barlow Condensed"/>
                <a:sym typeface="Barlow Condensed"/>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252605690"/>
      </p:ext>
    </p:extLst>
  </p:cSld>
  <p:clrMapOvr>
    <a:masterClrMapping/>
  </p:clrMapOvr>
  <p:extLst>
    <p:ext uri="{DCECCB84-F9BA-43D5-87BE-67443E8EF086}">
      <p15:sldGuideLst xmlns:p15="http://schemas.microsoft.com/office/powerpoint/2012/main">
        <p15:guide id="1" pos="4416">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matchingName="Section header 2" preserve="1">
  <p:cSld name="1_Section header 2">
    <p:bg>
      <p:bgPr>
        <a:solidFill>
          <a:srgbClr val="007BC3"/>
        </a:solidFill>
        <a:effectLst/>
      </p:bgPr>
    </p:bg>
    <p:spTree>
      <p:nvGrpSpPr>
        <p:cNvPr id="1" name="Shape 19"/>
        <p:cNvGrpSpPr/>
        <p:nvPr/>
      </p:nvGrpSpPr>
      <p:grpSpPr>
        <a:xfrm>
          <a:off x="0" y="0"/>
          <a:ext cx="0" cy="0"/>
          <a:chOff x="0" y="0"/>
          <a:chExt cx="0" cy="0"/>
        </a:xfrm>
      </p:grpSpPr>
      <p:sp>
        <p:nvSpPr>
          <p:cNvPr id="20" name="Google Shape;20;p4"/>
          <p:cNvSpPr txBox="1">
            <a:spLocks noGrp="1"/>
          </p:cNvSpPr>
          <p:nvPr>
            <p:ph type="title"/>
          </p:nvPr>
        </p:nvSpPr>
        <p:spPr>
          <a:xfrm>
            <a:off x="523399" y="462121"/>
            <a:ext cx="10128726" cy="3790400"/>
          </a:xfrm>
          <a:prstGeom prst="rect">
            <a:avLst/>
          </a:prstGeom>
        </p:spPr>
        <p:txBody>
          <a:bodyPr spcFirstLastPara="1" wrap="square" lIns="0" tIns="0" rIns="0" bIns="0" anchor="t" anchorCtr="0">
            <a:noAutofit/>
          </a:bodyPr>
          <a:lstStyle>
            <a:lvl1pPr lvl="0" rtl="0">
              <a:lnSpc>
                <a:spcPct val="70000"/>
              </a:lnSpc>
              <a:spcBef>
                <a:spcPts val="0"/>
              </a:spcBef>
              <a:spcAft>
                <a:spcPts val="0"/>
              </a:spcAft>
              <a:buClr>
                <a:srgbClr val="007BC3"/>
              </a:buClr>
              <a:buSzPts val="12000"/>
              <a:buNone/>
              <a:defRPr sz="11000" b="1" i="0" spc="-150">
                <a:solidFill>
                  <a:srgbClr val="001F45"/>
                </a:solidFill>
                <a:latin typeface="PrudentialModern Bold SemiConde" pitchFamily="2" charset="77"/>
              </a:defRPr>
            </a:lvl1pPr>
            <a:lvl2pPr lvl="1" algn="ctr" rtl="0">
              <a:lnSpc>
                <a:spcPct val="70000"/>
              </a:lnSpc>
              <a:spcBef>
                <a:spcPts val="0"/>
              </a:spcBef>
              <a:spcAft>
                <a:spcPts val="0"/>
              </a:spcAft>
              <a:buClr>
                <a:srgbClr val="007BC3"/>
              </a:buClr>
              <a:buSzPts val="12000"/>
              <a:buNone/>
              <a:defRPr sz="16000">
                <a:solidFill>
                  <a:srgbClr val="007BC3"/>
                </a:solidFill>
              </a:defRPr>
            </a:lvl2pPr>
            <a:lvl3pPr lvl="2" algn="ctr" rtl="0">
              <a:lnSpc>
                <a:spcPct val="70000"/>
              </a:lnSpc>
              <a:spcBef>
                <a:spcPts val="0"/>
              </a:spcBef>
              <a:spcAft>
                <a:spcPts val="0"/>
              </a:spcAft>
              <a:buClr>
                <a:srgbClr val="007BC3"/>
              </a:buClr>
              <a:buSzPts val="12000"/>
              <a:buNone/>
              <a:defRPr sz="16000">
                <a:solidFill>
                  <a:srgbClr val="007BC3"/>
                </a:solidFill>
              </a:defRPr>
            </a:lvl3pPr>
            <a:lvl4pPr lvl="3" algn="ctr" rtl="0">
              <a:lnSpc>
                <a:spcPct val="70000"/>
              </a:lnSpc>
              <a:spcBef>
                <a:spcPts val="0"/>
              </a:spcBef>
              <a:spcAft>
                <a:spcPts val="0"/>
              </a:spcAft>
              <a:buClr>
                <a:srgbClr val="007BC3"/>
              </a:buClr>
              <a:buSzPts val="12000"/>
              <a:buNone/>
              <a:defRPr sz="16000">
                <a:solidFill>
                  <a:srgbClr val="007BC3"/>
                </a:solidFill>
              </a:defRPr>
            </a:lvl4pPr>
            <a:lvl5pPr lvl="4" algn="ctr" rtl="0">
              <a:lnSpc>
                <a:spcPct val="70000"/>
              </a:lnSpc>
              <a:spcBef>
                <a:spcPts val="0"/>
              </a:spcBef>
              <a:spcAft>
                <a:spcPts val="0"/>
              </a:spcAft>
              <a:buClr>
                <a:srgbClr val="007BC3"/>
              </a:buClr>
              <a:buSzPts val="12000"/>
              <a:buNone/>
              <a:defRPr sz="16000">
                <a:solidFill>
                  <a:srgbClr val="007BC3"/>
                </a:solidFill>
              </a:defRPr>
            </a:lvl5pPr>
            <a:lvl6pPr lvl="5" algn="ctr" rtl="0">
              <a:lnSpc>
                <a:spcPct val="70000"/>
              </a:lnSpc>
              <a:spcBef>
                <a:spcPts val="0"/>
              </a:spcBef>
              <a:spcAft>
                <a:spcPts val="0"/>
              </a:spcAft>
              <a:buClr>
                <a:srgbClr val="007BC3"/>
              </a:buClr>
              <a:buSzPts val="12000"/>
              <a:buNone/>
              <a:defRPr sz="16000">
                <a:solidFill>
                  <a:srgbClr val="007BC3"/>
                </a:solidFill>
              </a:defRPr>
            </a:lvl6pPr>
            <a:lvl7pPr lvl="6" algn="ctr" rtl="0">
              <a:lnSpc>
                <a:spcPct val="70000"/>
              </a:lnSpc>
              <a:spcBef>
                <a:spcPts val="0"/>
              </a:spcBef>
              <a:spcAft>
                <a:spcPts val="0"/>
              </a:spcAft>
              <a:buClr>
                <a:srgbClr val="007BC3"/>
              </a:buClr>
              <a:buSzPts val="12000"/>
              <a:buNone/>
              <a:defRPr sz="16000">
                <a:solidFill>
                  <a:srgbClr val="007BC3"/>
                </a:solidFill>
              </a:defRPr>
            </a:lvl7pPr>
            <a:lvl8pPr lvl="7" algn="ctr" rtl="0">
              <a:lnSpc>
                <a:spcPct val="70000"/>
              </a:lnSpc>
              <a:spcBef>
                <a:spcPts val="0"/>
              </a:spcBef>
              <a:spcAft>
                <a:spcPts val="0"/>
              </a:spcAft>
              <a:buClr>
                <a:srgbClr val="007BC3"/>
              </a:buClr>
              <a:buSzPts val="12000"/>
              <a:buNone/>
              <a:defRPr sz="16000">
                <a:solidFill>
                  <a:srgbClr val="007BC3"/>
                </a:solidFill>
              </a:defRPr>
            </a:lvl8pPr>
            <a:lvl9pPr lvl="8" algn="ctr" rtl="0">
              <a:lnSpc>
                <a:spcPct val="70000"/>
              </a:lnSpc>
              <a:spcBef>
                <a:spcPts val="0"/>
              </a:spcBef>
              <a:spcAft>
                <a:spcPts val="0"/>
              </a:spcAft>
              <a:buClr>
                <a:srgbClr val="007BC3"/>
              </a:buClr>
              <a:buSzPts val="12000"/>
              <a:buNone/>
              <a:defRPr sz="16000">
                <a:solidFill>
                  <a:srgbClr val="007BC3"/>
                </a:solidFill>
              </a:defRPr>
            </a:lvl9pPr>
          </a:lstStyle>
          <a:p>
            <a:endParaRPr/>
          </a:p>
        </p:txBody>
      </p:sp>
      <p:pic>
        <p:nvPicPr>
          <p:cNvPr id="3" name="Google Shape;26;p5">
            <a:extLst>
              <a:ext uri="{FF2B5EF4-FFF2-40B4-BE49-F238E27FC236}">
                <a16:creationId xmlns:a16="http://schemas.microsoft.com/office/drawing/2014/main" id="{F6C682CF-D7B6-C14A-C201-C46FA7142A2F}"/>
              </a:ext>
            </a:extLst>
          </p:cNvPr>
          <p:cNvPicPr preferRelativeResize="0"/>
          <p:nvPr userDrawn="1"/>
        </p:nvPicPr>
        <p:blipFill rotWithShape="1">
          <a:blip r:embed="rId2" cstate="screen">
            <a:alphaModFix/>
            <a:extLst>
              <a:ext uri="{28A0092B-C50C-407E-A947-70E740481C1C}">
                <a14:useLocalDpi xmlns:a14="http://schemas.microsoft.com/office/drawing/2010/main"/>
              </a:ext>
            </a:extLst>
          </a:blip>
          <a:srcRect/>
          <a:stretch/>
        </p:blipFill>
        <p:spPr>
          <a:xfrm>
            <a:off x="10134000" y="7078409"/>
            <a:ext cx="1485536" cy="835600"/>
          </a:xfrm>
          <a:prstGeom prst="rect">
            <a:avLst/>
          </a:prstGeom>
          <a:noFill/>
          <a:ln>
            <a:noFill/>
          </a:ln>
        </p:spPr>
      </p:pic>
      <p:sp>
        <p:nvSpPr>
          <p:cNvPr id="2" name="Google Shape;21;p4">
            <a:extLst>
              <a:ext uri="{FF2B5EF4-FFF2-40B4-BE49-F238E27FC236}">
                <a16:creationId xmlns:a16="http://schemas.microsoft.com/office/drawing/2014/main" id="{9E8C8E72-C2F4-6557-A867-EB39BEFBBEAD}"/>
              </a:ext>
            </a:extLst>
          </p:cNvPr>
          <p:cNvSpPr txBox="1">
            <a:spLocks noGrp="1"/>
          </p:cNvSpPr>
          <p:nvPr>
            <p:ph type="sldNum" idx="12"/>
          </p:nvPr>
        </p:nvSpPr>
        <p:spPr>
          <a:xfrm>
            <a:off x="10850811" y="5897772"/>
            <a:ext cx="731600" cy="524800"/>
          </a:xfrm>
          <a:prstGeom prst="rect">
            <a:avLst/>
          </a:prstGeom>
        </p:spPr>
        <p:txBody>
          <a:bodyPr spcFirstLastPara="1" wrap="square" lIns="0" tIns="0" rIns="0" bIns="0" anchor="b" anchorCtr="0">
            <a:normAutofit/>
          </a:bodyPr>
          <a:lstStyle>
            <a:lvl1pPr lvl="0" algn="r" rtl="0">
              <a:buNone/>
              <a:defRPr sz="800" b="1" i="0">
                <a:solidFill>
                  <a:schemeClr val="bg1"/>
                </a:solidFill>
                <a:latin typeface="PrudentialModern Bold SemiConde" pitchFamily="2" charset="77"/>
                <a:ea typeface="PrudentialModern Bold SemiConde" pitchFamily="2" charset="77"/>
                <a:cs typeface="PrudentialModern Bold SemiConde" pitchFamily="2" charset="77"/>
                <a:sym typeface="Barlow Condensed"/>
              </a:defRPr>
            </a:lvl1pPr>
            <a:lvl2pPr lvl="1" algn="r" rtl="0">
              <a:buNone/>
              <a:defRPr sz="933">
                <a:solidFill>
                  <a:srgbClr val="007BC3"/>
                </a:solidFill>
                <a:latin typeface="Barlow Condensed"/>
                <a:ea typeface="Barlow Condensed"/>
                <a:cs typeface="Barlow Condensed"/>
                <a:sym typeface="Barlow Condensed"/>
              </a:defRPr>
            </a:lvl2pPr>
            <a:lvl3pPr lvl="2" algn="r" rtl="0">
              <a:buNone/>
              <a:defRPr sz="933">
                <a:solidFill>
                  <a:srgbClr val="007BC3"/>
                </a:solidFill>
                <a:latin typeface="Barlow Condensed"/>
                <a:ea typeface="Barlow Condensed"/>
                <a:cs typeface="Barlow Condensed"/>
                <a:sym typeface="Barlow Condensed"/>
              </a:defRPr>
            </a:lvl3pPr>
            <a:lvl4pPr lvl="3" algn="r" rtl="0">
              <a:buNone/>
              <a:defRPr sz="933">
                <a:solidFill>
                  <a:srgbClr val="007BC3"/>
                </a:solidFill>
                <a:latin typeface="Barlow Condensed"/>
                <a:ea typeface="Barlow Condensed"/>
                <a:cs typeface="Barlow Condensed"/>
                <a:sym typeface="Barlow Condensed"/>
              </a:defRPr>
            </a:lvl4pPr>
            <a:lvl5pPr lvl="4" algn="r" rtl="0">
              <a:buNone/>
              <a:defRPr sz="933">
                <a:solidFill>
                  <a:srgbClr val="007BC3"/>
                </a:solidFill>
                <a:latin typeface="Barlow Condensed"/>
                <a:ea typeface="Barlow Condensed"/>
                <a:cs typeface="Barlow Condensed"/>
                <a:sym typeface="Barlow Condensed"/>
              </a:defRPr>
            </a:lvl5pPr>
            <a:lvl6pPr lvl="5" algn="r" rtl="0">
              <a:buNone/>
              <a:defRPr sz="933">
                <a:solidFill>
                  <a:srgbClr val="007BC3"/>
                </a:solidFill>
                <a:latin typeface="Barlow Condensed"/>
                <a:ea typeface="Barlow Condensed"/>
                <a:cs typeface="Barlow Condensed"/>
                <a:sym typeface="Barlow Condensed"/>
              </a:defRPr>
            </a:lvl6pPr>
            <a:lvl7pPr lvl="6" algn="r" rtl="0">
              <a:buNone/>
              <a:defRPr sz="933">
                <a:solidFill>
                  <a:srgbClr val="007BC3"/>
                </a:solidFill>
                <a:latin typeface="Barlow Condensed"/>
                <a:ea typeface="Barlow Condensed"/>
                <a:cs typeface="Barlow Condensed"/>
                <a:sym typeface="Barlow Condensed"/>
              </a:defRPr>
            </a:lvl7pPr>
            <a:lvl8pPr lvl="7" algn="r" rtl="0">
              <a:buNone/>
              <a:defRPr sz="933">
                <a:solidFill>
                  <a:srgbClr val="007BC3"/>
                </a:solidFill>
                <a:latin typeface="Barlow Condensed"/>
                <a:ea typeface="Barlow Condensed"/>
                <a:cs typeface="Barlow Condensed"/>
                <a:sym typeface="Barlow Condensed"/>
              </a:defRPr>
            </a:lvl8pPr>
            <a:lvl9pPr lvl="8" algn="r" rtl="0">
              <a:buNone/>
              <a:defRPr sz="933">
                <a:solidFill>
                  <a:srgbClr val="007BC3"/>
                </a:solidFill>
                <a:latin typeface="Barlow Condensed"/>
                <a:ea typeface="Barlow Condensed"/>
                <a:cs typeface="Barlow Condensed"/>
                <a:sym typeface="Barlow Condensed"/>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360230775"/>
      </p:ext>
    </p:extLst>
  </p:cSld>
  <p:clrMapOvr>
    <a:masterClrMapping/>
  </p:clrMapOvr>
  <p:extLst>
    <p:ext uri="{DCECCB84-F9BA-43D5-87BE-67443E8EF086}">
      <p15:sldGuideLst xmlns:p15="http://schemas.microsoft.com/office/powerpoint/2012/main"/>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matchingName="Section header 2" preserve="1">
  <p:cSld name="1_Section header 2">
    <p:bg>
      <p:bgPr>
        <a:solidFill>
          <a:srgbClr val="007BC3"/>
        </a:solidFill>
        <a:effectLst/>
      </p:bgPr>
    </p:bg>
    <p:spTree>
      <p:nvGrpSpPr>
        <p:cNvPr id="1" name="Shape 19"/>
        <p:cNvGrpSpPr/>
        <p:nvPr/>
      </p:nvGrpSpPr>
      <p:grpSpPr>
        <a:xfrm>
          <a:off x="0" y="0"/>
          <a:ext cx="0" cy="0"/>
          <a:chOff x="0" y="0"/>
          <a:chExt cx="0" cy="0"/>
        </a:xfrm>
      </p:grpSpPr>
      <p:sp>
        <p:nvSpPr>
          <p:cNvPr id="20" name="Google Shape;20;p4"/>
          <p:cNvSpPr txBox="1">
            <a:spLocks noGrp="1"/>
          </p:cNvSpPr>
          <p:nvPr>
            <p:ph type="title"/>
          </p:nvPr>
        </p:nvSpPr>
        <p:spPr>
          <a:xfrm>
            <a:off x="523399" y="457200"/>
            <a:ext cx="10128726" cy="3790400"/>
          </a:xfrm>
          <a:prstGeom prst="rect">
            <a:avLst/>
          </a:prstGeom>
        </p:spPr>
        <p:txBody>
          <a:bodyPr spcFirstLastPara="1" wrap="square" lIns="0" tIns="0" rIns="0" bIns="0" anchor="t" anchorCtr="0">
            <a:noAutofit/>
          </a:bodyPr>
          <a:lstStyle>
            <a:lvl1pPr lvl="0" rtl="0">
              <a:lnSpc>
                <a:spcPct val="70000"/>
              </a:lnSpc>
              <a:spcBef>
                <a:spcPts val="0"/>
              </a:spcBef>
              <a:spcAft>
                <a:spcPts val="0"/>
              </a:spcAft>
              <a:buClr>
                <a:srgbClr val="007BC3"/>
              </a:buClr>
              <a:buSzPts val="12000"/>
              <a:buNone/>
              <a:defRPr sz="9500" b="1" i="0" spc="-150">
                <a:solidFill>
                  <a:srgbClr val="001F45"/>
                </a:solidFill>
                <a:latin typeface="PrudentialModern Bold SemiConde" pitchFamily="2" charset="77"/>
              </a:defRPr>
            </a:lvl1pPr>
            <a:lvl2pPr lvl="1" algn="ctr" rtl="0">
              <a:lnSpc>
                <a:spcPct val="70000"/>
              </a:lnSpc>
              <a:spcBef>
                <a:spcPts val="0"/>
              </a:spcBef>
              <a:spcAft>
                <a:spcPts val="0"/>
              </a:spcAft>
              <a:buClr>
                <a:srgbClr val="007BC3"/>
              </a:buClr>
              <a:buSzPts val="12000"/>
              <a:buNone/>
              <a:defRPr sz="16000">
                <a:solidFill>
                  <a:srgbClr val="007BC3"/>
                </a:solidFill>
              </a:defRPr>
            </a:lvl2pPr>
            <a:lvl3pPr lvl="2" algn="ctr" rtl="0">
              <a:lnSpc>
                <a:spcPct val="70000"/>
              </a:lnSpc>
              <a:spcBef>
                <a:spcPts val="0"/>
              </a:spcBef>
              <a:spcAft>
                <a:spcPts val="0"/>
              </a:spcAft>
              <a:buClr>
                <a:srgbClr val="007BC3"/>
              </a:buClr>
              <a:buSzPts val="12000"/>
              <a:buNone/>
              <a:defRPr sz="16000">
                <a:solidFill>
                  <a:srgbClr val="007BC3"/>
                </a:solidFill>
              </a:defRPr>
            </a:lvl3pPr>
            <a:lvl4pPr lvl="3" algn="ctr" rtl="0">
              <a:lnSpc>
                <a:spcPct val="70000"/>
              </a:lnSpc>
              <a:spcBef>
                <a:spcPts val="0"/>
              </a:spcBef>
              <a:spcAft>
                <a:spcPts val="0"/>
              </a:spcAft>
              <a:buClr>
                <a:srgbClr val="007BC3"/>
              </a:buClr>
              <a:buSzPts val="12000"/>
              <a:buNone/>
              <a:defRPr sz="16000">
                <a:solidFill>
                  <a:srgbClr val="007BC3"/>
                </a:solidFill>
              </a:defRPr>
            </a:lvl4pPr>
            <a:lvl5pPr lvl="4" algn="ctr" rtl="0">
              <a:lnSpc>
                <a:spcPct val="70000"/>
              </a:lnSpc>
              <a:spcBef>
                <a:spcPts val="0"/>
              </a:spcBef>
              <a:spcAft>
                <a:spcPts val="0"/>
              </a:spcAft>
              <a:buClr>
                <a:srgbClr val="007BC3"/>
              </a:buClr>
              <a:buSzPts val="12000"/>
              <a:buNone/>
              <a:defRPr sz="16000">
                <a:solidFill>
                  <a:srgbClr val="007BC3"/>
                </a:solidFill>
              </a:defRPr>
            </a:lvl5pPr>
            <a:lvl6pPr lvl="5" algn="ctr" rtl="0">
              <a:lnSpc>
                <a:spcPct val="70000"/>
              </a:lnSpc>
              <a:spcBef>
                <a:spcPts val="0"/>
              </a:spcBef>
              <a:spcAft>
                <a:spcPts val="0"/>
              </a:spcAft>
              <a:buClr>
                <a:srgbClr val="007BC3"/>
              </a:buClr>
              <a:buSzPts val="12000"/>
              <a:buNone/>
              <a:defRPr sz="16000">
                <a:solidFill>
                  <a:srgbClr val="007BC3"/>
                </a:solidFill>
              </a:defRPr>
            </a:lvl6pPr>
            <a:lvl7pPr lvl="6" algn="ctr" rtl="0">
              <a:lnSpc>
                <a:spcPct val="70000"/>
              </a:lnSpc>
              <a:spcBef>
                <a:spcPts val="0"/>
              </a:spcBef>
              <a:spcAft>
                <a:spcPts val="0"/>
              </a:spcAft>
              <a:buClr>
                <a:srgbClr val="007BC3"/>
              </a:buClr>
              <a:buSzPts val="12000"/>
              <a:buNone/>
              <a:defRPr sz="16000">
                <a:solidFill>
                  <a:srgbClr val="007BC3"/>
                </a:solidFill>
              </a:defRPr>
            </a:lvl7pPr>
            <a:lvl8pPr lvl="7" algn="ctr" rtl="0">
              <a:lnSpc>
                <a:spcPct val="70000"/>
              </a:lnSpc>
              <a:spcBef>
                <a:spcPts val="0"/>
              </a:spcBef>
              <a:spcAft>
                <a:spcPts val="0"/>
              </a:spcAft>
              <a:buClr>
                <a:srgbClr val="007BC3"/>
              </a:buClr>
              <a:buSzPts val="12000"/>
              <a:buNone/>
              <a:defRPr sz="16000">
                <a:solidFill>
                  <a:srgbClr val="007BC3"/>
                </a:solidFill>
              </a:defRPr>
            </a:lvl8pPr>
            <a:lvl9pPr lvl="8" algn="ctr" rtl="0">
              <a:lnSpc>
                <a:spcPct val="70000"/>
              </a:lnSpc>
              <a:spcBef>
                <a:spcPts val="0"/>
              </a:spcBef>
              <a:spcAft>
                <a:spcPts val="0"/>
              </a:spcAft>
              <a:buClr>
                <a:srgbClr val="007BC3"/>
              </a:buClr>
              <a:buSzPts val="12000"/>
              <a:buNone/>
              <a:defRPr sz="16000">
                <a:solidFill>
                  <a:srgbClr val="007BC3"/>
                </a:solidFill>
              </a:defRPr>
            </a:lvl9pPr>
          </a:lstStyle>
          <a:p>
            <a:endParaRPr/>
          </a:p>
        </p:txBody>
      </p:sp>
      <p:sp>
        <p:nvSpPr>
          <p:cNvPr id="3" name="Google Shape;21;p4">
            <a:extLst>
              <a:ext uri="{FF2B5EF4-FFF2-40B4-BE49-F238E27FC236}">
                <a16:creationId xmlns:a16="http://schemas.microsoft.com/office/drawing/2014/main" id="{685EEFD7-7590-79B7-C2C1-85E67ADD584F}"/>
              </a:ext>
            </a:extLst>
          </p:cNvPr>
          <p:cNvSpPr txBox="1">
            <a:spLocks noGrp="1"/>
          </p:cNvSpPr>
          <p:nvPr>
            <p:ph type="sldNum" idx="12"/>
          </p:nvPr>
        </p:nvSpPr>
        <p:spPr>
          <a:xfrm>
            <a:off x="10850811" y="5897772"/>
            <a:ext cx="731600" cy="524800"/>
          </a:xfrm>
          <a:prstGeom prst="rect">
            <a:avLst/>
          </a:prstGeom>
        </p:spPr>
        <p:txBody>
          <a:bodyPr spcFirstLastPara="1" wrap="square" lIns="0" tIns="0" rIns="0" bIns="0" anchor="b" anchorCtr="0">
            <a:normAutofit/>
          </a:bodyPr>
          <a:lstStyle>
            <a:lvl1pPr lvl="0" algn="r" rtl="0">
              <a:buNone/>
              <a:defRPr sz="800" b="1" i="0">
                <a:solidFill>
                  <a:schemeClr val="bg1"/>
                </a:solidFill>
                <a:latin typeface="PrudentialModern Bold SemiConde" pitchFamily="2" charset="77"/>
                <a:ea typeface="PrudentialModern Bold SemiConde" pitchFamily="2" charset="77"/>
                <a:cs typeface="PrudentialModern Bold SemiConde" pitchFamily="2" charset="77"/>
                <a:sym typeface="Barlow Condensed"/>
              </a:defRPr>
            </a:lvl1pPr>
            <a:lvl2pPr lvl="1" algn="r" rtl="0">
              <a:buNone/>
              <a:defRPr sz="933">
                <a:solidFill>
                  <a:srgbClr val="007BC3"/>
                </a:solidFill>
                <a:latin typeface="Barlow Condensed"/>
                <a:ea typeface="Barlow Condensed"/>
                <a:cs typeface="Barlow Condensed"/>
                <a:sym typeface="Barlow Condensed"/>
              </a:defRPr>
            </a:lvl2pPr>
            <a:lvl3pPr lvl="2" algn="r" rtl="0">
              <a:buNone/>
              <a:defRPr sz="933">
                <a:solidFill>
                  <a:srgbClr val="007BC3"/>
                </a:solidFill>
                <a:latin typeface="Barlow Condensed"/>
                <a:ea typeface="Barlow Condensed"/>
                <a:cs typeface="Barlow Condensed"/>
                <a:sym typeface="Barlow Condensed"/>
              </a:defRPr>
            </a:lvl3pPr>
            <a:lvl4pPr lvl="3" algn="r" rtl="0">
              <a:buNone/>
              <a:defRPr sz="933">
                <a:solidFill>
                  <a:srgbClr val="007BC3"/>
                </a:solidFill>
                <a:latin typeface="Barlow Condensed"/>
                <a:ea typeface="Barlow Condensed"/>
                <a:cs typeface="Barlow Condensed"/>
                <a:sym typeface="Barlow Condensed"/>
              </a:defRPr>
            </a:lvl4pPr>
            <a:lvl5pPr lvl="4" algn="r" rtl="0">
              <a:buNone/>
              <a:defRPr sz="933">
                <a:solidFill>
                  <a:srgbClr val="007BC3"/>
                </a:solidFill>
                <a:latin typeface="Barlow Condensed"/>
                <a:ea typeface="Barlow Condensed"/>
                <a:cs typeface="Barlow Condensed"/>
                <a:sym typeface="Barlow Condensed"/>
              </a:defRPr>
            </a:lvl5pPr>
            <a:lvl6pPr lvl="5" algn="r" rtl="0">
              <a:buNone/>
              <a:defRPr sz="933">
                <a:solidFill>
                  <a:srgbClr val="007BC3"/>
                </a:solidFill>
                <a:latin typeface="Barlow Condensed"/>
                <a:ea typeface="Barlow Condensed"/>
                <a:cs typeface="Barlow Condensed"/>
                <a:sym typeface="Barlow Condensed"/>
              </a:defRPr>
            </a:lvl6pPr>
            <a:lvl7pPr lvl="6" algn="r" rtl="0">
              <a:buNone/>
              <a:defRPr sz="933">
                <a:solidFill>
                  <a:srgbClr val="007BC3"/>
                </a:solidFill>
                <a:latin typeface="Barlow Condensed"/>
                <a:ea typeface="Barlow Condensed"/>
                <a:cs typeface="Barlow Condensed"/>
                <a:sym typeface="Barlow Condensed"/>
              </a:defRPr>
            </a:lvl7pPr>
            <a:lvl8pPr lvl="7" algn="r" rtl="0">
              <a:buNone/>
              <a:defRPr sz="933">
                <a:solidFill>
                  <a:srgbClr val="007BC3"/>
                </a:solidFill>
                <a:latin typeface="Barlow Condensed"/>
                <a:ea typeface="Barlow Condensed"/>
                <a:cs typeface="Barlow Condensed"/>
                <a:sym typeface="Barlow Condensed"/>
              </a:defRPr>
            </a:lvl8pPr>
            <a:lvl9pPr lvl="8" algn="r" rtl="0">
              <a:buNone/>
              <a:defRPr sz="933">
                <a:solidFill>
                  <a:srgbClr val="007BC3"/>
                </a:solidFill>
                <a:latin typeface="Barlow Condensed"/>
                <a:ea typeface="Barlow Condensed"/>
                <a:cs typeface="Barlow Condensed"/>
                <a:sym typeface="Barlow Condensed"/>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045395941"/>
      </p:ext>
    </p:extLst>
  </p:cSld>
  <p:clrMapOvr>
    <a:masterClrMapping/>
  </p:clrMapOvr>
  <p:extLst>
    <p:ext uri="{DCECCB84-F9BA-43D5-87BE-67443E8EF086}">
      <p15:sldGuideLst xmlns:p15="http://schemas.microsoft.com/office/powerpoint/2012/main"/>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matchingName="Section header 1" preserve="1">
  <p:cSld name="Section header 1">
    <p:bg>
      <p:bgPr>
        <a:solidFill>
          <a:srgbClr val="007BC3"/>
        </a:solidFill>
        <a:effectLst/>
      </p:bgPr>
    </p:bg>
    <p:spTree>
      <p:nvGrpSpPr>
        <p:cNvPr id="1" name="Shape 23"/>
        <p:cNvGrpSpPr/>
        <p:nvPr/>
      </p:nvGrpSpPr>
      <p:grpSpPr>
        <a:xfrm>
          <a:off x="0" y="0"/>
          <a:ext cx="0" cy="0"/>
          <a:chOff x="0" y="0"/>
          <a:chExt cx="0" cy="0"/>
        </a:xfrm>
      </p:grpSpPr>
      <p:sp>
        <p:nvSpPr>
          <p:cNvPr id="24" name="Google Shape;24;p5"/>
          <p:cNvSpPr txBox="1">
            <a:spLocks noGrp="1"/>
          </p:cNvSpPr>
          <p:nvPr>
            <p:ph type="title"/>
          </p:nvPr>
        </p:nvSpPr>
        <p:spPr>
          <a:xfrm>
            <a:off x="624999" y="1611449"/>
            <a:ext cx="7252175" cy="1121600"/>
          </a:xfrm>
          <a:prstGeom prst="rect">
            <a:avLst/>
          </a:prstGeom>
        </p:spPr>
        <p:txBody>
          <a:bodyPr spcFirstLastPara="1" wrap="square" lIns="0" tIns="0" rIns="0" bIns="0" anchor="t" anchorCtr="0">
            <a:noAutofit/>
          </a:bodyPr>
          <a:lstStyle>
            <a:lvl1pPr lvl="0" rtl="0">
              <a:lnSpc>
                <a:spcPct val="70000"/>
              </a:lnSpc>
              <a:spcBef>
                <a:spcPts val="0"/>
              </a:spcBef>
              <a:spcAft>
                <a:spcPts val="0"/>
              </a:spcAft>
              <a:buSzPts val="8000"/>
              <a:buNone/>
              <a:defRPr sz="14000" b="1" i="0" spc="-133" baseline="0">
                <a:solidFill>
                  <a:srgbClr val="001F45"/>
                </a:solidFill>
                <a:latin typeface="PrudentialModern Bold SemiConde" pitchFamily="2" charset="77"/>
              </a:defRPr>
            </a:lvl1pPr>
            <a:lvl2pPr lvl="1" algn="ctr" rtl="0">
              <a:lnSpc>
                <a:spcPct val="80000"/>
              </a:lnSpc>
              <a:spcBef>
                <a:spcPts val="0"/>
              </a:spcBef>
              <a:spcAft>
                <a:spcPts val="0"/>
              </a:spcAft>
              <a:buClr>
                <a:srgbClr val="001F45"/>
              </a:buClr>
              <a:buSzPts val="3600"/>
              <a:buNone/>
              <a:defRPr sz="4800">
                <a:solidFill>
                  <a:srgbClr val="001F45"/>
                </a:solidFill>
              </a:defRPr>
            </a:lvl2pPr>
            <a:lvl3pPr lvl="2" algn="ctr" rtl="0">
              <a:lnSpc>
                <a:spcPct val="80000"/>
              </a:lnSpc>
              <a:spcBef>
                <a:spcPts val="0"/>
              </a:spcBef>
              <a:spcAft>
                <a:spcPts val="0"/>
              </a:spcAft>
              <a:buClr>
                <a:srgbClr val="001F45"/>
              </a:buClr>
              <a:buSzPts val="3600"/>
              <a:buNone/>
              <a:defRPr sz="4800">
                <a:solidFill>
                  <a:srgbClr val="001F45"/>
                </a:solidFill>
              </a:defRPr>
            </a:lvl3pPr>
            <a:lvl4pPr lvl="3" algn="ctr" rtl="0">
              <a:lnSpc>
                <a:spcPct val="80000"/>
              </a:lnSpc>
              <a:spcBef>
                <a:spcPts val="0"/>
              </a:spcBef>
              <a:spcAft>
                <a:spcPts val="0"/>
              </a:spcAft>
              <a:buClr>
                <a:srgbClr val="001F45"/>
              </a:buClr>
              <a:buSzPts val="3600"/>
              <a:buNone/>
              <a:defRPr sz="4800">
                <a:solidFill>
                  <a:srgbClr val="001F45"/>
                </a:solidFill>
              </a:defRPr>
            </a:lvl4pPr>
            <a:lvl5pPr lvl="4" algn="ctr" rtl="0">
              <a:lnSpc>
                <a:spcPct val="80000"/>
              </a:lnSpc>
              <a:spcBef>
                <a:spcPts val="0"/>
              </a:spcBef>
              <a:spcAft>
                <a:spcPts val="0"/>
              </a:spcAft>
              <a:buClr>
                <a:srgbClr val="001F45"/>
              </a:buClr>
              <a:buSzPts val="3600"/>
              <a:buNone/>
              <a:defRPr sz="4800">
                <a:solidFill>
                  <a:srgbClr val="001F45"/>
                </a:solidFill>
              </a:defRPr>
            </a:lvl5pPr>
            <a:lvl6pPr lvl="5" algn="ctr" rtl="0">
              <a:lnSpc>
                <a:spcPct val="80000"/>
              </a:lnSpc>
              <a:spcBef>
                <a:spcPts val="0"/>
              </a:spcBef>
              <a:spcAft>
                <a:spcPts val="0"/>
              </a:spcAft>
              <a:buClr>
                <a:srgbClr val="001F45"/>
              </a:buClr>
              <a:buSzPts val="3600"/>
              <a:buNone/>
              <a:defRPr sz="4800">
                <a:solidFill>
                  <a:srgbClr val="001F45"/>
                </a:solidFill>
              </a:defRPr>
            </a:lvl6pPr>
            <a:lvl7pPr lvl="6" algn="ctr" rtl="0">
              <a:lnSpc>
                <a:spcPct val="80000"/>
              </a:lnSpc>
              <a:spcBef>
                <a:spcPts val="0"/>
              </a:spcBef>
              <a:spcAft>
                <a:spcPts val="0"/>
              </a:spcAft>
              <a:buClr>
                <a:srgbClr val="001F45"/>
              </a:buClr>
              <a:buSzPts val="3600"/>
              <a:buNone/>
              <a:defRPr sz="4800">
                <a:solidFill>
                  <a:srgbClr val="001F45"/>
                </a:solidFill>
              </a:defRPr>
            </a:lvl7pPr>
            <a:lvl8pPr lvl="7" algn="ctr" rtl="0">
              <a:lnSpc>
                <a:spcPct val="80000"/>
              </a:lnSpc>
              <a:spcBef>
                <a:spcPts val="0"/>
              </a:spcBef>
              <a:spcAft>
                <a:spcPts val="0"/>
              </a:spcAft>
              <a:buClr>
                <a:srgbClr val="001F45"/>
              </a:buClr>
              <a:buSzPts val="3600"/>
              <a:buNone/>
              <a:defRPr sz="4800">
                <a:solidFill>
                  <a:srgbClr val="001F45"/>
                </a:solidFill>
              </a:defRPr>
            </a:lvl8pPr>
            <a:lvl9pPr lvl="8" algn="ctr" rtl="0">
              <a:lnSpc>
                <a:spcPct val="80000"/>
              </a:lnSpc>
              <a:spcBef>
                <a:spcPts val="0"/>
              </a:spcBef>
              <a:spcAft>
                <a:spcPts val="0"/>
              </a:spcAft>
              <a:buClr>
                <a:srgbClr val="001F45"/>
              </a:buClr>
              <a:buSzPts val="3600"/>
              <a:buNone/>
              <a:defRPr sz="4800">
                <a:solidFill>
                  <a:srgbClr val="001F45"/>
                </a:solidFill>
              </a:defRPr>
            </a:lvl9pPr>
          </a:lstStyle>
          <a:p>
            <a:endParaRPr lang="en-US"/>
          </a:p>
        </p:txBody>
      </p:sp>
      <p:sp>
        <p:nvSpPr>
          <p:cNvPr id="25" name="Google Shape;25;p5"/>
          <p:cNvSpPr txBox="1">
            <a:spLocks noGrp="1"/>
          </p:cNvSpPr>
          <p:nvPr>
            <p:ph type="body" idx="1"/>
          </p:nvPr>
        </p:nvSpPr>
        <p:spPr>
          <a:xfrm>
            <a:off x="8389620" y="1578198"/>
            <a:ext cx="3192780" cy="4555200"/>
          </a:xfrm>
          <a:prstGeom prst="rect">
            <a:avLst/>
          </a:prstGeom>
        </p:spPr>
        <p:txBody>
          <a:bodyPr spcFirstLastPara="1" wrap="square" lIns="0" tIns="0" rIns="0" bIns="0" anchor="t" anchorCtr="0">
            <a:noAutofit/>
          </a:bodyPr>
          <a:lstStyle>
            <a:lvl1pPr marL="8466" lvl="0" indent="0" rtl="0">
              <a:lnSpc>
                <a:spcPct val="100000"/>
              </a:lnSpc>
              <a:spcBef>
                <a:spcPts val="0"/>
              </a:spcBef>
              <a:spcAft>
                <a:spcPts val="0"/>
              </a:spcAft>
              <a:buSzPts val="1000"/>
              <a:buFontTx/>
              <a:buNone/>
              <a:tabLst/>
              <a:defRPr sz="1200" b="0" i="0">
                <a:solidFill>
                  <a:schemeClr val="bg1"/>
                </a:solidFill>
                <a:latin typeface="PrudentialModern Light" pitchFamily="2" charset="77"/>
              </a:defRPr>
            </a:lvl1pPr>
            <a:lvl2pPr marL="1219170" lvl="1" indent="-389457" rtl="0">
              <a:lnSpc>
                <a:spcPct val="100000"/>
              </a:lnSpc>
              <a:spcBef>
                <a:spcPts val="0"/>
              </a:spcBef>
              <a:spcAft>
                <a:spcPts val="0"/>
              </a:spcAft>
              <a:buSzPts val="1000"/>
              <a:buChar char="○"/>
              <a:defRPr/>
            </a:lvl2pPr>
            <a:lvl3pPr marL="1828754" lvl="2" indent="-389457" rtl="0">
              <a:lnSpc>
                <a:spcPct val="100000"/>
              </a:lnSpc>
              <a:spcBef>
                <a:spcPts val="0"/>
              </a:spcBef>
              <a:spcAft>
                <a:spcPts val="0"/>
              </a:spcAft>
              <a:buSzPts val="1000"/>
              <a:buChar char="■"/>
              <a:defRPr/>
            </a:lvl3pPr>
            <a:lvl4pPr marL="2438339" lvl="3" indent="-389457" rtl="0">
              <a:lnSpc>
                <a:spcPct val="100000"/>
              </a:lnSpc>
              <a:spcBef>
                <a:spcPts val="0"/>
              </a:spcBef>
              <a:spcAft>
                <a:spcPts val="0"/>
              </a:spcAft>
              <a:buSzPts val="1000"/>
              <a:buChar char="●"/>
              <a:defRPr/>
            </a:lvl4pPr>
            <a:lvl5pPr marL="3047924" lvl="4" indent="-389457" rtl="0">
              <a:lnSpc>
                <a:spcPct val="100000"/>
              </a:lnSpc>
              <a:spcBef>
                <a:spcPts val="0"/>
              </a:spcBef>
              <a:spcAft>
                <a:spcPts val="0"/>
              </a:spcAft>
              <a:buSzPts val="1000"/>
              <a:buChar char="○"/>
              <a:defRPr/>
            </a:lvl5pPr>
            <a:lvl6pPr marL="3657509" lvl="5" indent="-389457" rtl="0">
              <a:lnSpc>
                <a:spcPct val="100000"/>
              </a:lnSpc>
              <a:spcBef>
                <a:spcPts val="0"/>
              </a:spcBef>
              <a:spcAft>
                <a:spcPts val="0"/>
              </a:spcAft>
              <a:buSzPts val="1000"/>
              <a:buChar char="■"/>
              <a:defRPr/>
            </a:lvl6pPr>
            <a:lvl7pPr marL="4267093" lvl="6" indent="-389457" rtl="0">
              <a:lnSpc>
                <a:spcPct val="100000"/>
              </a:lnSpc>
              <a:spcBef>
                <a:spcPts val="0"/>
              </a:spcBef>
              <a:spcAft>
                <a:spcPts val="0"/>
              </a:spcAft>
              <a:buSzPts val="1000"/>
              <a:buChar char="●"/>
              <a:defRPr/>
            </a:lvl7pPr>
            <a:lvl8pPr marL="4876678" lvl="7" indent="-389457" rtl="0">
              <a:lnSpc>
                <a:spcPct val="100000"/>
              </a:lnSpc>
              <a:spcBef>
                <a:spcPts val="0"/>
              </a:spcBef>
              <a:spcAft>
                <a:spcPts val="0"/>
              </a:spcAft>
              <a:buSzPts val="1000"/>
              <a:buChar char="○"/>
              <a:defRPr/>
            </a:lvl8pPr>
            <a:lvl9pPr marL="5486263" lvl="8" indent="-389457" rtl="0">
              <a:lnSpc>
                <a:spcPct val="100000"/>
              </a:lnSpc>
              <a:spcBef>
                <a:spcPts val="0"/>
              </a:spcBef>
              <a:spcAft>
                <a:spcPts val="0"/>
              </a:spcAft>
              <a:buSzPts val="1000"/>
              <a:buChar char="■"/>
              <a:defRPr/>
            </a:lvl9pPr>
          </a:lstStyle>
          <a:p>
            <a:endParaRPr/>
          </a:p>
        </p:txBody>
      </p:sp>
      <p:sp>
        <p:nvSpPr>
          <p:cNvPr id="5" name="Google Shape;21;p4">
            <a:extLst>
              <a:ext uri="{FF2B5EF4-FFF2-40B4-BE49-F238E27FC236}">
                <a16:creationId xmlns:a16="http://schemas.microsoft.com/office/drawing/2014/main" id="{84C7BCA8-193E-8000-E345-7E55C3617C00}"/>
              </a:ext>
            </a:extLst>
          </p:cNvPr>
          <p:cNvSpPr txBox="1">
            <a:spLocks noGrp="1"/>
          </p:cNvSpPr>
          <p:nvPr>
            <p:ph type="sldNum" idx="12"/>
          </p:nvPr>
        </p:nvSpPr>
        <p:spPr>
          <a:xfrm>
            <a:off x="10850811" y="5897772"/>
            <a:ext cx="731600" cy="524800"/>
          </a:xfrm>
          <a:prstGeom prst="rect">
            <a:avLst/>
          </a:prstGeom>
        </p:spPr>
        <p:txBody>
          <a:bodyPr spcFirstLastPara="1" wrap="square" lIns="0" tIns="0" rIns="0" bIns="0" anchor="b" anchorCtr="0">
            <a:normAutofit/>
          </a:bodyPr>
          <a:lstStyle>
            <a:lvl1pPr lvl="0" algn="r" rtl="0">
              <a:buNone/>
              <a:defRPr sz="800" b="1" i="0">
                <a:solidFill>
                  <a:schemeClr val="bg1"/>
                </a:solidFill>
                <a:latin typeface="PrudentialModern Bold SemiConde" pitchFamily="2" charset="77"/>
                <a:ea typeface="PrudentialModern Bold SemiConde" pitchFamily="2" charset="77"/>
                <a:cs typeface="PrudentialModern Bold SemiConde" pitchFamily="2" charset="77"/>
                <a:sym typeface="Barlow Condensed"/>
              </a:defRPr>
            </a:lvl1pPr>
            <a:lvl2pPr lvl="1" algn="r" rtl="0">
              <a:buNone/>
              <a:defRPr sz="933">
                <a:solidFill>
                  <a:srgbClr val="007BC3"/>
                </a:solidFill>
                <a:latin typeface="Barlow Condensed"/>
                <a:ea typeface="Barlow Condensed"/>
                <a:cs typeface="Barlow Condensed"/>
                <a:sym typeface="Barlow Condensed"/>
              </a:defRPr>
            </a:lvl2pPr>
            <a:lvl3pPr lvl="2" algn="r" rtl="0">
              <a:buNone/>
              <a:defRPr sz="933">
                <a:solidFill>
                  <a:srgbClr val="007BC3"/>
                </a:solidFill>
                <a:latin typeface="Barlow Condensed"/>
                <a:ea typeface="Barlow Condensed"/>
                <a:cs typeface="Barlow Condensed"/>
                <a:sym typeface="Barlow Condensed"/>
              </a:defRPr>
            </a:lvl3pPr>
            <a:lvl4pPr lvl="3" algn="r" rtl="0">
              <a:buNone/>
              <a:defRPr sz="933">
                <a:solidFill>
                  <a:srgbClr val="007BC3"/>
                </a:solidFill>
                <a:latin typeface="Barlow Condensed"/>
                <a:ea typeface="Barlow Condensed"/>
                <a:cs typeface="Barlow Condensed"/>
                <a:sym typeface="Barlow Condensed"/>
              </a:defRPr>
            </a:lvl4pPr>
            <a:lvl5pPr lvl="4" algn="r" rtl="0">
              <a:buNone/>
              <a:defRPr sz="933">
                <a:solidFill>
                  <a:srgbClr val="007BC3"/>
                </a:solidFill>
                <a:latin typeface="Barlow Condensed"/>
                <a:ea typeface="Barlow Condensed"/>
                <a:cs typeface="Barlow Condensed"/>
                <a:sym typeface="Barlow Condensed"/>
              </a:defRPr>
            </a:lvl5pPr>
            <a:lvl6pPr lvl="5" algn="r" rtl="0">
              <a:buNone/>
              <a:defRPr sz="933">
                <a:solidFill>
                  <a:srgbClr val="007BC3"/>
                </a:solidFill>
                <a:latin typeface="Barlow Condensed"/>
                <a:ea typeface="Barlow Condensed"/>
                <a:cs typeface="Barlow Condensed"/>
                <a:sym typeface="Barlow Condensed"/>
              </a:defRPr>
            </a:lvl6pPr>
            <a:lvl7pPr lvl="6" algn="r" rtl="0">
              <a:buNone/>
              <a:defRPr sz="933">
                <a:solidFill>
                  <a:srgbClr val="007BC3"/>
                </a:solidFill>
                <a:latin typeface="Barlow Condensed"/>
                <a:ea typeface="Barlow Condensed"/>
                <a:cs typeface="Barlow Condensed"/>
                <a:sym typeface="Barlow Condensed"/>
              </a:defRPr>
            </a:lvl7pPr>
            <a:lvl8pPr lvl="7" algn="r" rtl="0">
              <a:buNone/>
              <a:defRPr sz="933">
                <a:solidFill>
                  <a:srgbClr val="007BC3"/>
                </a:solidFill>
                <a:latin typeface="Barlow Condensed"/>
                <a:ea typeface="Barlow Condensed"/>
                <a:cs typeface="Barlow Condensed"/>
                <a:sym typeface="Barlow Condensed"/>
              </a:defRPr>
            </a:lvl8pPr>
            <a:lvl9pPr lvl="8" algn="r" rtl="0">
              <a:buNone/>
              <a:defRPr sz="933">
                <a:solidFill>
                  <a:srgbClr val="007BC3"/>
                </a:solidFill>
                <a:latin typeface="Barlow Condensed"/>
                <a:ea typeface="Barlow Condensed"/>
                <a:cs typeface="Barlow Condensed"/>
                <a:sym typeface="Barlow Condensed"/>
              </a:defRPr>
            </a:lvl9pPr>
          </a:lstStyle>
          <a:p>
            <a:fld id="{00000000-1234-1234-1234-123412341234}" type="slidenum">
              <a:rPr lang="en" smtClean="0"/>
              <a:pPr/>
              <a:t>‹#›</a:t>
            </a:fld>
            <a:endParaRPr lang="en"/>
          </a:p>
        </p:txBody>
      </p:sp>
      <p:sp>
        <p:nvSpPr>
          <p:cNvPr id="4" name="Google Shape;43;p8">
            <a:extLst>
              <a:ext uri="{FF2B5EF4-FFF2-40B4-BE49-F238E27FC236}">
                <a16:creationId xmlns:a16="http://schemas.microsoft.com/office/drawing/2014/main" id="{481A37A0-5848-CE97-8334-64FA46121AD8}"/>
              </a:ext>
            </a:extLst>
          </p:cNvPr>
          <p:cNvSpPr txBox="1"/>
          <p:nvPr userDrawn="1"/>
        </p:nvSpPr>
        <p:spPr>
          <a:xfrm>
            <a:off x="607633" y="223714"/>
            <a:ext cx="1291189" cy="107722"/>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US" sz="700" b="1" i="0" dirty="0">
                <a:solidFill>
                  <a:schemeClr val="bg1"/>
                </a:solidFill>
                <a:latin typeface="PrudentialModern Bold SemiConde" pitchFamily="2" charset="77"/>
                <a:ea typeface="Barlow Condensed Medium"/>
                <a:cs typeface="Barlow Condensed Medium"/>
                <a:sym typeface="Barlow Condensed Medium"/>
              </a:rPr>
              <a:t>150</a:t>
            </a:r>
            <a:r>
              <a:rPr lang="en-US" sz="700" b="1" i="0" baseline="30000" dirty="0">
                <a:solidFill>
                  <a:schemeClr val="bg1"/>
                </a:solidFill>
                <a:latin typeface="PrudentialModern Bold SemiConde" pitchFamily="2" charset="77"/>
                <a:ea typeface="Barlow Condensed Medium"/>
                <a:cs typeface="Barlow Condensed Medium"/>
                <a:sym typeface="Barlow Condensed Medium"/>
              </a:rPr>
              <a:t>TH</a:t>
            </a:r>
            <a:r>
              <a:rPr lang="en-US" sz="700" b="1" i="0" dirty="0">
                <a:solidFill>
                  <a:schemeClr val="bg1"/>
                </a:solidFill>
                <a:latin typeface="PrudentialModern Bold SemiConde" pitchFamily="2" charset="77"/>
                <a:ea typeface="Barlow Condensed Medium"/>
                <a:cs typeface="Barlow Condensed Medium"/>
                <a:sym typeface="Barlow Condensed Medium"/>
              </a:rPr>
              <a:t> ANNIVERSARY </a:t>
            </a:r>
          </a:p>
        </p:txBody>
      </p:sp>
      <p:sp>
        <p:nvSpPr>
          <p:cNvPr id="6" name="Google Shape;44;p8">
            <a:extLst>
              <a:ext uri="{FF2B5EF4-FFF2-40B4-BE49-F238E27FC236}">
                <a16:creationId xmlns:a16="http://schemas.microsoft.com/office/drawing/2014/main" id="{491E80AE-AC27-BB29-119F-55CB67E1BEF7}"/>
              </a:ext>
            </a:extLst>
          </p:cNvPr>
          <p:cNvSpPr txBox="1"/>
          <p:nvPr userDrawn="1"/>
        </p:nvSpPr>
        <p:spPr>
          <a:xfrm>
            <a:off x="1954034" y="223714"/>
            <a:ext cx="1293991" cy="107722"/>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US" sz="700" b="1" i="0">
                <a:solidFill>
                  <a:schemeClr val="bg1"/>
                </a:solidFill>
                <a:latin typeface="PrudentialModern Bold SemiConde" pitchFamily="2" charset="77"/>
                <a:ea typeface="Barlow Condensed Medium"/>
                <a:cs typeface="Barlow Condensed Medium"/>
                <a:sym typeface="Barlow Condensed Medium"/>
              </a:rPr>
              <a:t>TOOLKIT</a:t>
            </a:r>
          </a:p>
        </p:txBody>
      </p:sp>
    </p:spTree>
    <p:extLst>
      <p:ext uri="{BB962C8B-B14F-4D97-AF65-F5344CB8AC3E}">
        <p14:creationId xmlns:p14="http://schemas.microsoft.com/office/powerpoint/2010/main" val="382259112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chemeClr val="lt1"/>
        </a:solidFill>
        <a:effectLst/>
      </p:bgPr>
    </p:bg>
    <p:spTree>
      <p:nvGrpSpPr>
        <p:cNvPr id="1" name="Shape 11"/>
        <p:cNvGrpSpPr/>
        <p:nvPr/>
      </p:nvGrpSpPr>
      <p:grpSpPr>
        <a:xfrm>
          <a:off x="0" y="0"/>
          <a:ext cx="0" cy="0"/>
          <a:chOff x="0" y="0"/>
          <a:chExt cx="0" cy="0"/>
        </a:xfrm>
      </p:grpSpPr>
      <p:sp>
        <p:nvSpPr>
          <p:cNvPr id="12" name="Google Shape;12;p2"/>
          <p:cNvSpPr txBox="1">
            <a:spLocks noGrp="1"/>
          </p:cNvSpPr>
          <p:nvPr>
            <p:ph type="title"/>
          </p:nvPr>
        </p:nvSpPr>
        <p:spPr>
          <a:xfrm>
            <a:off x="625000" y="3043717"/>
            <a:ext cx="10957200" cy="1121600"/>
          </a:xfrm>
          <a:prstGeom prst="rect">
            <a:avLst/>
          </a:prstGeom>
        </p:spPr>
        <p:txBody>
          <a:bodyPr spcFirstLastPara="1" wrap="square" lIns="0" tIns="0" rIns="0" bIns="0" anchor="ctr" anchorCtr="0">
            <a:noAutofit/>
          </a:bodyPr>
          <a:lstStyle>
            <a:lvl1pPr lvl="0">
              <a:lnSpc>
                <a:spcPct val="70000"/>
              </a:lnSpc>
              <a:spcBef>
                <a:spcPts val="0"/>
              </a:spcBef>
              <a:spcAft>
                <a:spcPts val="0"/>
              </a:spcAft>
              <a:buClr>
                <a:srgbClr val="007BC3"/>
              </a:buClr>
              <a:buSzPts val="11000"/>
              <a:buNone/>
              <a:defRPr sz="12000" b="1" i="0" spc="-50" baseline="0">
                <a:solidFill>
                  <a:srgbClr val="001F45"/>
                </a:solidFill>
                <a:latin typeface="PrudentialModern Bold SemiConde" pitchFamily="2" charset="77"/>
              </a:defRPr>
            </a:lvl1pPr>
            <a:lvl2pPr lvl="1" algn="ctr">
              <a:lnSpc>
                <a:spcPct val="80000"/>
              </a:lnSpc>
              <a:spcBef>
                <a:spcPts val="0"/>
              </a:spcBef>
              <a:spcAft>
                <a:spcPts val="0"/>
              </a:spcAft>
              <a:buClr>
                <a:srgbClr val="007BC3"/>
              </a:buClr>
              <a:buSzPts val="9600"/>
              <a:buNone/>
              <a:defRPr sz="12800">
                <a:solidFill>
                  <a:srgbClr val="007BC3"/>
                </a:solidFill>
              </a:defRPr>
            </a:lvl2pPr>
            <a:lvl3pPr lvl="2" algn="ctr">
              <a:lnSpc>
                <a:spcPct val="80000"/>
              </a:lnSpc>
              <a:spcBef>
                <a:spcPts val="0"/>
              </a:spcBef>
              <a:spcAft>
                <a:spcPts val="0"/>
              </a:spcAft>
              <a:buClr>
                <a:srgbClr val="007BC3"/>
              </a:buClr>
              <a:buSzPts val="9600"/>
              <a:buNone/>
              <a:defRPr sz="12800">
                <a:solidFill>
                  <a:srgbClr val="007BC3"/>
                </a:solidFill>
              </a:defRPr>
            </a:lvl3pPr>
            <a:lvl4pPr lvl="3" algn="ctr">
              <a:lnSpc>
                <a:spcPct val="80000"/>
              </a:lnSpc>
              <a:spcBef>
                <a:spcPts val="0"/>
              </a:spcBef>
              <a:spcAft>
                <a:spcPts val="0"/>
              </a:spcAft>
              <a:buClr>
                <a:srgbClr val="007BC3"/>
              </a:buClr>
              <a:buSzPts val="9600"/>
              <a:buNone/>
              <a:defRPr sz="12800">
                <a:solidFill>
                  <a:srgbClr val="007BC3"/>
                </a:solidFill>
              </a:defRPr>
            </a:lvl4pPr>
            <a:lvl5pPr lvl="4" algn="ctr">
              <a:lnSpc>
                <a:spcPct val="80000"/>
              </a:lnSpc>
              <a:spcBef>
                <a:spcPts val="0"/>
              </a:spcBef>
              <a:spcAft>
                <a:spcPts val="0"/>
              </a:spcAft>
              <a:buClr>
                <a:srgbClr val="007BC3"/>
              </a:buClr>
              <a:buSzPts val="9600"/>
              <a:buNone/>
              <a:defRPr sz="12800">
                <a:solidFill>
                  <a:srgbClr val="007BC3"/>
                </a:solidFill>
              </a:defRPr>
            </a:lvl5pPr>
            <a:lvl6pPr lvl="5" algn="ctr">
              <a:lnSpc>
                <a:spcPct val="80000"/>
              </a:lnSpc>
              <a:spcBef>
                <a:spcPts val="0"/>
              </a:spcBef>
              <a:spcAft>
                <a:spcPts val="0"/>
              </a:spcAft>
              <a:buClr>
                <a:srgbClr val="007BC3"/>
              </a:buClr>
              <a:buSzPts val="9600"/>
              <a:buNone/>
              <a:defRPr sz="12800">
                <a:solidFill>
                  <a:srgbClr val="007BC3"/>
                </a:solidFill>
              </a:defRPr>
            </a:lvl6pPr>
            <a:lvl7pPr lvl="6" algn="ctr">
              <a:lnSpc>
                <a:spcPct val="80000"/>
              </a:lnSpc>
              <a:spcBef>
                <a:spcPts val="0"/>
              </a:spcBef>
              <a:spcAft>
                <a:spcPts val="0"/>
              </a:spcAft>
              <a:buClr>
                <a:srgbClr val="007BC3"/>
              </a:buClr>
              <a:buSzPts val="9600"/>
              <a:buNone/>
              <a:defRPr sz="12800">
                <a:solidFill>
                  <a:srgbClr val="007BC3"/>
                </a:solidFill>
              </a:defRPr>
            </a:lvl7pPr>
            <a:lvl8pPr lvl="7" algn="ctr">
              <a:lnSpc>
                <a:spcPct val="80000"/>
              </a:lnSpc>
              <a:spcBef>
                <a:spcPts val="0"/>
              </a:spcBef>
              <a:spcAft>
                <a:spcPts val="0"/>
              </a:spcAft>
              <a:buClr>
                <a:srgbClr val="007BC3"/>
              </a:buClr>
              <a:buSzPts val="9600"/>
              <a:buNone/>
              <a:defRPr sz="12800">
                <a:solidFill>
                  <a:srgbClr val="007BC3"/>
                </a:solidFill>
              </a:defRPr>
            </a:lvl8pPr>
            <a:lvl9pPr lvl="8" algn="ctr">
              <a:lnSpc>
                <a:spcPct val="80000"/>
              </a:lnSpc>
              <a:spcBef>
                <a:spcPts val="0"/>
              </a:spcBef>
              <a:spcAft>
                <a:spcPts val="0"/>
              </a:spcAft>
              <a:buClr>
                <a:srgbClr val="007BC3"/>
              </a:buClr>
              <a:buSzPts val="9600"/>
              <a:buNone/>
              <a:defRPr sz="12800">
                <a:solidFill>
                  <a:srgbClr val="007BC3"/>
                </a:solidFill>
              </a:defRPr>
            </a:lvl9pPr>
          </a:lstStyle>
          <a:p>
            <a:endParaRPr/>
          </a:p>
        </p:txBody>
      </p:sp>
      <p:sp>
        <p:nvSpPr>
          <p:cNvPr id="2" name="Google Shape;21;p4">
            <a:extLst>
              <a:ext uri="{FF2B5EF4-FFF2-40B4-BE49-F238E27FC236}">
                <a16:creationId xmlns:a16="http://schemas.microsoft.com/office/drawing/2014/main" id="{DFA00409-3567-3F8D-BA3D-0CD6934CF9D5}"/>
              </a:ext>
            </a:extLst>
          </p:cNvPr>
          <p:cNvSpPr txBox="1">
            <a:spLocks/>
          </p:cNvSpPr>
          <p:nvPr userDrawn="1"/>
        </p:nvSpPr>
        <p:spPr>
          <a:xfrm>
            <a:off x="10850811" y="5897772"/>
            <a:ext cx="731600" cy="524800"/>
          </a:xfrm>
          <a:prstGeom prst="rect">
            <a:avLst/>
          </a:prstGeom>
        </p:spPr>
        <p:txBody>
          <a:bodyPr spcFirstLastPara="1" wrap="square" lIns="0" tIns="0" rIns="0" bIns="0" anchor="b" anchorCtr="0">
            <a:normAutofit/>
          </a:bodyPr>
          <a:lstStyle>
            <a:defPPr>
              <a:defRPr lang="en-US"/>
            </a:defPPr>
            <a:lvl1pPr marL="0" lvl="0" algn="r" defTabSz="914400" rtl="0" eaLnBrk="1" latinLnBrk="0" hangingPunct="1">
              <a:buNone/>
              <a:defRPr sz="800" b="1" i="0" kern="1200">
                <a:solidFill>
                  <a:schemeClr val="bg1"/>
                </a:solidFill>
                <a:latin typeface="PrudentialModern Bold SemiConde" pitchFamily="2" charset="77"/>
                <a:ea typeface="PrudentialModern Bold SemiConde" pitchFamily="2" charset="77"/>
                <a:cs typeface="PrudentialModern Bold SemiConde" pitchFamily="2" charset="77"/>
                <a:sym typeface="Barlow Condensed"/>
              </a:defRPr>
            </a:lvl1pPr>
            <a:lvl2pPr marL="457200" lvl="1" algn="r" defTabSz="914400" rtl="0" eaLnBrk="1" latinLnBrk="0" hangingPunct="1">
              <a:buNone/>
              <a:defRPr sz="933" kern="1200">
                <a:solidFill>
                  <a:srgbClr val="007BC3"/>
                </a:solidFill>
                <a:latin typeface="Barlow Condensed"/>
                <a:ea typeface="Barlow Condensed"/>
                <a:cs typeface="Barlow Condensed"/>
                <a:sym typeface="Barlow Condensed"/>
              </a:defRPr>
            </a:lvl2pPr>
            <a:lvl3pPr marL="914400" lvl="2" algn="r" defTabSz="914400" rtl="0" eaLnBrk="1" latinLnBrk="0" hangingPunct="1">
              <a:buNone/>
              <a:defRPr sz="933" kern="1200">
                <a:solidFill>
                  <a:srgbClr val="007BC3"/>
                </a:solidFill>
                <a:latin typeface="Barlow Condensed"/>
                <a:ea typeface="Barlow Condensed"/>
                <a:cs typeface="Barlow Condensed"/>
                <a:sym typeface="Barlow Condensed"/>
              </a:defRPr>
            </a:lvl3pPr>
            <a:lvl4pPr marL="1371600" lvl="3" algn="r" defTabSz="914400" rtl="0" eaLnBrk="1" latinLnBrk="0" hangingPunct="1">
              <a:buNone/>
              <a:defRPr sz="933" kern="1200">
                <a:solidFill>
                  <a:srgbClr val="007BC3"/>
                </a:solidFill>
                <a:latin typeface="Barlow Condensed"/>
                <a:ea typeface="Barlow Condensed"/>
                <a:cs typeface="Barlow Condensed"/>
                <a:sym typeface="Barlow Condensed"/>
              </a:defRPr>
            </a:lvl4pPr>
            <a:lvl5pPr marL="1828800" lvl="4" algn="r" defTabSz="914400" rtl="0" eaLnBrk="1" latinLnBrk="0" hangingPunct="1">
              <a:buNone/>
              <a:defRPr sz="933" kern="1200">
                <a:solidFill>
                  <a:srgbClr val="007BC3"/>
                </a:solidFill>
                <a:latin typeface="Barlow Condensed"/>
                <a:ea typeface="Barlow Condensed"/>
                <a:cs typeface="Barlow Condensed"/>
                <a:sym typeface="Barlow Condensed"/>
              </a:defRPr>
            </a:lvl5pPr>
            <a:lvl6pPr marL="2286000" lvl="5" algn="r" defTabSz="914400" rtl="0" eaLnBrk="1" latinLnBrk="0" hangingPunct="1">
              <a:buNone/>
              <a:defRPr sz="933" kern="1200">
                <a:solidFill>
                  <a:srgbClr val="007BC3"/>
                </a:solidFill>
                <a:latin typeface="Barlow Condensed"/>
                <a:ea typeface="Barlow Condensed"/>
                <a:cs typeface="Barlow Condensed"/>
                <a:sym typeface="Barlow Condensed"/>
              </a:defRPr>
            </a:lvl6pPr>
            <a:lvl7pPr marL="2743200" lvl="6" algn="r" defTabSz="914400" rtl="0" eaLnBrk="1" latinLnBrk="0" hangingPunct="1">
              <a:buNone/>
              <a:defRPr sz="933" kern="1200">
                <a:solidFill>
                  <a:srgbClr val="007BC3"/>
                </a:solidFill>
                <a:latin typeface="Barlow Condensed"/>
                <a:ea typeface="Barlow Condensed"/>
                <a:cs typeface="Barlow Condensed"/>
                <a:sym typeface="Barlow Condensed"/>
              </a:defRPr>
            </a:lvl7pPr>
            <a:lvl8pPr marL="3200400" lvl="7" algn="r" defTabSz="914400" rtl="0" eaLnBrk="1" latinLnBrk="0" hangingPunct="1">
              <a:buNone/>
              <a:defRPr sz="933" kern="1200">
                <a:solidFill>
                  <a:srgbClr val="007BC3"/>
                </a:solidFill>
                <a:latin typeface="Barlow Condensed"/>
                <a:ea typeface="Barlow Condensed"/>
                <a:cs typeface="Barlow Condensed"/>
                <a:sym typeface="Barlow Condensed"/>
              </a:defRPr>
            </a:lvl8pPr>
            <a:lvl9pPr marL="3657600" lvl="8" algn="r" defTabSz="914400" rtl="0" eaLnBrk="1" latinLnBrk="0" hangingPunct="1">
              <a:buNone/>
              <a:defRPr sz="933" kern="1200">
                <a:solidFill>
                  <a:srgbClr val="007BC3"/>
                </a:solidFill>
                <a:latin typeface="Barlow Condensed"/>
                <a:ea typeface="Barlow Condensed"/>
                <a:cs typeface="Barlow Condensed"/>
                <a:sym typeface="Barlow Condensed"/>
              </a:defRPr>
            </a:lvl9pPr>
          </a:lstStyle>
          <a:p>
            <a:fld id="{00000000-1234-1234-1234-123412341234}" type="slidenum">
              <a:rPr lang="en" smtClean="0">
                <a:solidFill>
                  <a:srgbClr val="001F45"/>
                </a:solidFill>
              </a:rPr>
              <a:pPr/>
              <a:t>‹#›</a:t>
            </a:fld>
            <a:endParaRPr lang="en">
              <a:solidFill>
                <a:srgbClr val="001F45"/>
              </a:solidFill>
            </a:endParaRPr>
          </a:p>
        </p:txBody>
      </p:sp>
    </p:spTree>
    <p:extLst>
      <p:ext uri="{BB962C8B-B14F-4D97-AF65-F5344CB8AC3E}">
        <p14:creationId xmlns:p14="http://schemas.microsoft.com/office/powerpoint/2010/main" val="13781954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body 1" preserve="1" userDrawn="1">
  <p:cSld name="Title and body 1">
    <p:spTree>
      <p:nvGrpSpPr>
        <p:cNvPr id="1" name="Shape 34"/>
        <p:cNvGrpSpPr/>
        <p:nvPr/>
      </p:nvGrpSpPr>
      <p:grpSpPr>
        <a:xfrm>
          <a:off x="0" y="0"/>
          <a:ext cx="0" cy="0"/>
          <a:chOff x="0" y="0"/>
          <a:chExt cx="0" cy="0"/>
        </a:xfrm>
      </p:grpSpPr>
      <p:sp>
        <p:nvSpPr>
          <p:cNvPr id="35" name="Google Shape;35;p7"/>
          <p:cNvSpPr txBox="1">
            <a:spLocks noGrp="1"/>
          </p:cNvSpPr>
          <p:nvPr>
            <p:ph type="title"/>
          </p:nvPr>
        </p:nvSpPr>
        <p:spPr>
          <a:xfrm>
            <a:off x="609600" y="929434"/>
            <a:ext cx="2743200" cy="670766"/>
          </a:xfrm>
          <a:prstGeom prst="rect">
            <a:avLst/>
          </a:prstGeom>
        </p:spPr>
        <p:txBody>
          <a:bodyPr spcFirstLastPara="1" wrap="square" lIns="0" tIns="0" rIns="0" bIns="0" anchor="t" anchorCtr="0">
            <a:normAutofit/>
          </a:bodyPr>
          <a:lstStyle>
            <a:lvl1pPr lvl="0" rtl="0">
              <a:lnSpc>
                <a:spcPct val="80000"/>
              </a:lnSpc>
              <a:spcBef>
                <a:spcPts val="0"/>
              </a:spcBef>
              <a:spcAft>
                <a:spcPts val="0"/>
              </a:spcAft>
              <a:buSzPts val="2000"/>
              <a:buNone/>
              <a:defRPr sz="2600" b="1" i="0" spc="-93" baseline="0">
                <a:latin typeface="PrudentialModern Bold SemiConde" pitchFamily="2" charset="77"/>
              </a:defRPr>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2" name="Rectangle 1">
            <a:extLst>
              <a:ext uri="{FF2B5EF4-FFF2-40B4-BE49-F238E27FC236}">
                <a16:creationId xmlns:a16="http://schemas.microsoft.com/office/drawing/2014/main" id="{22A65761-E214-6809-66D2-0DBEEC6F0ECD}"/>
              </a:ext>
            </a:extLst>
          </p:cNvPr>
          <p:cNvSpPr/>
          <p:nvPr userDrawn="1"/>
        </p:nvSpPr>
        <p:spPr>
          <a:xfrm>
            <a:off x="609601" y="1600201"/>
            <a:ext cx="3568700" cy="2007394"/>
          </a:xfrm>
          <a:prstGeom prst="rect">
            <a:avLst/>
          </a:prstGeom>
          <a:solidFill>
            <a:srgbClr val="6D7F8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a:latin typeface="PrudentialModern Light" pitchFamily="2" charset="77"/>
            </a:endParaRPr>
          </a:p>
        </p:txBody>
      </p:sp>
      <p:sp>
        <p:nvSpPr>
          <p:cNvPr id="3" name="Rectangle 2">
            <a:extLst>
              <a:ext uri="{FF2B5EF4-FFF2-40B4-BE49-F238E27FC236}">
                <a16:creationId xmlns:a16="http://schemas.microsoft.com/office/drawing/2014/main" id="{B36F6974-39F9-E414-3F46-7FA4FF6BA997}"/>
              </a:ext>
            </a:extLst>
          </p:cNvPr>
          <p:cNvSpPr/>
          <p:nvPr userDrawn="1"/>
        </p:nvSpPr>
        <p:spPr>
          <a:xfrm>
            <a:off x="4313499" y="1600201"/>
            <a:ext cx="3568700" cy="2007394"/>
          </a:xfrm>
          <a:prstGeom prst="rect">
            <a:avLst/>
          </a:prstGeom>
          <a:solidFill>
            <a:srgbClr val="6D7F8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a:latin typeface="PrudentialModern Light" pitchFamily="2" charset="77"/>
            </a:endParaRPr>
          </a:p>
        </p:txBody>
      </p:sp>
      <p:sp>
        <p:nvSpPr>
          <p:cNvPr id="4" name="Rectangle 3">
            <a:extLst>
              <a:ext uri="{FF2B5EF4-FFF2-40B4-BE49-F238E27FC236}">
                <a16:creationId xmlns:a16="http://schemas.microsoft.com/office/drawing/2014/main" id="{73FF1F87-0383-42A2-B2E7-69F2A37CFB7A}"/>
              </a:ext>
            </a:extLst>
          </p:cNvPr>
          <p:cNvSpPr/>
          <p:nvPr userDrawn="1"/>
        </p:nvSpPr>
        <p:spPr>
          <a:xfrm>
            <a:off x="8017398" y="1600201"/>
            <a:ext cx="3568700" cy="2007394"/>
          </a:xfrm>
          <a:prstGeom prst="rect">
            <a:avLst/>
          </a:prstGeom>
          <a:solidFill>
            <a:srgbClr val="6D7F8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a:latin typeface="PrudentialModern Light" pitchFamily="2" charset="77"/>
            </a:endParaRPr>
          </a:p>
        </p:txBody>
      </p:sp>
      <p:sp>
        <p:nvSpPr>
          <p:cNvPr id="5" name="Rectangle 4">
            <a:extLst>
              <a:ext uri="{FF2B5EF4-FFF2-40B4-BE49-F238E27FC236}">
                <a16:creationId xmlns:a16="http://schemas.microsoft.com/office/drawing/2014/main" id="{B91BAB1E-5E6E-2D70-882E-B62D9C8835FA}"/>
              </a:ext>
            </a:extLst>
          </p:cNvPr>
          <p:cNvSpPr/>
          <p:nvPr userDrawn="1"/>
        </p:nvSpPr>
        <p:spPr>
          <a:xfrm>
            <a:off x="609601" y="4077183"/>
            <a:ext cx="3568700" cy="2007394"/>
          </a:xfrm>
          <a:prstGeom prst="rect">
            <a:avLst/>
          </a:prstGeom>
          <a:solidFill>
            <a:srgbClr val="6D7F8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a:latin typeface="PrudentialModern Light" pitchFamily="2" charset="77"/>
            </a:endParaRPr>
          </a:p>
        </p:txBody>
      </p:sp>
      <p:sp>
        <p:nvSpPr>
          <p:cNvPr id="7" name="Rectangle 6">
            <a:extLst>
              <a:ext uri="{FF2B5EF4-FFF2-40B4-BE49-F238E27FC236}">
                <a16:creationId xmlns:a16="http://schemas.microsoft.com/office/drawing/2014/main" id="{13E0BF49-018B-79C4-5172-3D6C9ABA3EBF}"/>
              </a:ext>
            </a:extLst>
          </p:cNvPr>
          <p:cNvSpPr/>
          <p:nvPr userDrawn="1"/>
        </p:nvSpPr>
        <p:spPr>
          <a:xfrm>
            <a:off x="4313499" y="4077183"/>
            <a:ext cx="3568700" cy="2007394"/>
          </a:xfrm>
          <a:prstGeom prst="rect">
            <a:avLst/>
          </a:prstGeom>
          <a:solidFill>
            <a:srgbClr val="6D7F8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a:latin typeface="PrudentialModern Light" pitchFamily="2" charset="77"/>
            </a:endParaRPr>
          </a:p>
        </p:txBody>
      </p:sp>
      <p:sp>
        <p:nvSpPr>
          <p:cNvPr id="8" name="Rectangle 7">
            <a:extLst>
              <a:ext uri="{FF2B5EF4-FFF2-40B4-BE49-F238E27FC236}">
                <a16:creationId xmlns:a16="http://schemas.microsoft.com/office/drawing/2014/main" id="{954D7D47-4AFB-7451-F806-6D613C77A4D1}"/>
              </a:ext>
            </a:extLst>
          </p:cNvPr>
          <p:cNvSpPr/>
          <p:nvPr userDrawn="1"/>
        </p:nvSpPr>
        <p:spPr>
          <a:xfrm>
            <a:off x="8017398" y="4077183"/>
            <a:ext cx="3568700" cy="2007394"/>
          </a:xfrm>
          <a:prstGeom prst="rect">
            <a:avLst/>
          </a:prstGeom>
          <a:solidFill>
            <a:srgbClr val="6D7F8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a:latin typeface="PrudentialModern Light" pitchFamily="2" charset="77"/>
            </a:endParaRPr>
          </a:p>
        </p:txBody>
      </p:sp>
      <p:sp>
        <p:nvSpPr>
          <p:cNvPr id="9" name="Google Shape;21;p4">
            <a:extLst>
              <a:ext uri="{FF2B5EF4-FFF2-40B4-BE49-F238E27FC236}">
                <a16:creationId xmlns:a16="http://schemas.microsoft.com/office/drawing/2014/main" id="{CC6DFEF0-E0DB-D6B7-22B7-FAAF6CA0786D}"/>
              </a:ext>
            </a:extLst>
          </p:cNvPr>
          <p:cNvSpPr txBox="1">
            <a:spLocks/>
          </p:cNvSpPr>
          <p:nvPr userDrawn="1"/>
        </p:nvSpPr>
        <p:spPr>
          <a:xfrm>
            <a:off x="10850811" y="5897772"/>
            <a:ext cx="731600" cy="524800"/>
          </a:xfrm>
          <a:prstGeom prst="rect">
            <a:avLst/>
          </a:prstGeom>
        </p:spPr>
        <p:txBody>
          <a:bodyPr spcFirstLastPara="1" wrap="square" lIns="0" tIns="0" rIns="0" bIns="0" anchor="b" anchorCtr="0">
            <a:normAutofit/>
          </a:bodyPr>
          <a:lstStyle>
            <a:defPPr>
              <a:defRPr lang="en-US"/>
            </a:defPPr>
            <a:lvl1pPr marL="0" lvl="0" algn="r" defTabSz="914400" rtl="0" eaLnBrk="1" latinLnBrk="0" hangingPunct="1">
              <a:buNone/>
              <a:defRPr sz="800" b="1" i="0" kern="1200">
                <a:solidFill>
                  <a:schemeClr val="bg1"/>
                </a:solidFill>
                <a:latin typeface="PrudentialModern Bold SemiConde" pitchFamily="2" charset="77"/>
                <a:ea typeface="PrudentialModern Bold SemiConde" pitchFamily="2" charset="77"/>
                <a:cs typeface="PrudentialModern Bold SemiConde" pitchFamily="2" charset="77"/>
                <a:sym typeface="Barlow Condensed"/>
              </a:defRPr>
            </a:lvl1pPr>
            <a:lvl2pPr marL="457200" lvl="1" algn="r" defTabSz="914400" rtl="0" eaLnBrk="1" latinLnBrk="0" hangingPunct="1">
              <a:buNone/>
              <a:defRPr sz="933" kern="1200">
                <a:solidFill>
                  <a:srgbClr val="007BC3"/>
                </a:solidFill>
                <a:latin typeface="Barlow Condensed"/>
                <a:ea typeface="Barlow Condensed"/>
                <a:cs typeface="Barlow Condensed"/>
                <a:sym typeface="Barlow Condensed"/>
              </a:defRPr>
            </a:lvl2pPr>
            <a:lvl3pPr marL="914400" lvl="2" algn="r" defTabSz="914400" rtl="0" eaLnBrk="1" latinLnBrk="0" hangingPunct="1">
              <a:buNone/>
              <a:defRPr sz="933" kern="1200">
                <a:solidFill>
                  <a:srgbClr val="007BC3"/>
                </a:solidFill>
                <a:latin typeface="Barlow Condensed"/>
                <a:ea typeface="Barlow Condensed"/>
                <a:cs typeface="Barlow Condensed"/>
                <a:sym typeface="Barlow Condensed"/>
              </a:defRPr>
            </a:lvl3pPr>
            <a:lvl4pPr marL="1371600" lvl="3" algn="r" defTabSz="914400" rtl="0" eaLnBrk="1" latinLnBrk="0" hangingPunct="1">
              <a:buNone/>
              <a:defRPr sz="933" kern="1200">
                <a:solidFill>
                  <a:srgbClr val="007BC3"/>
                </a:solidFill>
                <a:latin typeface="Barlow Condensed"/>
                <a:ea typeface="Barlow Condensed"/>
                <a:cs typeface="Barlow Condensed"/>
                <a:sym typeface="Barlow Condensed"/>
              </a:defRPr>
            </a:lvl4pPr>
            <a:lvl5pPr marL="1828800" lvl="4" algn="r" defTabSz="914400" rtl="0" eaLnBrk="1" latinLnBrk="0" hangingPunct="1">
              <a:buNone/>
              <a:defRPr sz="933" kern="1200">
                <a:solidFill>
                  <a:srgbClr val="007BC3"/>
                </a:solidFill>
                <a:latin typeface="Barlow Condensed"/>
                <a:ea typeface="Barlow Condensed"/>
                <a:cs typeface="Barlow Condensed"/>
                <a:sym typeface="Barlow Condensed"/>
              </a:defRPr>
            </a:lvl5pPr>
            <a:lvl6pPr marL="2286000" lvl="5" algn="r" defTabSz="914400" rtl="0" eaLnBrk="1" latinLnBrk="0" hangingPunct="1">
              <a:buNone/>
              <a:defRPr sz="933" kern="1200">
                <a:solidFill>
                  <a:srgbClr val="007BC3"/>
                </a:solidFill>
                <a:latin typeface="Barlow Condensed"/>
                <a:ea typeface="Barlow Condensed"/>
                <a:cs typeface="Barlow Condensed"/>
                <a:sym typeface="Barlow Condensed"/>
              </a:defRPr>
            </a:lvl6pPr>
            <a:lvl7pPr marL="2743200" lvl="6" algn="r" defTabSz="914400" rtl="0" eaLnBrk="1" latinLnBrk="0" hangingPunct="1">
              <a:buNone/>
              <a:defRPr sz="933" kern="1200">
                <a:solidFill>
                  <a:srgbClr val="007BC3"/>
                </a:solidFill>
                <a:latin typeface="Barlow Condensed"/>
                <a:ea typeface="Barlow Condensed"/>
                <a:cs typeface="Barlow Condensed"/>
                <a:sym typeface="Barlow Condensed"/>
              </a:defRPr>
            </a:lvl7pPr>
            <a:lvl8pPr marL="3200400" lvl="7" algn="r" defTabSz="914400" rtl="0" eaLnBrk="1" latinLnBrk="0" hangingPunct="1">
              <a:buNone/>
              <a:defRPr sz="933" kern="1200">
                <a:solidFill>
                  <a:srgbClr val="007BC3"/>
                </a:solidFill>
                <a:latin typeface="Barlow Condensed"/>
                <a:ea typeface="Barlow Condensed"/>
                <a:cs typeface="Barlow Condensed"/>
                <a:sym typeface="Barlow Condensed"/>
              </a:defRPr>
            </a:lvl8pPr>
            <a:lvl9pPr marL="3657600" lvl="8" algn="r" defTabSz="914400" rtl="0" eaLnBrk="1" latinLnBrk="0" hangingPunct="1">
              <a:buNone/>
              <a:defRPr sz="933" kern="1200">
                <a:solidFill>
                  <a:srgbClr val="007BC3"/>
                </a:solidFill>
                <a:latin typeface="Barlow Condensed"/>
                <a:ea typeface="Barlow Condensed"/>
                <a:cs typeface="Barlow Condensed"/>
                <a:sym typeface="Barlow Condensed"/>
              </a:defRPr>
            </a:lvl9pPr>
          </a:lstStyle>
          <a:p>
            <a:fld id="{00000000-1234-1234-1234-123412341234}" type="slidenum">
              <a:rPr lang="en" smtClean="0">
                <a:solidFill>
                  <a:srgbClr val="001F45"/>
                </a:solidFill>
              </a:rPr>
              <a:pPr/>
              <a:t>‹#›</a:t>
            </a:fld>
            <a:endParaRPr lang="en">
              <a:solidFill>
                <a:srgbClr val="001F45"/>
              </a:solidFill>
            </a:endParaRPr>
          </a:p>
        </p:txBody>
      </p:sp>
    </p:spTree>
    <p:extLst>
      <p:ext uri="{BB962C8B-B14F-4D97-AF65-F5344CB8AC3E}">
        <p14:creationId xmlns:p14="http://schemas.microsoft.com/office/powerpoint/2010/main" val="1276439277"/>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matchingName="Section header 2" preserve="1">
  <p:cSld name="1_Section header 2">
    <p:bg>
      <p:bgPr>
        <a:solidFill>
          <a:srgbClr val="007BC3"/>
        </a:solidFill>
        <a:effectLst/>
      </p:bgPr>
    </p:bg>
    <p:spTree>
      <p:nvGrpSpPr>
        <p:cNvPr id="1" name="Shape 19"/>
        <p:cNvGrpSpPr/>
        <p:nvPr/>
      </p:nvGrpSpPr>
      <p:grpSpPr>
        <a:xfrm>
          <a:off x="0" y="0"/>
          <a:ext cx="0" cy="0"/>
          <a:chOff x="0" y="0"/>
          <a:chExt cx="0" cy="0"/>
        </a:xfrm>
      </p:grpSpPr>
      <p:sp>
        <p:nvSpPr>
          <p:cNvPr id="20" name="Google Shape;20;p4"/>
          <p:cNvSpPr txBox="1">
            <a:spLocks noGrp="1"/>
          </p:cNvSpPr>
          <p:nvPr>
            <p:ph type="title"/>
          </p:nvPr>
        </p:nvSpPr>
        <p:spPr>
          <a:xfrm>
            <a:off x="523399" y="462121"/>
            <a:ext cx="10128726" cy="3790400"/>
          </a:xfrm>
          <a:prstGeom prst="rect">
            <a:avLst/>
          </a:prstGeom>
        </p:spPr>
        <p:txBody>
          <a:bodyPr spcFirstLastPara="1" wrap="square" lIns="0" tIns="0" rIns="0" bIns="0" anchor="t" anchorCtr="0">
            <a:noAutofit/>
          </a:bodyPr>
          <a:lstStyle>
            <a:lvl1pPr lvl="0" rtl="0">
              <a:lnSpc>
                <a:spcPct val="70000"/>
              </a:lnSpc>
              <a:spcBef>
                <a:spcPts val="0"/>
              </a:spcBef>
              <a:spcAft>
                <a:spcPts val="0"/>
              </a:spcAft>
              <a:buClr>
                <a:srgbClr val="007BC3"/>
              </a:buClr>
              <a:buSzPts val="12000"/>
              <a:buNone/>
              <a:defRPr sz="11000" b="1" i="0" spc="-150">
                <a:solidFill>
                  <a:srgbClr val="001F45"/>
                </a:solidFill>
                <a:latin typeface="PrudentialModern Bold SemiConde" pitchFamily="2" charset="77"/>
              </a:defRPr>
            </a:lvl1pPr>
            <a:lvl2pPr lvl="1" algn="ctr" rtl="0">
              <a:lnSpc>
                <a:spcPct val="70000"/>
              </a:lnSpc>
              <a:spcBef>
                <a:spcPts val="0"/>
              </a:spcBef>
              <a:spcAft>
                <a:spcPts val="0"/>
              </a:spcAft>
              <a:buClr>
                <a:srgbClr val="007BC3"/>
              </a:buClr>
              <a:buSzPts val="12000"/>
              <a:buNone/>
              <a:defRPr sz="16000">
                <a:solidFill>
                  <a:srgbClr val="007BC3"/>
                </a:solidFill>
              </a:defRPr>
            </a:lvl2pPr>
            <a:lvl3pPr lvl="2" algn="ctr" rtl="0">
              <a:lnSpc>
                <a:spcPct val="70000"/>
              </a:lnSpc>
              <a:spcBef>
                <a:spcPts val="0"/>
              </a:spcBef>
              <a:spcAft>
                <a:spcPts val="0"/>
              </a:spcAft>
              <a:buClr>
                <a:srgbClr val="007BC3"/>
              </a:buClr>
              <a:buSzPts val="12000"/>
              <a:buNone/>
              <a:defRPr sz="16000">
                <a:solidFill>
                  <a:srgbClr val="007BC3"/>
                </a:solidFill>
              </a:defRPr>
            </a:lvl3pPr>
            <a:lvl4pPr lvl="3" algn="ctr" rtl="0">
              <a:lnSpc>
                <a:spcPct val="70000"/>
              </a:lnSpc>
              <a:spcBef>
                <a:spcPts val="0"/>
              </a:spcBef>
              <a:spcAft>
                <a:spcPts val="0"/>
              </a:spcAft>
              <a:buClr>
                <a:srgbClr val="007BC3"/>
              </a:buClr>
              <a:buSzPts val="12000"/>
              <a:buNone/>
              <a:defRPr sz="16000">
                <a:solidFill>
                  <a:srgbClr val="007BC3"/>
                </a:solidFill>
              </a:defRPr>
            </a:lvl4pPr>
            <a:lvl5pPr lvl="4" algn="ctr" rtl="0">
              <a:lnSpc>
                <a:spcPct val="70000"/>
              </a:lnSpc>
              <a:spcBef>
                <a:spcPts val="0"/>
              </a:spcBef>
              <a:spcAft>
                <a:spcPts val="0"/>
              </a:spcAft>
              <a:buClr>
                <a:srgbClr val="007BC3"/>
              </a:buClr>
              <a:buSzPts val="12000"/>
              <a:buNone/>
              <a:defRPr sz="16000">
                <a:solidFill>
                  <a:srgbClr val="007BC3"/>
                </a:solidFill>
              </a:defRPr>
            </a:lvl5pPr>
            <a:lvl6pPr lvl="5" algn="ctr" rtl="0">
              <a:lnSpc>
                <a:spcPct val="70000"/>
              </a:lnSpc>
              <a:spcBef>
                <a:spcPts val="0"/>
              </a:spcBef>
              <a:spcAft>
                <a:spcPts val="0"/>
              </a:spcAft>
              <a:buClr>
                <a:srgbClr val="007BC3"/>
              </a:buClr>
              <a:buSzPts val="12000"/>
              <a:buNone/>
              <a:defRPr sz="16000">
                <a:solidFill>
                  <a:srgbClr val="007BC3"/>
                </a:solidFill>
              </a:defRPr>
            </a:lvl6pPr>
            <a:lvl7pPr lvl="6" algn="ctr" rtl="0">
              <a:lnSpc>
                <a:spcPct val="70000"/>
              </a:lnSpc>
              <a:spcBef>
                <a:spcPts val="0"/>
              </a:spcBef>
              <a:spcAft>
                <a:spcPts val="0"/>
              </a:spcAft>
              <a:buClr>
                <a:srgbClr val="007BC3"/>
              </a:buClr>
              <a:buSzPts val="12000"/>
              <a:buNone/>
              <a:defRPr sz="16000">
                <a:solidFill>
                  <a:srgbClr val="007BC3"/>
                </a:solidFill>
              </a:defRPr>
            </a:lvl7pPr>
            <a:lvl8pPr lvl="7" algn="ctr" rtl="0">
              <a:lnSpc>
                <a:spcPct val="70000"/>
              </a:lnSpc>
              <a:spcBef>
                <a:spcPts val="0"/>
              </a:spcBef>
              <a:spcAft>
                <a:spcPts val="0"/>
              </a:spcAft>
              <a:buClr>
                <a:srgbClr val="007BC3"/>
              </a:buClr>
              <a:buSzPts val="12000"/>
              <a:buNone/>
              <a:defRPr sz="16000">
                <a:solidFill>
                  <a:srgbClr val="007BC3"/>
                </a:solidFill>
              </a:defRPr>
            </a:lvl8pPr>
            <a:lvl9pPr lvl="8" algn="ctr" rtl="0">
              <a:lnSpc>
                <a:spcPct val="70000"/>
              </a:lnSpc>
              <a:spcBef>
                <a:spcPts val="0"/>
              </a:spcBef>
              <a:spcAft>
                <a:spcPts val="0"/>
              </a:spcAft>
              <a:buClr>
                <a:srgbClr val="007BC3"/>
              </a:buClr>
              <a:buSzPts val="12000"/>
              <a:buNone/>
              <a:defRPr sz="16000">
                <a:solidFill>
                  <a:srgbClr val="007BC3"/>
                </a:solidFill>
              </a:defRPr>
            </a:lvl9pPr>
          </a:lstStyle>
          <a:p>
            <a:endParaRPr/>
          </a:p>
        </p:txBody>
      </p:sp>
      <p:pic>
        <p:nvPicPr>
          <p:cNvPr id="3" name="Google Shape;26;p5">
            <a:extLst>
              <a:ext uri="{FF2B5EF4-FFF2-40B4-BE49-F238E27FC236}">
                <a16:creationId xmlns:a16="http://schemas.microsoft.com/office/drawing/2014/main" id="{F6C682CF-D7B6-C14A-C201-C46FA7142A2F}"/>
              </a:ext>
            </a:extLst>
          </p:cNvPr>
          <p:cNvPicPr preferRelativeResize="0"/>
          <p:nvPr userDrawn="1"/>
        </p:nvPicPr>
        <p:blipFill rotWithShape="1">
          <a:blip r:embed="rId2" cstate="screen">
            <a:alphaModFix/>
            <a:extLst>
              <a:ext uri="{28A0092B-C50C-407E-A947-70E740481C1C}">
                <a14:useLocalDpi xmlns:a14="http://schemas.microsoft.com/office/drawing/2010/main"/>
              </a:ext>
            </a:extLst>
          </a:blip>
          <a:srcRect/>
          <a:stretch/>
        </p:blipFill>
        <p:spPr>
          <a:xfrm>
            <a:off x="10134000" y="7078409"/>
            <a:ext cx="1485536" cy="835600"/>
          </a:xfrm>
          <a:prstGeom prst="rect">
            <a:avLst/>
          </a:prstGeom>
          <a:noFill/>
          <a:ln>
            <a:noFill/>
          </a:ln>
        </p:spPr>
      </p:pic>
      <p:sp>
        <p:nvSpPr>
          <p:cNvPr id="2" name="Google Shape;21;p4">
            <a:extLst>
              <a:ext uri="{FF2B5EF4-FFF2-40B4-BE49-F238E27FC236}">
                <a16:creationId xmlns:a16="http://schemas.microsoft.com/office/drawing/2014/main" id="{9E8C8E72-C2F4-6557-A867-EB39BEFBBEAD}"/>
              </a:ext>
            </a:extLst>
          </p:cNvPr>
          <p:cNvSpPr txBox="1">
            <a:spLocks noGrp="1"/>
          </p:cNvSpPr>
          <p:nvPr>
            <p:ph type="sldNum" idx="12"/>
          </p:nvPr>
        </p:nvSpPr>
        <p:spPr>
          <a:xfrm>
            <a:off x="10850811" y="5897772"/>
            <a:ext cx="731600" cy="524800"/>
          </a:xfrm>
          <a:prstGeom prst="rect">
            <a:avLst/>
          </a:prstGeom>
        </p:spPr>
        <p:txBody>
          <a:bodyPr spcFirstLastPara="1" wrap="square" lIns="0" tIns="0" rIns="0" bIns="0" anchor="b" anchorCtr="0">
            <a:normAutofit/>
          </a:bodyPr>
          <a:lstStyle>
            <a:lvl1pPr lvl="0" algn="r" rtl="0">
              <a:buNone/>
              <a:defRPr sz="800" b="1" i="0">
                <a:solidFill>
                  <a:schemeClr val="bg1"/>
                </a:solidFill>
                <a:latin typeface="PrudentialModern Bold SemiConde" pitchFamily="2" charset="77"/>
                <a:ea typeface="PrudentialModern Bold SemiConde" pitchFamily="2" charset="77"/>
                <a:cs typeface="PrudentialModern Bold SemiConde" pitchFamily="2" charset="77"/>
                <a:sym typeface="Barlow Condensed"/>
              </a:defRPr>
            </a:lvl1pPr>
            <a:lvl2pPr lvl="1" algn="r" rtl="0">
              <a:buNone/>
              <a:defRPr sz="933">
                <a:solidFill>
                  <a:srgbClr val="007BC3"/>
                </a:solidFill>
                <a:latin typeface="Barlow Condensed"/>
                <a:ea typeface="Barlow Condensed"/>
                <a:cs typeface="Barlow Condensed"/>
                <a:sym typeface="Barlow Condensed"/>
              </a:defRPr>
            </a:lvl2pPr>
            <a:lvl3pPr lvl="2" algn="r" rtl="0">
              <a:buNone/>
              <a:defRPr sz="933">
                <a:solidFill>
                  <a:srgbClr val="007BC3"/>
                </a:solidFill>
                <a:latin typeface="Barlow Condensed"/>
                <a:ea typeface="Barlow Condensed"/>
                <a:cs typeface="Barlow Condensed"/>
                <a:sym typeface="Barlow Condensed"/>
              </a:defRPr>
            </a:lvl3pPr>
            <a:lvl4pPr lvl="3" algn="r" rtl="0">
              <a:buNone/>
              <a:defRPr sz="933">
                <a:solidFill>
                  <a:srgbClr val="007BC3"/>
                </a:solidFill>
                <a:latin typeface="Barlow Condensed"/>
                <a:ea typeface="Barlow Condensed"/>
                <a:cs typeface="Barlow Condensed"/>
                <a:sym typeface="Barlow Condensed"/>
              </a:defRPr>
            </a:lvl4pPr>
            <a:lvl5pPr lvl="4" algn="r" rtl="0">
              <a:buNone/>
              <a:defRPr sz="933">
                <a:solidFill>
                  <a:srgbClr val="007BC3"/>
                </a:solidFill>
                <a:latin typeface="Barlow Condensed"/>
                <a:ea typeface="Barlow Condensed"/>
                <a:cs typeface="Barlow Condensed"/>
                <a:sym typeface="Barlow Condensed"/>
              </a:defRPr>
            </a:lvl5pPr>
            <a:lvl6pPr lvl="5" algn="r" rtl="0">
              <a:buNone/>
              <a:defRPr sz="933">
                <a:solidFill>
                  <a:srgbClr val="007BC3"/>
                </a:solidFill>
                <a:latin typeface="Barlow Condensed"/>
                <a:ea typeface="Barlow Condensed"/>
                <a:cs typeface="Barlow Condensed"/>
                <a:sym typeface="Barlow Condensed"/>
              </a:defRPr>
            </a:lvl6pPr>
            <a:lvl7pPr lvl="6" algn="r" rtl="0">
              <a:buNone/>
              <a:defRPr sz="933">
                <a:solidFill>
                  <a:srgbClr val="007BC3"/>
                </a:solidFill>
                <a:latin typeface="Barlow Condensed"/>
                <a:ea typeface="Barlow Condensed"/>
                <a:cs typeface="Barlow Condensed"/>
                <a:sym typeface="Barlow Condensed"/>
              </a:defRPr>
            </a:lvl7pPr>
            <a:lvl8pPr lvl="7" algn="r" rtl="0">
              <a:buNone/>
              <a:defRPr sz="933">
                <a:solidFill>
                  <a:srgbClr val="007BC3"/>
                </a:solidFill>
                <a:latin typeface="Barlow Condensed"/>
                <a:ea typeface="Barlow Condensed"/>
                <a:cs typeface="Barlow Condensed"/>
                <a:sym typeface="Barlow Condensed"/>
              </a:defRPr>
            </a:lvl8pPr>
            <a:lvl9pPr lvl="8" algn="r" rtl="0">
              <a:buNone/>
              <a:defRPr sz="933">
                <a:solidFill>
                  <a:srgbClr val="007BC3"/>
                </a:solidFill>
                <a:latin typeface="Barlow Condensed"/>
                <a:ea typeface="Barlow Condensed"/>
                <a:cs typeface="Barlow Condensed"/>
                <a:sym typeface="Barlow Condensed"/>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964635156"/>
      </p:ext>
    </p:extLst>
  </p:cSld>
  <p:clrMapOvr>
    <a:masterClrMapping/>
  </p:clrMapOvr>
  <p:extLst>
    <p:ext uri="{DCECCB84-F9BA-43D5-87BE-67443E8EF086}">
      <p15:sldGuideLst xmlns:p15="http://schemas.microsoft.com/office/powerpoint/2012/main"/>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Google Shape;75;p16">
            <a:extLst>
              <a:ext uri="{FF2B5EF4-FFF2-40B4-BE49-F238E27FC236}">
                <a16:creationId xmlns:a16="http://schemas.microsoft.com/office/drawing/2014/main" id="{A6C02602-634F-2F75-AE1E-D27F6F367F82}"/>
              </a:ext>
            </a:extLst>
          </p:cNvPr>
          <p:cNvSpPr/>
          <p:nvPr userDrawn="1"/>
        </p:nvSpPr>
        <p:spPr>
          <a:xfrm>
            <a:off x="-29900" y="-29900"/>
            <a:ext cx="12222000" cy="6955200"/>
          </a:xfrm>
          <a:prstGeom prst="rect">
            <a:avLst/>
          </a:prstGeom>
          <a:solidFill>
            <a:schemeClr val="bg1">
              <a:lumMod val="9500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b="0" i="0">
              <a:latin typeface="PrudentialModern Light" pitchFamily="2" charset="77"/>
            </a:endParaRPr>
          </a:p>
        </p:txBody>
      </p:sp>
      <p:sp>
        <p:nvSpPr>
          <p:cNvPr id="3" name="Google Shape;21;p4">
            <a:extLst>
              <a:ext uri="{FF2B5EF4-FFF2-40B4-BE49-F238E27FC236}">
                <a16:creationId xmlns:a16="http://schemas.microsoft.com/office/drawing/2014/main" id="{687CA3B8-47FF-0FFC-2745-F2C9E093CAA3}"/>
              </a:ext>
            </a:extLst>
          </p:cNvPr>
          <p:cNvSpPr txBox="1">
            <a:spLocks/>
          </p:cNvSpPr>
          <p:nvPr userDrawn="1"/>
        </p:nvSpPr>
        <p:spPr>
          <a:xfrm>
            <a:off x="10850811" y="5897772"/>
            <a:ext cx="731600" cy="524800"/>
          </a:xfrm>
          <a:prstGeom prst="rect">
            <a:avLst/>
          </a:prstGeom>
        </p:spPr>
        <p:txBody>
          <a:bodyPr spcFirstLastPara="1" wrap="square" lIns="0" tIns="0" rIns="0" bIns="0" anchor="b" anchorCtr="0">
            <a:normAutofit/>
          </a:bodyPr>
          <a:lstStyle>
            <a:defPPr>
              <a:defRPr lang="en-US"/>
            </a:defPPr>
            <a:lvl1pPr marL="0" lvl="0" algn="r" defTabSz="914400" rtl="0" eaLnBrk="1" latinLnBrk="0" hangingPunct="1">
              <a:buNone/>
              <a:defRPr sz="800" b="1" i="0" kern="1200">
                <a:solidFill>
                  <a:schemeClr val="bg1"/>
                </a:solidFill>
                <a:latin typeface="PrudentialModern Bold SemiConde" pitchFamily="2" charset="77"/>
                <a:ea typeface="PrudentialModern Bold SemiConde" pitchFamily="2" charset="77"/>
                <a:cs typeface="PrudentialModern Bold SemiConde" pitchFamily="2" charset="77"/>
                <a:sym typeface="Barlow Condensed"/>
              </a:defRPr>
            </a:lvl1pPr>
            <a:lvl2pPr marL="457200" lvl="1" algn="r" defTabSz="914400" rtl="0" eaLnBrk="1" latinLnBrk="0" hangingPunct="1">
              <a:buNone/>
              <a:defRPr sz="933" kern="1200">
                <a:solidFill>
                  <a:srgbClr val="007BC3"/>
                </a:solidFill>
                <a:latin typeface="Barlow Condensed"/>
                <a:ea typeface="Barlow Condensed"/>
                <a:cs typeface="Barlow Condensed"/>
                <a:sym typeface="Barlow Condensed"/>
              </a:defRPr>
            </a:lvl2pPr>
            <a:lvl3pPr marL="914400" lvl="2" algn="r" defTabSz="914400" rtl="0" eaLnBrk="1" latinLnBrk="0" hangingPunct="1">
              <a:buNone/>
              <a:defRPr sz="933" kern="1200">
                <a:solidFill>
                  <a:srgbClr val="007BC3"/>
                </a:solidFill>
                <a:latin typeface="Barlow Condensed"/>
                <a:ea typeface="Barlow Condensed"/>
                <a:cs typeface="Barlow Condensed"/>
                <a:sym typeface="Barlow Condensed"/>
              </a:defRPr>
            </a:lvl3pPr>
            <a:lvl4pPr marL="1371600" lvl="3" algn="r" defTabSz="914400" rtl="0" eaLnBrk="1" latinLnBrk="0" hangingPunct="1">
              <a:buNone/>
              <a:defRPr sz="933" kern="1200">
                <a:solidFill>
                  <a:srgbClr val="007BC3"/>
                </a:solidFill>
                <a:latin typeface="Barlow Condensed"/>
                <a:ea typeface="Barlow Condensed"/>
                <a:cs typeface="Barlow Condensed"/>
                <a:sym typeface="Barlow Condensed"/>
              </a:defRPr>
            </a:lvl4pPr>
            <a:lvl5pPr marL="1828800" lvl="4" algn="r" defTabSz="914400" rtl="0" eaLnBrk="1" latinLnBrk="0" hangingPunct="1">
              <a:buNone/>
              <a:defRPr sz="933" kern="1200">
                <a:solidFill>
                  <a:srgbClr val="007BC3"/>
                </a:solidFill>
                <a:latin typeface="Barlow Condensed"/>
                <a:ea typeface="Barlow Condensed"/>
                <a:cs typeface="Barlow Condensed"/>
                <a:sym typeface="Barlow Condensed"/>
              </a:defRPr>
            </a:lvl5pPr>
            <a:lvl6pPr marL="2286000" lvl="5" algn="r" defTabSz="914400" rtl="0" eaLnBrk="1" latinLnBrk="0" hangingPunct="1">
              <a:buNone/>
              <a:defRPr sz="933" kern="1200">
                <a:solidFill>
                  <a:srgbClr val="007BC3"/>
                </a:solidFill>
                <a:latin typeface="Barlow Condensed"/>
                <a:ea typeface="Barlow Condensed"/>
                <a:cs typeface="Barlow Condensed"/>
                <a:sym typeface="Barlow Condensed"/>
              </a:defRPr>
            </a:lvl6pPr>
            <a:lvl7pPr marL="2743200" lvl="6" algn="r" defTabSz="914400" rtl="0" eaLnBrk="1" latinLnBrk="0" hangingPunct="1">
              <a:buNone/>
              <a:defRPr sz="933" kern="1200">
                <a:solidFill>
                  <a:srgbClr val="007BC3"/>
                </a:solidFill>
                <a:latin typeface="Barlow Condensed"/>
                <a:ea typeface="Barlow Condensed"/>
                <a:cs typeface="Barlow Condensed"/>
                <a:sym typeface="Barlow Condensed"/>
              </a:defRPr>
            </a:lvl7pPr>
            <a:lvl8pPr marL="3200400" lvl="7" algn="r" defTabSz="914400" rtl="0" eaLnBrk="1" latinLnBrk="0" hangingPunct="1">
              <a:buNone/>
              <a:defRPr sz="933" kern="1200">
                <a:solidFill>
                  <a:srgbClr val="007BC3"/>
                </a:solidFill>
                <a:latin typeface="Barlow Condensed"/>
                <a:ea typeface="Barlow Condensed"/>
                <a:cs typeface="Barlow Condensed"/>
                <a:sym typeface="Barlow Condensed"/>
              </a:defRPr>
            </a:lvl8pPr>
            <a:lvl9pPr marL="3657600" lvl="8" algn="r" defTabSz="914400" rtl="0" eaLnBrk="1" latinLnBrk="0" hangingPunct="1">
              <a:buNone/>
              <a:defRPr sz="933" kern="1200">
                <a:solidFill>
                  <a:srgbClr val="007BC3"/>
                </a:solidFill>
                <a:latin typeface="Barlow Condensed"/>
                <a:ea typeface="Barlow Condensed"/>
                <a:cs typeface="Barlow Condensed"/>
                <a:sym typeface="Barlow Condensed"/>
              </a:defRPr>
            </a:lvl9pPr>
          </a:lstStyle>
          <a:p>
            <a:fld id="{00000000-1234-1234-1234-123412341234}" type="slidenum">
              <a:rPr lang="en" smtClean="0">
                <a:solidFill>
                  <a:srgbClr val="001F45"/>
                </a:solidFill>
              </a:rPr>
              <a:pPr/>
              <a:t>‹#›</a:t>
            </a:fld>
            <a:endParaRPr lang="en">
              <a:solidFill>
                <a:srgbClr val="001F45"/>
              </a:solidFill>
            </a:endParaRPr>
          </a:p>
        </p:txBody>
      </p:sp>
    </p:spTree>
    <p:extLst>
      <p:ext uri="{BB962C8B-B14F-4D97-AF65-F5344CB8AC3E}">
        <p14:creationId xmlns:p14="http://schemas.microsoft.com/office/powerpoint/2010/main" val="624488090"/>
      </p:ext>
    </p:extLst>
  </p:cSld>
  <p:clrMapOvr>
    <a:masterClrMapping/>
  </p:clrMapOvr>
  <p:extLst>
    <p:ext uri="{DCECCB84-F9BA-43D5-87BE-67443E8EF086}">
      <p15:sldGuideLst xmlns:p15="http://schemas.microsoft.com/office/powerpoint/2012/main"/>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Google Shape;21;p4">
            <a:extLst>
              <a:ext uri="{FF2B5EF4-FFF2-40B4-BE49-F238E27FC236}">
                <a16:creationId xmlns:a16="http://schemas.microsoft.com/office/drawing/2014/main" id="{08C522E5-EC34-F195-C466-6B9D3C782B83}"/>
              </a:ext>
            </a:extLst>
          </p:cNvPr>
          <p:cNvSpPr txBox="1">
            <a:spLocks/>
          </p:cNvSpPr>
          <p:nvPr userDrawn="1"/>
        </p:nvSpPr>
        <p:spPr>
          <a:xfrm>
            <a:off x="10850811" y="5897772"/>
            <a:ext cx="731600" cy="524800"/>
          </a:xfrm>
          <a:prstGeom prst="rect">
            <a:avLst/>
          </a:prstGeom>
        </p:spPr>
        <p:txBody>
          <a:bodyPr spcFirstLastPara="1" wrap="square" lIns="0" tIns="0" rIns="0" bIns="0" anchor="b" anchorCtr="0">
            <a:normAutofit/>
          </a:bodyPr>
          <a:lstStyle>
            <a:defPPr>
              <a:defRPr lang="en-US"/>
            </a:defPPr>
            <a:lvl1pPr marL="0" lvl="0" algn="r" defTabSz="914400" rtl="0" eaLnBrk="1" latinLnBrk="0" hangingPunct="1">
              <a:buNone/>
              <a:defRPr sz="800" b="1" i="0" kern="1200">
                <a:solidFill>
                  <a:schemeClr val="bg1"/>
                </a:solidFill>
                <a:latin typeface="PrudentialModern Bold SemiConde" pitchFamily="2" charset="77"/>
                <a:ea typeface="PrudentialModern Bold SemiConde" pitchFamily="2" charset="77"/>
                <a:cs typeface="PrudentialModern Bold SemiConde" pitchFamily="2" charset="77"/>
                <a:sym typeface="Barlow Condensed"/>
              </a:defRPr>
            </a:lvl1pPr>
            <a:lvl2pPr marL="457200" lvl="1" algn="r" defTabSz="914400" rtl="0" eaLnBrk="1" latinLnBrk="0" hangingPunct="1">
              <a:buNone/>
              <a:defRPr sz="933" kern="1200">
                <a:solidFill>
                  <a:srgbClr val="007BC3"/>
                </a:solidFill>
                <a:latin typeface="Barlow Condensed"/>
                <a:ea typeface="Barlow Condensed"/>
                <a:cs typeface="Barlow Condensed"/>
                <a:sym typeface="Barlow Condensed"/>
              </a:defRPr>
            </a:lvl2pPr>
            <a:lvl3pPr marL="914400" lvl="2" algn="r" defTabSz="914400" rtl="0" eaLnBrk="1" latinLnBrk="0" hangingPunct="1">
              <a:buNone/>
              <a:defRPr sz="933" kern="1200">
                <a:solidFill>
                  <a:srgbClr val="007BC3"/>
                </a:solidFill>
                <a:latin typeface="Barlow Condensed"/>
                <a:ea typeface="Barlow Condensed"/>
                <a:cs typeface="Barlow Condensed"/>
                <a:sym typeface="Barlow Condensed"/>
              </a:defRPr>
            </a:lvl3pPr>
            <a:lvl4pPr marL="1371600" lvl="3" algn="r" defTabSz="914400" rtl="0" eaLnBrk="1" latinLnBrk="0" hangingPunct="1">
              <a:buNone/>
              <a:defRPr sz="933" kern="1200">
                <a:solidFill>
                  <a:srgbClr val="007BC3"/>
                </a:solidFill>
                <a:latin typeface="Barlow Condensed"/>
                <a:ea typeface="Barlow Condensed"/>
                <a:cs typeface="Barlow Condensed"/>
                <a:sym typeface="Barlow Condensed"/>
              </a:defRPr>
            </a:lvl4pPr>
            <a:lvl5pPr marL="1828800" lvl="4" algn="r" defTabSz="914400" rtl="0" eaLnBrk="1" latinLnBrk="0" hangingPunct="1">
              <a:buNone/>
              <a:defRPr sz="933" kern="1200">
                <a:solidFill>
                  <a:srgbClr val="007BC3"/>
                </a:solidFill>
                <a:latin typeface="Barlow Condensed"/>
                <a:ea typeface="Barlow Condensed"/>
                <a:cs typeface="Barlow Condensed"/>
                <a:sym typeface="Barlow Condensed"/>
              </a:defRPr>
            </a:lvl5pPr>
            <a:lvl6pPr marL="2286000" lvl="5" algn="r" defTabSz="914400" rtl="0" eaLnBrk="1" latinLnBrk="0" hangingPunct="1">
              <a:buNone/>
              <a:defRPr sz="933" kern="1200">
                <a:solidFill>
                  <a:srgbClr val="007BC3"/>
                </a:solidFill>
                <a:latin typeface="Barlow Condensed"/>
                <a:ea typeface="Barlow Condensed"/>
                <a:cs typeface="Barlow Condensed"/>
                <a:sym typeface="Barlow Condensed"/>
              </a:defRPr>
            </a:lvl6pPr>
            <a:lvl7pPr marL="2743200" lvl="6" algn="r" defTabSz="914400" rtl="0" eaLnBrk="1" latinLnBrk="0" hangingPunct="1">
              <a:buNone/>
              <a:defRPr sz="933" kern="1200">
                <a:solidFill>
                  <a:srgbClr val="007BC3"/>
                </a:solidFill>
                <a:latin typeface="Barlow Condensed"/>
                <a:ea typeface="Barlow Condensed"/>
                <a:cs typeface="Barlow Condensed"/>
                <a:sym typeface="Barlow Condensed"/>
              </a:defRPr>
            </a:lvl7pPr>
            <a:lvl8pPr marL="3200400" lvl="7" algn="r" defTabSz="914400" rtl="0" eaLnBrk="1" latinLnBrk="0" hangingPunct="1">
              <a:buNone/>
              <a:defRPr sz="933" kern="1200">
                <a:solidFill>
                  <a:srgbClr val="007BC3"/>
                </a:solidFill>
                <a:latin typeface="Barlow Condensed"/>
                <a:ea typeface="Barlow Condensed"/>
                <a:cs typeface="Barlow Condensed"/>
                <a:sym typeface="Barlow Condensed"/>
              </a:defRPr>
            </a:lvl8pPr>
            <a:lvl9pPr marL="3657600" lvl="8" algn="r" defTabSz="914400" rtl="0" eaLnBrk="1" latinLnBrk="0" hangingPunct="1">
              <a:buNone/>
              <a:defRPr sz="933" kern="1200">
                <a:solidFill>
                  <a:srgbClr val="007BC3"/>
                </a:solidFill>
                <a:latin typeface="Barlow Condensed"/>
                <a:ea typeface="Barlow Condensed"/>
                <a:cs typeface="Barlow Condensed"/>
                <a:sym typeface="Barlow Condensed"/>
              </a:defRPr>
            </a:lvl9pPr>
          </a:lstStyle>
          <a:p>
            <a:fld id="{00000000-1234-1234-1234-123412341234}" type="slidenum">
              <a:rPr lang="en" smtClean="0">
                <a:solidFill>
                  <a:srgbClr val="001F45"/>
                </a:solidFill>
              </a:rPr>
              <a:pPr/>
              <a:t>‹#›</a:t>
            </a:fld>
            <a:endParaRPr lang="en">
              <a:solidFill>
                <a:srgbClr val="001F45"/>
              </a:solidFill>
            </a:endParaRPr>
          </a:p>
        </p:txBody>
      </p:sp>
    </p:spTree>
    <p:extLst>
      <p:ext uri="{BB962C8B-B14F-4D97-AF65-F5344CB8AC3E}">
        <p14:creationId xmlns:p14="http://schemas.microsoft.com/office/powerpoint/2010/main" val="3331452938"/>
      </p:ext>
    </p:extLst>
  </p:cSld>
  <p:clrMapOvr>
    <a:masterClrMapping/>
  </p:clrMapOvr>
  <p:extLst>
    <p:ext uri="{DCECCB84-F9BA-43D5-87BE-67443E8EF086}">
      <p15:sldGuideLst xmlns:p15="http://schemas.microsoft.com/office/powerpoint/2012/main"/>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matchingName="Blank" userDrawn="1">
  <p:cSld name="2_Blank">
    <p:spTree>
      <p:nvGrpSpPr>
        <p:cNvPr id="1" name="Shape 73"/>
        <p:cNvGrpSpPr/>
        <p:nvPr/>
      </p:nvGrpSpPr>
      <p:grpSpPr>
        <a:xfrm>
          <a:off x="0" y="0"/>
          <a:ext cx="0" cy="0"/>
          <a:chOff x="0" y="0"/>
          <a:chExt cx="0" cy="0"/>
        </a:xfrm>
      </p:grpSpPr>
      <p:sp>
        <p:nvSpPr>
          <p:cNvPr id="75" name="Google Shape;75;p16"/>
          <p:cNvSpPr/>
          <p:nvPr userDrawn="1"/>
        </p:nvSpPr>
        <p:spPr>
          <a:xfrm>
            <a:off x="0" y="0"/>
            <a:ext cx="12192000" cy="6858000"/>
          </a:xfrm>
          <a:prstGeom prst="rect">
            <a:avLst/>
          </a:prstGeom>
          <a:solidFill>
            <a:srgbClr val="007BC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b="0" i="0">
              <a:solidFill>
                <a:schemeClr val="bg1"/>
              </a:solidFill>
              <a:latin typeface="PrudentialModern Light" pitchFamily="2" charset="77"/>
            </a:endParaRPr>
          </a:p>
        </p:txBody>
      </p:sp>
      <p:sp>
        <p:nvSpPr>
          <p:cNvPr id="3" name="Content Placeholder 2">
            <a:extLst>
              <a:ext uri="{FF2B5EF4-FFF2-40B4-BE49-F238E27FC236}">
                <a16:creationId xmlns:a16="http://schemas.microsoft.com/office/drawing/2014/main" id="{8652CF0D-28EA-6DDC-C5AB-446D5BB43E85}"/>
              </a:ext>
            </a:extLst>
          </p:cNvPr>
          <p:cNvSpPr>
            <a:spLocks noGrp="1"/>
          </p:cNvSpPr>
          <p:nvPr>
            <p:ph sz="quarter" idx="10" hasCustomPrompt="1"/>
          </p:nvPr>
        </p:nvSpPr>
        <p:spPr>
          <a:xfrm>
            <a:off x="609599" y="1497721"/>
            <a:ext cx="10042526" cy="3848100"/>
          </a:xfrm>
        </p:spPr>
        <p:txBody>
          <a:bodyPr anchor="ctr">
            <a:normAutofit/>
          </a:bodyPr>
          <a:lstStyle>
            <a:lvl1pPr marL="6350" indent="0" algn="l">
              <a:lnSpc>
                <a:spcPct val="80000"/>
              </a:lnSpc>
              <a:spcBef>
                <a:spcPts val="0"/>
              </a:spcBef>
              <a:tabLst/>
              <a:defRPr sz="5000" b="1" i="0">
                <a:solidFill>
                  <a:srgbClr val="002045"/>
                </a:solidFill>
                <a:latin typeface="GILROY-SEMIBOLD" pitchFamily="2" charset="77"/>
              </a:defRPr>
            </a:lvl1pPr>
            <a:lvl2pPr marL="6350" indent="0" algn="l">
              <a:lnSpc>
                <a:spcPct val="80000"/>
              </a:lnSpc>
              <a:spcBef>
                <a:spcPts val="0"/>
              </a:spcBef>
              <a:tabLst/>
              <a:defRPr sz="5000" b="1" i="0">
                <a:solidFill>
                  <a:srgbClr val="002045"/>
                </a:solidFill>
                <a:latin typeface="GILROY-SEMIBOLD" pitchFamily="2" charset="77"/>
              </a:defRPr>
            </a:lvl2pPr>
            <a:lvl3pPr marL="6350" indent="0" algn="l">
              <a:lnSpc>
                <a:spcPct val="80000"/>
              </a:lnSpc>
              <a:spcBef>
                <a:spcPts val="0"/>
              </a:spcBef>
              <a:tabLst/>
              <a:defRPr sz="5000" b="1" i="0">
                <a:solidFill>
                  <a:srgbClr val="002045"/>
                </a:solidFill>
                <a:latin typeface="GILROY-SEMIBOLD" pitchFamily="2" charset="77"/>
              </a:defRPr>
            </a:lvl3pPr>
            <a:lvl4pPr marL="6350" indent="0" algn="l">
              <a:lnSpc>
                <a:spcPct val="80000"/>
              </a:lnSpc>
              <a:spcBef>
                <a:spcPts val="0"/>
              </a:spcBef>
              <a:tabLst/>
              <a:defRPr sz="5000" b="1" i="0">
                <a:solidFill>
                  <a:srgbClr val="002045"/>
                </a:solidFill>
                <a:latin typeface="GILROY-SEMIBOLD" pitchFamily="2" charset="77"/>
              </a:defRPr>
            </a:lvl4pPr>
            <a:lvl5pPr marL="6350" indent="0" algn="l">
              <a:lnSpc>
                <a:spcPct val="80000"/>
              </a:lnSpc>
              <a:spcBef>
                <a:spcPts val="0"/>
              </a:spcBef>
              <a:tabLst/>
              <a:defRPr sz="5000" b="1" i="0">
                <a:solidFill>
                  <a:srgbClr val="002045"/>
                </a:solidFill>
                <a:latin typeface="GILROY-SEMIBOLD"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Google Shape;21;p4">
            <a:extLst>
              <a:ext uri="{FF2B5EF4-FFF2-40B4-BE49-F238E27FC236}">
                <a16:creationId xmlns:a16="http://schemas.microsoft.com/office/drawing/2014/main" id="{86A6F811-B28A-761C-FA5D-A1637AE3AA28}"/>
              </a:ext>
            </a:extLst>
          </p:cNvPr>
          <p:cNvSpPr txBox="1">
            <a:spLocks noGrp="1"/>
          </p:cNvSpPr>
          <p:nvPr>
            <p:ph type="sldNum" idx="12"/>
          </p:nvPr>
        </p:nvSpPr>
        <p:spPr>
          <a:xfrm>
            <a:off x="10850811" y="5897772"/>
            <a:ext cx="731600" cy="524800"/>
          </a:xfrm>
          <a:prstGeom prst="rect">
            <a:avLst/>
          </a:prstGeom>
        </p:spPr>
        <p:txBody>
          <a:bodyPr spcFirstLastPara="1" wrap="square" lIns="0" tIns="0" rIns="0" bIns="0" anchor="b" anchorCtr="0">
            <a:normAutofit/>
          </a:bodyPr>
          <a:lstStyle>
            <a:lvl1pPr lvl="0" algn="r" rtl="0">
              <a:buNone/>
              <a:defRPr sz="800" b="1" i="0">
                <a:solidFill>
                  <a:schemeClr val="bg1"/>
                </a:solidFill>
                <a:latin typeface="PrudentialModern Bold SemiConde" pitchFamily="2" charset="77"/>
                <a:ea typeface="PrudentialModern Bold SemiConde" pitchFamily="2" charset="77"/>
                <a:cs typeface="PrudentialModern Bold SemiConde" pitchFamily="2" charset="77"/>
                <a:sym typeface="Barlow Condensed"/>
              </a:defRPr>
            </a:lvl1pPr>
            <a:lvl2pPr lvl="1" algn="r" rtl="0">
              <a:buNone/>
              <a:defRPr sz="933">
                <a:solidFill>
                  <a:srgbClr val="007BC3"/>
                </a:solidFill>
                <a:latin typeface="Barlow Condensed"/>
                <a:ea typeface="Barlow Condensed"/>
                <a:cs typeface="Barlow Condensed"/>
                <a:sym typeface="Barlow Condensed"/>
              </a:defRPr>
            </a:lvl2pPr>
            <a:lvl3pPr lvl="2" algn="r" rtl="0">
              <a:buNone/>
              <a:defRPr sz="933">
                <a:solidFill>
                  <a:srgbClr val="007BC3"/>
                </a:solidFill>
                <a:latin typeface="Barlow Condensed"/>
                <a:ea typeface="Barlow Condensed"/>
                <a:cs typeface="Barlow Condensed"/>
                <a:sym typeface="Barlow Condensed"/>
              </a:defRPr>
            </a:lvl3pPr>
            <a:lvl4pPr lvl="3" algn="r" rtl="0">
              <a:buNone/>
              <a:defRPr sz="933">
                <a:solidFill>
                  <a:srgbClr val="007BC3"/>
                </a:solidFill>
                <a:latin typeface="Barlow Condensed"/>
                <a:ea typeface="Barlow Condensed"/>
                <a:cs typeface="Barlow Condensed"/>
                <a:sym typeface="Barlow Condensed"/>
              </a:defRPr>
            </a:lvl4pPr>
            <a:lvl5pPr lvl="4" algn="r" rtl="0">
              <a:buNone/>
              <a:defRPr sz="933">
                <a:solidFill>
                  <a:srgbClr val="007BC3"/>
                </a:solidFill>
                <a:latin typeface="Barlow Condensed"/>
                <a:ea typeface="Barlow Condensed"/>
                <a:cs typeface="Barlow Condensed"/>
                <a:sym typeface="Barlow Condensed"/>
              </a:defRPr>
            </a:lvl5pPr>
            <a:lvl6pPr lvl="5" algn="r" rtl="0">
              <a:buNone/>
              <a:defRPr sz="933">
                <a:solidFill>
                  <a:srgbClr val="007BC3"/>
                </a:solidFill>
                <a:latin typeface="Barlow Condensed"/>
                <a:ea typeface="Barlow Condensed"/>
                <a:cs typeface="Barlow Condensed"/>
                <a:sym typeface="Barlow Condensed"/>
              </a:defRPr>
            </a:lvl6pPr>
            <a:lvl7pPr lvl="6" algn="r" rtl="0">
              <a:buNone/>
              <a:defRPr sz="933">
                <a:solidFill>
                  <a:srgbClr val="007BC3"/>
                </a:solidFill>
                <a:latin typeface="Barlow Condensed"/>
                <a:ea typeface="Barlow Condensed"/>
                <a:cs typeface="Barlow Condensed"/>
                <a:sym typeface="Barlow Condensed"/>
              </a:defRPr>
            </a:lvl7pPr>
            <a:lvl8pPr lvl="7" algn="r" rtl="0">
              <a:buNone/>
              <a:defRPr sz="933">
                <a:solidFill>
                  <a:srgbClr val="007BC3"/>
                </a:solidFill>
                <a:latin typeface="Barlow Condensed"/>
                <a:ea typeface="Barlow Condensed"/>
                <a:cs typeface="Barlow Condensed"/>
                <a:sym typeface="Barlow Condensed"/>
              </a:defRPr>
            </a:lvl8pPr>
            <a:lvl9pPr lvl="8" algn="r" rtl="0">
              <a:buNone/>
              <a:defRPr sz="933">
                <a:solidFill>
                  <a:srgbClr val="007BC3"/>
                </a:solidFill>
                <a:latin typeface="Barlow Condensed"/>
                <a:ea typeface="Barlow Condensed"/>
                <a:cs typeface="Barlow Condensed"/>
                <a:sym typeface="Barlow Condensed"/>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05315408"/>
      </p:ext>
    </p:extLst>
  </p:cSld>
  <p:clrMapOvr>
    <a:masterClrMapping/>
  </p:clrMapOvr>
  <p:extLst>
    <p:ext uri="{DCECCB84-F9BA-43D5-87BE-67443E8EF086}">
      <p15:sldGuideLst xmlns:p15="http://schemas.microsoft.com/office/powerpoint/2012/main">
        <p15:guide id="2" orient="horz" pos="504">
          <p15:clr>
            <a:srgbClr val="FBAE40"/>
          </p15:clr>
        </p15:guide>
        <p15:guide id="3" orient="horz" pos="2260">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body 1">
  <p:cSld name="1_Title and body 1">
    <p:spTree>
      <p:nvGrpSpPr>
        <p:cNvPr id="1" name="Shape 34"/>
        <p:cNvGrpSpPr/>
        <p:nvPr/>
      </p:nvGrpSpPr>
      <p:grpSpPr>
        <a:xfrm>
          <a:off x="0" y="0"/>
          <a:ext cx="0" cy="0"/>
          <a:chOff x="0" y="0"/>
          <a:chExt cx="0" cy="0"/>
        </a:xfrm>
      </p:grpSpPr>
      <p:sp>
        <p:nvSpPr>
          <p:cNvPr id="35" name="Google Shape;35;p7"/>
          <p:cNvSpPr txBox="1">
            <a:spLocks noGrp="1"/>
          </p:cNvSpPr>
          <p:nvPr>
            <p:ph type="title"/>
          </p:nvPr>
        </p:nvSpPr>
        <p:spPr>
          <a:xfrm>
            <a:off x="609600" y="929434"/>
            <a:ext cx="2638425" cy="670766"/>
          </a:xfrm>
          <a:prstGeom prst="rect">
            <a:avLst/>
          </a:prstGeom>
        </p:spPr>
        <p:txBody>
          <a:bodyPr spcFirstLastPara="1" wrap="square" lIns="0" tIns="0" rIns="0" bIns="0" anchor="t" anchorCtr="0">
            <a:noAutofit/>
          </a:bodyPr>
          <a:lstStyle>
            <a:lvl1pPr lvl="0" rtl="0">
              <a:lnSpc>
                <a:spcPct val="80000"/>
              </a:lnSpc>
              <a:spcBef>
                <a:spcPts val="0"/>
              </a:spcBef>
              <a:spcAft>
                <a:spcPts val="0"/>
              </a:spcAft>
              <a:buSzPts val="2000"/>
              <a:buNone/>
              <a:defRPr sz="2500" b="1" i="0" spc="0" baseline="0">
                <a:latin typeface="PrudentialModern Bold SemiConde" pitchFamily="2" charset="77"/>
              </a:defRPr>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lang="en-US"/>
          </a:p>
        </p:txBody>
      </p:sp>
      <p:sp>
        <p:nvSpPr>
          <p:cNvPr id="36" name="Google Shape;36;p7"/>
          <p:cNvSpPr txBox="1">
            <a:spLocks noGrp="1"/>
          </p:cNvSpPr>
          <p:nvPr>
            <p:ph type="body" idx="1"/>
          </p:nvPr>
        </p:nvSpPr>
        <p:spPr>
          <a:xfrm>
            <a:off x="609599" y="1828800"/>
            <a:ext cx="2638425" cy="4572000"/>
          </a:xfrm>
          <a:prstGeom prst="rect">
            <a:avLst/>
          </a:prstGeom>
        </p:spPr>
        <p:txBody>
          <a:bodyPr spcFirstLastPara="1" wrap="square" lIns="0" tIns="0" rIns="0" bIns="0" anchor="t" anchorCtr="0">
            <a:noAutofit/>
          </a:bodyPr>
          <a:lstStyle>
            <a:lvl1pPr marL="8466" lvl="0" indent="0" rtl="0">
              <a:spcBef>
                <a:spcPts val="0"/>
              </a:spcBef>
              <a:spcAft>
                <a:spcPts val="0"/>
              </a:spcAft>
              <a:buSzPts val="800"/>
              <a:buFont typeface="Assistant"/>
              <a:buNone/>
              <a:tabLst/>
              <a:defRPr sz="1100" b="0" i="0">
                <a:latin typeface="PrudentialModern Light" pitchFamily="2" charset="77"/>
                <a:ea typeface="PrudentialModern Light" pitchFamily="2" charset="77"/>
                <a:cs typeface="Assistant"/>
                <a:sym typeface="Assistant"/>
              </a:defRPr>
            </a:lvl1pPr>
            <a:lvl2pPr marL="1219170" lvl="1" indent="-372524" rtl="0">
              <a:spcBef>
                <a:spcPts val="0"/>
              </a:spcBef>
              <a:spcAft>
                <a:spcPts val="0"/>
              </a:spcAft>
              <a:buSzPts val="800"/>
              <a:buFont typeface="Assistant"/>
              <a:buChar char="○"/>
              <a:defRPr sz="1067">
                <a:latin typeface="Assistant"/>
                <a:ea typeface="Assistant"/>
                <a:cs typeface="Assistant"/>
                <a:sym typeface="Assistant"/>
              </a:defRPr>
            </a:lvl2pPr>
            <a:lvl3pPr marL="1828754" lvl="2" indent="-372524" rtl="0">
              <a:spcBef>
                <a:spcPts val="0"/>
              </a:spcBef>
              <a:spcAft>
                <a:spcPts val="0"/>
              </a:spcAft>
              <a:buSzPts val="800"/>
              <a:buFont typeface="Assistant"/>
              <a:buChar char="■"/>
              <a:defRPr sz="1067">
                <a:latin typeface="Assistant"/>
                <a:ea typeface="Assistant"/>
                <a:cs typeface="Assistant"/>
                <a:sym typeface="Assistant"/>
              </a:defRPr>
            </a:lvl3pPr>
            <a:lvl4pPr marL="2438339" lvl="3" indent="-372524" rtl="0">
              <a:spcBef>
                <a:spcPts val="0"/>
              </a:spcBef>
              <a:spcAft>
                <a:spcPts val="0"/>
              </a:spcAft>
              <a:buSzPts val="800"/>
              <a:buFont typeface="Assistant"/>
              <a:buChar char="●"/>
              <a:defRPr sz="1067">
                <a:latin typeface="Assistant"/>
                <a:ea typeface="Assistant"/>
                <a:cs typeface="Assistant"/>
                <a:sym typeface="Assistant"/>
              </a:defRPr>
            </a:lvl4pPr>
            <a:lvl5pPr marL="3047924" lvl="4" indent="-372524" rtl="0">
              <a:spcBef>
                <a:spcPts val="0"/>
              </a:spcBef>
              <a:spcAft>
                <a:spcPts val="0"/>
              </a:spcAft>
              <a:buSzPts val="800"/>
              <a:buFont typeface="Assistant"/>
              <a:buChar char="○"/>
              <a:defRPr sz="1067">
                <a:latin typeface="Assistant"/>
                <a:ea typeface="Assistant"/>
                <a:cs typeface="Assistant"/>
                <a:sym typeface="Assistant"/>
              </a:defRPr>
            </a:lvl5pPr>
            <a:lvl6pPr marL="3657509" lvl="5" indent="-372524" rtl="0">
              <a:spcBef>
                <a:spcPts val="0"/>
              </a:spcBef>
              <a:spcAft>
                <a:spcPts val="0"/>
              </a:spcAft>
              <a:buSzPts val="800"/>
              <a:buFont typeface="Assistant"/>
              <a:buChar char="■"/>
              <a:defRPr sz="1067">
                <a:latin typeface="Assistant"/>
                <a:ea typeface="Assistant"/>
                <a:cs typeface="Assistant"/>
                <a:sym typeface="Assistant"/>
              </a:defRPr>
            </a:lvl6pPr>
            <a:lvl7pPr marL="4267093" lvl="6" indent="-372524" rtl="0">
              <a:spcBef>
                <a:spcPts val="0"/>
              </a:spcBef>
              <a:spcAft>
                <a:spcPts val="0"/>
              </a:spcAft>
              <a:buSzPts val="800"/>
              <a:buFont typeface="Assistant"/>
              <a:buChar char="●"/>
              <a:defRPr sz="1067">
                <a:latin typeface="Assistant"/>
                <a:ea typeface="Assistant"/>
                <a:cs typeface="Assistant"/>
                <a:sym typeface="Assistant"/>
              </a:defRPr>
            </a:lvl7pPr>
            <a:lvl8pPr marL="4876678" lvl="7" indent="-372524" rtl="0">
              <a:spcBef>
                <a:spcPts val="0"/>
              </a:spcBef>
              <a:spcAft>
                <a:spcPts val="0"/>
              </a:spcAft>
              <a:buSzPts val="800"/>
              <a:buFont typeface="Assistant"/>
              <a:buChar char="○"/>
              <a:defRPr sz="1067">
                <a:latin typeface="Assistant"/>
                <a:ea typeface="Assistant"/>
                <a:cs typeface="Assistant"/>
                <a:sym typeface="Assistant"/>
              </a:defRPr>
            </a:lvl8pPr>
            <a:lvl9pPr marL="5486263" lvl="8" indent="-372524" rtl="0">
              <a:spcBef>
                <a:spcPts val="0"/>
              </a:spcBef>
              <a:spcAft>
                <a:spcPts val="0"/>
              </a:spcAft>
              <a:buSzPts val="800"/>
              <a:buFont typeface="Assistant"/>
              <a:buChar char="■"/>
              <a:defRPr sz="1067">
                <a:latin typeface="Assistant"/>
                <a:ea typeface="Assistant"/>
                <a:cs typeface="Assistant"/>
                <a:sym typeface="Assistant"/>
              </a:defRPr>
            </a:lvl9pPr>
          </a:lstStyle>
          <a:p>
            <a:endParaRPr/>
          </a:p>
        </p:txBody>
      </p:sp>
      <p:sp>
        <p:nvSpPr>
          <p:cNvPr id="2" name="Google Shape;21;p4">
            <a:extLst>
              <a:ext uri="{FF2B5EF4-FFF2-40B4-BE49-F238E27FC236}">
                <a16:creationId xmlns:a16="http://schemas.microsoft.com/office/drawing/2014/main" id="{C13BACD7-63B7-B955-6AA3-3313AAA8CF6A}"/>
              </a:ext>
            </a:extLst>
          </p:cNvPr>
          <p:cNvSpPr txBox="1">
            <a:spLocks/>
          </p:cNvSpPr>
          <p:nvPr userDrawn="1"/>
        </p:nvSpPr>
        <p:spPr>
          <a:xfrm>
            <a:off x="10850811" y="5897772"/>
            <a:ext cx="731600" cy="524800"/>
          </a:xfrm>
          <a:prstGeom prst="rect">
            <a:avLst/>
          </a:prstGeom>
        </p:spPr>
        <p:txBody>
          <a:bodyPr spcFirstLastPara="1" wrap="square" lIns="0" tIns="0" rIns="0" bIns="0" anchor="b" anchorCtr="0">
            <a:normAutofit/>
          </a:bodyPr>
          <a:lstStyle>
            <a:defPPr>
              <a:defRPr lang="en-US"/>
            </a:defPPr>
            <a:lvl1pPr marL="0" lvl="0" algn="r" defTabSz="914400" rtl="0" eaLnBrk="1" latinLnBrk="0" hangingPunct="1">
              <a:buNone/>
              <a:defRPr sz="800" b="1" i="0" kern="1200">
                <a:solidFill>
                  <a:schemeClr val="bg1"/>
                </a:solidFill>
                <a:latin typeface="PrudentialModern Bold SemiConde" pitchFamily="2" charset="77"/>
                <a:ea typeface="PrudentialModern Bold SemiConde" pitchFamily="2" charset="77"/>
                <a:cs typeface="PrudentialModern Bold SemiConde" pitchFamily="2" charset="77"/>
                <a:sym typeface="Barlow Condensed"/>
              </a:defRPr>
            </a:lvl1pPr>
            <a:lvl2pPr marL="457200" lvl="1" algn="r" defTabSz="914400" rtl="0" eaLnBrk="1" latinLnBrk="0" hangingPunct="1">
              <a:buNone/>
              <a:defRPr sz="933" kern="1200">
                <a:solidFill>
                  <a:srgbClr val="007BC3"/>
                </a:solidFill>
                <a:latin typeface="Barlow Condensed"/>
                <a:ea typeface="Barlow Condensed"/>
                <a:cs typeface="Barlow Condensed"/>
                <a:sym typeface="Barlow Condensed"/>
              </a:defRPr>
            </a:lvl2pPr>
            <a:lvl3pPr marL="914400" lvl="2" algn="r" defTabSz="914400" rtl="0" eaLnBrk="1" latinLnBrk="0" hangingPunct="1">
              <a:buNone/>
              <a:defRPr sz="933" kern="1200">
                <a:solidFill>
                  <a:srgbClr val="007BC3"/>
                </a:solidFill>
                <a:latin typeface="Barlow Condensed"/>
                <a:ea typeface="Barlow Condensed"/>
                <a:cs typeface="Barlow Condensed"/>
                <a:sym typeface="Barlow Condensed"/>
              </a:defRPr>
            </a:lvl3pPr>
            <a:lvl4pPr marL="1371600" lvl="3" algn="r" defTabSz="914400" rtl="0" eaLnBrk="1" latinLnBrk="0" hangingPunct="1">
              <a:buNone/>
              <a:defRPr sz="933" kern="1200">
                <a:solidFill>
                  <a:srgbClr val="007BC3"/>
                </a:solidFill>
                <a:latin typeface="Barlow Condensed"/>
                <a:ea typeface="Barlow Condensed"/>
                <a:cs typeface="Barlow Condensed"/>
                <a:sym typeface="Barlow Condensed"/>
              </a:defRPr>
            </a:lvl4pPr>
            <a:lvl5pPr marL="1828800" lvl="4" algn="r" defTabSz="914400" rtl="0" eaLnBrk="1" latinLnBrk="0" hangingPunct="1">
              <a:buNone/>
              <a:defRPr sz="933" kern="1200">
                <a:solidFill>
                  <a:srgbClr val="007BC3"/>
                </a:solidFill>
                <a:latin typeface="Barlow Condensed"/>
                <a:ea typeface="Barlow Condensed"/>
                <a:cs typeface="Barlow Condensed"/>
                <a:sym typeface="Barlow Condensed"/>
              </a:defRPr>
            </a:lvl5pPr>
            <a:lvl6pPr marL="2286000" lvl="5" algn="r" defTabSz="914400" rtl="0" eaLnBrk="1" latinLnBrk="0" hangingPunct="1">
              <a:buNone/>
              <a:defRPr sz="933" kern="1200">
                <a:solidFill>
                  <a:srgbClr val="007BC3"/>
                </a:solidFill>
                <a:latin typeface="Barlow Condensed"/>
                <a:ea typeface="Barlow Condensed"/>
                <a:cs typeface="Barlow Condensed"/>
                <a:sym typeface="Barlow Condensed"/>
              </a:defRPr>
            </a:lvl6pPr>
            <a:lvl7pPr marL="2743200" lvl="6" algn="r" defTabSz="914400" rtl="0" eaLnBrk="1" latinLnBrk="0" hangingPunct="1">
              <a:buNone/>
              <a:defRPr sz="933" kern="1200">
                <a:solidFill>
                  <a:srgbClr val="007BC3"/>
                </a:solidFill>
                <a:latin typeface="Barlow Condensed"/>
                <a:ea typeface="Barlow Condensed"/>
                <a:cs typeface="Barlow Condensed"/>
                <a:sym typeface="Barlow Condensed"/>
              </a:defRPr>
            </a:lvl7pPr>
            <a:lvl8pPr marL="3200400" lvl="7" algn="r" defTabSz="914400" rtl="0" eaLnBrk="1" latinLnBrk="0" hangingPunct="1">
              <a:buNone/>
              <a:defRPr sz="933" kern="1200">
                <a:solidFill>
                  <a:srgbClr val="007BC3"/>
                </a:solidFill>
                <a:latin typeface="Barlow Condensed"/>
                <a:ea typeface="Barlow Condensed"/>
                <a:cs typeface="Barlow Condensed"/>
                <a:sym typeface="Barlow Condensed"/>
              </a:defRPr>
            </a:lvl8pPr>
            <a:lvl9pPr marL="3657600" lvl="8" algn="r" defTabSz="914400" rtl="0" eaLnBrk="1" latinLnBrk="0" hangingPunct="1">
              <a:buNone/>
              <a:defRPr sz="933" kern="1200">
                <a:solidFill>
                  <a:srgbClr val="007BC3"/>
                </a:solidFill>
                <a:latin typeface="Barlow Condensed"/>
                <a:ea typeface="Barlow Condensed"/>
                <a:cs typeface="Barlow Condensed"/>
                <a:sym typeface="Barlow Condensed"/>
              </a:defRPr>
            </a:lvl9pPr>
          </a:lstStyle>
          <a:p>
            <a:fld id="{00000000-1234-1234-1234-123412341234}" type="slidenum">
              <a:rPr lang="en" smtClean="0">
                <a:solidFill>
                  <a:srgbClr val="001F45"/>
                </a:solidFill>
              </a:rPr>
              <a:pPr/>
              <a:t>‹#›</a:t>
            </a:fld>
            <a:endParaRPr lang="en">
              <a:solidFill>
                <a:srgbClr val="001F45"/>
              </a:solidFill>
            </a:endParaRPr>
          </a:p>
        </p:txBody>
      </p:sp>
    </p:spTree>
    <p:extLst>
      <p:ext uri="{BB962C8B-B14F-4D97-AF65-F5344CB8AC3E}">
        <p14:creationId xmlns:p14="http://schemas.microsoft.com/office/powerpoint/2010/main" val="3692933750"/>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matchingName="Section header 2" preserve="1">
  <p:cSld name="Section header 2">
    <p:bg>
      <p:bgPr>
        <a:solidFill>
          <a:srgbClr val="007BC3"/>
        </a:solidFill>
        <a:effectLst/>
      </p:bgPr>
    </p:bg>
    <p:spTree>
      <p:nvGrpSpPr>
        <p:cNvPr id="1" name="Shape 19"/>
        <p:cNvGrpSpPr/>
        <p:nvPr/>
      </p:nvGrpSpPr>
      <p:grpSpPr>
        <a:xfrm>
          <a:off x="0" y="0"/>
          <a:ext cx="0" cy="0"/>
          <a:chOff x="0" y="0"/>
          <a:chExt cx="0" cy="0"/>
        </a:xfrm>
      </p:grpSpPr>
      <p:sp>
        <p:nvSpPr>
          <p:cNvPr id="20" name="Google Shape;20;p4"/>
          <p:cNvSpPr txBox="1">
            <a:spLocks noGrp="1"/>
          </p:cNvSpPr>
          <p:nvPr>
            <p:ph type="title"/>
          </p:nvPr>
        </p:nvSpPr>
        <p:spPr>
          <a:xfrm>
            <a:off x="523399" y="457200"/>
            <a:ext cx="10128726" cy="3790400"/>
          </a:xfrm>
          <a:prstGeom prst="rect">
            <a:avLst/>
          </a:prstGeom>
        </p:spPr>
        <p:txBody>
          <a:bodyPr spcFirstLastPara="1" wrap="square" lIns="0" tIns="0" rIns="0" bIns="0" anchor="t" anchorCtr="0">
            <a:noAutofit/>
          </a:bodyPr>
          <a:lstStyle>
            <a:lvl1pPr lvl="0" rtl="0">
              <a:lnSpc>
                <a:spcPct val="70000"/>
              </a:lnSpc>
              <a:spcBef>
                <a:spcPts val="0"/>
              </a:spcBef>
              <a:spcAft>
                <a:spcPts val="0"/>
              </a:spcAft>
              <a:buClr>
                <a:srgbClr val="007BC3"/>
              </a:buClr>
              <a:buSzPts val="12000"/>
              <a:buNone/>
              <a:defRPr sz="9500" b="1" i="0" spc="-150">
                <a:solidFill>
                  <a:srgbClr val="001F45"/>
                </a:solidFill>
                <a:latin typeface="PrudentialModern Bold SemiConde" pitchFamily="2" charset="77"/>
              </a:defRPr>
            </a:lvl1pPr>
            <a:lvl2pPr lvl="1" algn="ctr" rtl="0">
              <a:lnSpc>
                <a:spcPct val="70000"/>
              </a:lnSpc>
              <a:spcBef>
                <a:spcPts val="0"/>
              </a:spcBef>
              <a:spcAft>
                <a:spcPts val="0"/>
              </a:spcAft>
              <a:buClr>
                <a:srgbClr val="007BC3"/>
              </a:buClr>
              <a:buSzPts val="12000"/>
              <a:buNone/>
              <a:defRPr sz="16000">
                <a:solidFill>
                  <a:srgbClr val="007BC3"/>
                </a:solidFill>
              </a:defRPr>
            </a:lvl2pPr>
            <a:lvl3pPr lvl="2" algn="ctr" rtl="0">
              <a:lnSpc>
                <a:spcPct val="70000"/>
              </a:lnSpc>
              <a:spcBef>
                <a:spcPts val="0"/>
              </a:spcBef>
              <a:spcAft>
                <a:spcPts val="0"/>
              </a:spcAft>
              <a:buClr>
                <a:srgbClr val="007BC3"/>
              </a:buClr>
              <a:buSzPts val="12000"/>
              <a:buNone/>
              <a:defRPr sz="16000">
                <a:solidFill>
                  <a:srgbClr val="007BC3"/>
                </a:solidFill>
              </a:defRPr>
            </a:lvl3pPr>
            <a:lvl4pPr lvl="3" algn="ctr" rtl="0">
              <a:lnSpc>
                <a:spcPct val="70000"/>
              </a:lnSpc>
              <a:spcBef>
                <a:spcPts val="0"/>
              </a:spcBef>
              <a:spcAft>
                <a:spcPts val="0"/>
              </a:spcAft>
              <a:buClr>
                <a:srgbClr val="007BC3"/>
              </a:buClr>
              <a:buSzPts val="12000"/>
              <a:buNone/>
              <a:defRPr sz="16000">
                <a:solidFill>
                  <a:srgbClr val="007BC3"/>
                </a:solidFill>
              </a:defRPr>
            </a:lvl4pPr>
            <a:lvl5pPr lvl="4" algn="ctr" rtl="0">
              <a:lnSpc>
                <a:spcPct val="70000"/>
              </a:lnSpc>
              <a:spcBef>
                <a:spcPts val="0"/>
              </a:spcBef>
              <a:spcAft>
                <a:spcPts val="0"/>
              </a:spcAft>
              <a:buClr>
                <a:srgbClr val="007BC3"/>
              </a:buClr>
              <a:buSzPts val="12000"/>
              <a:buNone/>
              <a:defRPr sz="16000">
                <a:solidFill>
                  <a:srgbClr val="007BC3"/>
                </a:solidFill>
              </a:defRPr>
            </a:lvl5pPr>
            <a:lvl6pPr lvl="5" algn="ctr" rtl="0">
              <a:lnSpc>
                <a:spcPct val="70000"/>
              </a:lnSpc>
              <a:spcBef>
                <a:spcPts val="0"/>
              </a:spcBef>
              <a:spcAft>
                <a:spcPts val="0"/>
              </a:spcAft>
              <a:buClr>
                <a:srgbClr val="007BC3"/>
              </a:buClr>
              <a:buSzPts val="12000"/>
              <a:buNone/>
              <a:defRPr sz="16000">
                <a:solidFill>
                  <a:srgbClr val="007BC3"/>
                </a:solidFill>
              </a:defRPr>
            </a:lvl6pPr>
            <a:lvl7pPr lvl="6" algn="ctr" rtl="0">
              <a:lnSpc>
                <a:spcPct val="70000"/>
              </a:lnSpc>
              <a:spcBef>
                <a:spcPts val="0"/>
              </a:spcBef>
              <a:spcAft>
                <a:spcPts val="0"/>
              </a:spcAft>
              <a:buClr>
                <a:srgbClr val="007BC3"/>
              </a:buClr>
              <a:buSzPts val="12000"/>
              <a:buNone/>
              <a:defRPr sz="16000">
                <a:solidFill>
                  <a:srgbClr val="007BC3"/>
                </a:solidFill>
              </a:defRPr>
            </a:lvl7pPr>
            <a:lvl8pPr lvl="7" algn="ctr" rtl="0">
              <a:lnSpc>
                <a:spcPct val="70000"/>
              </a:lnSpc>
              <a:spcBef>
                <a:spcPts val="0"/>
              </a:spcBef>
              <a:spcAft>
                <a:spcPts val="0"/>
              </a:spcAft>
              <a:buClr>
                <a:srgbClr val="007BC3"/>
              </a:buClr>
              <a:buSzPts val="12000"/>
              <a:buNone/>
              <a:defRPr sz="16000">
                <a:solidFill>
                  <a:srgbClr val="007BC3"/>
                </a:solidFill>
              </a:defRPr>
            </a:lvl8pPr>
            <a:lvl9pPr lvl="8" algn="ctr" rtl="0">
              <a:lnSpc>
                <a:spcPct val="70000"/>
              </a:lnSpc>
              <a:spcBef>
                <a:spcPts val="0"/>
              </a:spcBef>
              <a:spcAft>
                <a:spcPts val="0"/>
              </a:spcAft>
              <a:buClr>
                <a:srgbClr val="007BC3"/>
              </a:buClr>
              <a:buSzPts val="12000"/>
              <a:buNone/>
              <a:defRPr sz="16000">
                <a:solidFill>
                  <a:srgbClr val="007BC3"/>
                </a:solidFill>
              </a:defRPr>
            </a:lvl9pPr>
          </a:lstStyle>
          <a:p>
            <a:endParaRPr/>
          </a:p>
        </p:txBody>
      </p:sp>
      <p:sp>
        <p:nvSpPr>
          <p:cNvPr id="3" name="Google Shape;21;p4">
            <a:extLst>
              <a:ext uri="{FF2B5EF4-FFF2-40B4-BE49-F238E27FC236}">
                <a16:creationId xmlns:a16="http://schemas.microsoft.com/office/drawing/2014/main" id="{685EEFD7-7590-79B7-C2C1-85E67ADD584F}"/>
              </a:ext>
            </a:extLst>
          </p:cNvPr>
          <p:cNvSpPr txBox="1">
            <a:spLocks noGrp="1"/>
          </p:cNvSpPr>
          <p:nvPr>
            <p:ph type="sldNum" idx="12"/>
          </p:nvPr>
        </p:nvSpPr>
        <p:spPr>
          <a:xfrm>
            <a:off x="10850811" y="5897772"/>
            <a:ext cx="731600" cy="524800"/>
          </a:xfrm>
          <a:prstGeom prst="rect">
            <a:avLst/>
          </a:prstGeom>
        </p:spPr>
        <p:txBody>
          <a:bodyPr spcFirstLastPara="1" wrap="square" lIns="0" tIns="0" rIns="0" bIns="0" anchor="b" anchorCtr="0">
            <a:normAutofit/>
          </a:bodyPr>
          <a:lstStyle>
            <a:lvl1pPr lvl="0" algn="r" rtl="0">
              <a:buNone/>
              <a:defRPr sz="800" b="1" i="0">
                <a:solidFill>
                  <a:schemeClr val="bg1"/>
                </a:solidFill>
                <a:latin typeface="PrudentialModern Bold SemiConde" pitchFamily="2" charset="77"/>
                <a:ea typeface="PrudentialModern Bold SemiConde" pitchFamily="2" charset="77"/>
                <a:cs typeface="PrudentialModern Bold SemiConde" pitchFamily="2" charset="77"/>
                <a:sym typeface="Barlow Condensed"/>
              </a:defRPr>
            </a:lvl1pPr>
            <a:lvl2pPr lvl="1" algn="r" rtl="0">
              <a:buNone/>
              <a:defRPr sz="933">
                <a:solidFill>
                  <a:srgbClr val="007BC3"/>
                </a:solidFill>
                <a:latin typeface="Barlow Condensed"/>
                <a:ea typeface="Barlow Condensed"/>
                <a:cs typeface="Barlow Condensed"/>
                <a:sym typeface="Barlow Condensed"/>
              </a:defRPr>
            </a:lvl2pPr>
            <a:lvl3pPr lvl="2" algn="r" rtl="0">
              <a:buNone/>
              <a:defRPr sz="933">
                <a:solidFill>
                  <a:srgbClr val="007BC3"/>
                </a:solidFill>
                <a:latin typeface="Barlow Condensed"/>
                <a:ea typeface="Barlow Condensed"/>
                <a:cs typeface="Barlow Condensed"/>
                <a:sym typeface="Barlow Condensed"/>
              </a:defRPr>
            </a:lvl3pPr>
            <a:lvl4pPr lvl="3" algn="r" rtl="0">
              <a:buNone/>
              <a:defRPr sz="933">
                <a:solidFill>
                  <a:srgbClr val="007BC3"/>
                </a:solidFill>
                <a:latin typeface="Barlow Condensed"/>
                <a:ea typeface="Barlow Condensed"/>
                <a:cs typeface="Barlow Condensed"/>
                <a:sym typeface="Barlow Condensed"/>
              </a:defRPr>
            </a:lvl4pPr>
            <a:lvl5pPr lvl="4" algn="r" rtl="0">
              <a:buNone/>
              <a:defRPr sz="933">
                <a:solidFill>
                  <a:srgbClr val="007BC3"/>
                </a:solidFill>
                <a:latin typeface="Barlow Condensed"/>
                <a:ea typeface="Barlow Condensed"/>
                <a:cs typeface="Barlow Condensed"/>
                <a:sym typeface="Barlow Condensed"/>
              </a:defRPr>
            </a:lvl5pPr>
            <a:lvl6pPr lvl="5" algn="r" rtl="0">
              <a:buNone/>
              <a:defRPr sz="933">
                <a:solidFill>
                  <a:srgbClr val="007BC3"/>
                </a:solidFill>
                <a:latin typeface="Barlow Condensed"/>
                <a:ea typeface="Barlow Condensed"/>
                <a:cs typeface="Barlow Condensed"/>
                <a:sym typeface="Barlow Condensed"/>
              </a:defRPr>
            </a:lvl6pPr>
            <a:lvl7pPr lvl="6" algn="r" rtl="0">
              <a:buNone/>
              <a:defRPr sz="933">
                <a:solidFill>
                  <a:srgbClr val="007BC3"/>
                </a:solidFill>
                <a:latin typeface="Barlow Condensed"/>
                <a:ea typeface="Barlow Condensed"/>
                <a:cs typeface="Barlow Condensed"/>
                <a:sym typeface="Barlow Condensed"/>
              </a:defRPr>
            </a:lvl7pPr>
            <a:lvl8pPr lvl="7" algn="r" rtl="0">
              <a:buNone/>
              <a:defRPr sz="933">
                <a:solidFill>
                  <a:srgbClr val="007BC3"/>
                </a:solidFill>
                <a:latin typeface="Barlow Condensed"/>
                <a:ea typeface="Barlow Condensed"/>
                <a:cs typeface="Barlow Condensed"/>
                <a:sym typeface="Barlow Condensed"/>
              </a:defRPr>
            </a:lvl8pPr>
            <a:lvl9pPr lvl="8" algn="r" rtl="0">
              <a:buNone/>
              <a:defRPr sz="933">
                <a:solidFill>
                  <a:srgbClr val="007BC3"/>
                </a:solidFill>
                <a:latin typeface="Barlow Condensed"/>
                <a:ea typeface="Barlow Condensed"/>
                <a:cs typeface="Barlow Condensed"/>
                <a:sym typeface="Barlow Condensed"/>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459432541"/>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matchingName="Section header 1" preserve="1">
  <p:cSld name="1_Section header 1">
    <p:bg>
      <p:bgPr>
        <a:solidFill>
          <a:srgbClr val="007BC3"/>
        </a:solidFill>
        <a:effectLst/>
      </p:bgPr>
    </p:bg>
    <p:spTree>
      <p:nvGrpSpPr>
        <p:cNvPr id="1" name="Shape 23"/>
        <p:cNvGrpSpPr/>
        <p:nvPr/>
      </p:nvGrpSpPr>
      <p:grpSpPr>
        <a:xfrm>
          <a:off x="0" y="0"/>
          <a:ext cx="0" cy="0"/>
          <a:chOff x="0" y="0"/>
          <a:chExt cx="0" cy="0"/>
        </a:xfrm>
      </p:grpSpPr>
      <p:sp>
        <p:nvSpPr>
          <p:cNvPr id="24" name="Google Shape;24;p5"/>
          <p:cNvSpPr txBox="1">
            <a:spLocks noGrp="1"/>
          </p:cNvSpPr>
          <p:nvPr>
            <p:ph type="title"/>
          </p:nvPr>
        </p:nvSpPr>
        <p:spPr>
          <a:xfrm>
            <a:off x="624999" y="1611449"/>
            <a:ext cx="7252175" cy="1121600"/>
          </a:xfrm>
          <a:prstGeom prst="rect">
            <a:avLst/>
          </a:prstGeom>
        </p:spPr>
        <p:txBody>
          <a:bodyPr spcFirstLastPara="1" wrap="square" lIns="0" tIns="0" rIns="0" bIns="0" anchor="t" anchorCtr="0">
            <a:noAutofit/>
          </a:bodyPr>
          <a:lstStyle>
            <a:lvl1pPr lvl="0" rtl="0">
              <a:lnSpc>
                <a:spcPct val="70000"/>
              </a:lnSpc>
              <a:spcBef>
                <a:spcPts val="0"/>
              </a:spcBef>
              <a:spcAft>
                <a:spcPts val="0"/>
              </a:spcAft>
              <a:buSzPts val="8000"/>
              <a:buNone/>
              <a:defRPr sz="14000" b="1" i="0" spc="-133" baseline="0">
                <a:solidFill>
                  <a:srgbClr val="001F45"/>
                </a:solidFill>
                <a:latin typeface="PrudentialModern Bold SemiConde" pitchFamily="2" charset="77"/>
              </a:defRPr>
            </a:lvl1pPr>
            <a:lvl2pPr lvl="1" algn="ctr" rtl="0">
              <a:lnSpc>
                <a:spcPct val="80000"/>
              </a:lnSpc>
              <a:spcBef>
                <a:spcPts val="0"/>
              </a:spcBef>
              <a:spcAft>
                <a:spcPts val="0"/>
              </a:spcAft>
              <a:buClr>
                <a:srgbClr val="001F45"/>
              </a:buClr>
              <a:buSzPts val="3600"/>
              <a:buNone/>
              <a:defRPr sz="4800">
                <a:solidFill>
                  <a:srgbClr val="001F45"/>
                </a:solidFill>
              </a:defRPr>
            </a:lvl2pPr>
            <a:lvl3pPr lvl="2" algn="ctr" rtl="0">
              <a:lnSpc>
                <a:spcPct val="80000"/>
              </a:lnSpc>
              <a:spcBef>
                <a:spcPts val="0"/>
              </a:spcBef>
              <a:spcAft>
                <a:spcPts val="0"/>
              </a:spcAft>
              <a:buClr>
                <a:srgbClr val="001F45"/>
              </a:buClr>
              <a:buSzPts val="3600"/>
              <a:buNone/>
              <a:defRPr sz="4800">
                <a:solidFill>
                  <a:srgbClr val="001F45"/>
                </a:solidFill>
              </a:defRPr>
            </a:lvl3pPr>
            <a:lvl4pPr lvl="3" algn="ctr" rtl="0">
              <a:lnSpc>
                <a:spcPct val="80000"/>
              </a:lnSpc>
              <a:spcBef>
                <a:spcPts val="0"/>
              </a:spcBef>
              <a:spcAft>
                <a:spcPts val="0"/>
              </a:spcAft>
              <a:buClr>
                <a:srgbClr val="001F45"/>
              </a:buClr>
              <a:buSzPts val="3600"/>
              <a:buNone/>
              <a:defRPr sz="4800">
                <a:solidFill>
                  <a:srgbClr val="001F45"/>
                </a:solidFill>
              </a:defRPr>
            </a:lvl4pPr>
            <a:lvl5pPr lvl="4" algn="ctr" rtl="0">
              <a:lnSpc>
                <a:spcPct val="80000"/>
              </a:lnSpc>
              <a:spcBef>
                <a:spcPts val="0"/>
              </a:spcBef>
              <a:spcAft>
                <a:spcPts val="0"/>
              </a:spcAft>
              <a:buClr>
                <a:srgbClr val="001F45"/>
              </a:buClr>
              <a:buSzPts val="3600"/>
              <a:buNone/>
              <a:defRPr sz="4800">
                <a:solidFill>
                  <a:srgbClr val="001F45"/>
                </a:solidFill>
              </a:defRPr>
            </a:lvl5pPr>
            <a:lvl6pPr lvl="5" algn="ctr" rtl="0">
              <a:lnSpc>
                <a:spcPct val="80000"/>
              </a:lnSpc>
              <a:spcBef>
                <a:spcPts val="0"/>
              </a:spcBef>
              <a:spcAft>
                <a:spcPts val="0"/>
              </a:spcAft>
              <a:buClr>
                <a:srgbClr val="001F45"/>
              </a:buClr>
              <a:buSzPts val="3600"/>
              <a:buNone/>
              <a:defRPr sz="4800">
                <a:solidFill>
                  <a:srgbClr val="001F45"/>
                </a:solidFill>
              </a:defRPr>
            </a:lvl6pPr>
            <a:lvl7pPr lvl="6" algn="ctr" rtl="0">
              <a:lnSpc>
                <a:spcPct val="80000"/>
              </a:lnSpc>
              <a:spcBef>
                <a:spcPts val="0"/>
              </a:spcBef>
              <a:spcAft>
                <a:spcPts val="0"/>
              </a:spcAft>
              <a:buClr>
                <a:srgbClr val="001F45"/>
              </a:buClr>
              <a:buSzPts val="3600"/>
              <a:buNone/>
              <a:defRPr sz="4800">
                <a:solidFill>
                  <a:srgbClr val="001F45"/>
                </a:solidFill>
              </a:defRPr>
            </a:lvl7pPr>
            <a:lvl8pPr lvl="7" algn="ctr" rtl="0">
              <a:lnSpc>
                <a:spcPct val="80000"/>
              </a:lnSpc>
              <a:spcBef>
                <a:spcPts val="0"/>
              </a:spcBef>
              <a:spcAft>
                <a:spcPts val="0"/>
              </a:spcAft>
              <a:buClr>
                <a:srgbClr val="001F45"/>
              </a:buClr>
              <a:buSzPts val="3600"/>
              <a:buNone/>
              <a:defRPr sz="4800">
                <a:solidFill>
                  <a:srgbClr val="001F45"/>
                </a:solidFill>
              </a:defRPr>
            </a:lvl8pPr>
            <a:lvl9pPr lvl="8" algn="ctr" rtl="0">
              <a:lnSpc>
                <a:spcPct val="80000"/>
              </a:lnSpc>
              <a:spcBef>
                <a:spcPts val="0"/>
              </a:spcBef>
              <a:spcAft>
                <a:spcPts val="0"/>
              </a:spcAft>
              <a:buClr>
                <a:srgbClr val="001F45"/>
              </a:buClr>
              <a:buSzPts val="3600"/>
              <a:buNone/>
              <a:defRPr sz="4800">
                <a:solidFill>
                  <a:srgbClr val="001F45"/>
                </a:solidFill>
              </a:defRPr>
            </a:lvl9pPr>
          </a:lstStyle>
          <a:p>
            <a:endParaRPr lang="en-US"/>
          </a:p>
        </p:txBody>
      </p:sp>
      <p:sp>
        <p:nvSpPr>
          <p:cNvPr id="25" name="Google Shape;25;p5"/>
          <p:cNvSpPr txBox="1">
            <a:spLocks noGrp="1"/>
          </p:cNvSpPr>
          <p:nvPr>
            <p:ph type="body" idx="1"/>
          </p:nvPr>
        </p:nvSpPr>
        <p:spPr>
          <a:xfrm>
            <a:off x="8389620" y="1578198"/>
            <a:ext cx="3192780" cy="4555200"/>
          </a:xfrm>
          <a:prstGeom prst="rect">
            <a:avLst/>
          </a:prstGeom>
        </p:spPr>
        <p:txBody>
          <a:bodyPr spcFirstLastPara="1" wrap="square" lIns="0" tIns="0" rIns="0" bIns="0" anchor="t" anchorCtr="0">
            <a:noAutofit/>
          </a:bodyPr>
          <a:lstStyle>
            <a:lvl1pPr marL="8466" lvl="0" indent="0" rtl="0">
              <a:lnSpc>
                <a:spcPct val="100000"/>
              </a:lnSpc>
              <a:spcBef>
                <a:spcPts val="0"/>
              </a:spcBef>
              <a:spcAft>
                <a:spcPts val="0"/>
              </a:spcAft>
              <a:buSzPts val="1000"/>
              <a:buFontTx/>
              <a:buNone/>
              <a:tabLst/>
              <a:defRPr sz="1200" b="0" i="0">
                <a:solidFill>
                  <a:schemeClr val="bg1"/>
                </a:solidFill>
                <a:latin typeface="PrudentialModern Light" pitchFamily="2" charset="77"/>
              </a:defRPr>
            </a:lvl1pPr>
            <a:lvl2pPr marL="1219170" lvl="1" indent="-389457" rtl="0">
              <a:lnSpc>
                <a:spcPct val="100000"/>
              </a:lnSpc>
              <a:spcBef>
                <a:spcPts val="0"/>
              </a:spcBef>
              <a:spcAft>
                <a:spcPts val="0"/>
              </a:spcAft>
              <a:buSzPts val="1000"/>
              <a:buChar char="○"/>
              <a:defRPr/>
            </a:lvl2pPr>
            <a:lvl3pPr marL="1828754" lvl="2" indent="-389457" rtl="0">
              <a:lnSpc>
                <a:spcPct val="100000"/>
              </a:lnSpc>
              <a:spcBef>
                <a:spcPts val="0"/>
              </a:spcBef>
              <a:spcAft>
                <a:spcPts val="0"/>
              </a:spcAft>
              <a:buSzPts val="1000"/>
              <a:buChar char="■"/>
              <a:defRPr/>
            </a:lvl3pPr>
            <a:lvl4pPr marL="2438339" lvl="3" indent="-389457" rtl="0">
              <a:lnSpc>
                <a:spcPct val="100000"/>
              </a:lnSpc>
              <a:spcBef>
                <a:spcPts val="0"/>
              </a:spcBef>
              <a:spcAft>
                <a:spcPts val="0"/>
              </a:spcAft>
              <a:buSzPts val="1000"/>
              <a:buChar char="●"/>
              <a:defRPr/>
            </a:lvl4pPr>
            <a:lvl5pPr marL="3047924" lvl="4" indent="-389457" rtl="0">
              <a:lnSpc>
                <a:spcPct val="100000"/>
              </a:lnSpc>
              <a:spcBef>
                <a:spcPts val="0"/>
              </a:spcBef>
              <a:spcAft>
                <a:spcPts val="0"/>
              </a:spcAft>
              <a:buSzPts val="1000"/>
              <a:buChar char="○"/>
              <a:defRPr/>
            </a:lvl5pPr>
            <a:lvl6pPr marL="3657509" lvl="5" indent="-389457" rtl="0">
              <a:lnSpc>
                <a:spcPct val="100000"/>
              </a:lnSpc>
              <a:spcBef>
                <a:spcPts val="0"/>
              </a:spcBef>
              <a:spcAft>
                <a:spcPts val="0"/>
              </a:spcAft>
              <a:buSzPts val="1000"/>
              <a:buChar char="■"/>
              <a:defRPr/>
            </a:lvl6pPr>
            <a:lvl7pPr marL="4267093" lvl="6" indent="-389457" rtl="0">
              <a:lnSpc>
                <a:spcPct val="100000"/>
              </a:lnSpc>
              <a:spcBef>
                <a:spcPts val="0"/>
              </a:spcBef>
              <a:spcAft>
                <a:spcPts val="0"/>
              </a:spcAft>
              <a:buSzPts val="1000"/>
              <a:buChar char="●"/>
              <a:defRPr/>
            </a:lvl7pPr>
            <a:lvl8pPr marL="4876678" lvl="7" indent="-389457" rtl="0">
              <a:lnSpc>
                <a:spcPct val="100000"/>
              </a:lnSpc>
              <a:spcBef>
                <a:spcPts val="0"/>
              </a:spcBef>
              <a:spcAft>
                <a:spcPts val="0"/>
              </a:spcAft>
              <a:buSzPts val="1000"/>
              <a:buChar char="○"/>
              <a:defRPr/>
            </a:lvl8pPr>
            <a:lvl9pPr marL="5486263" lvl="8" indent="-389457" rtl="0">
              <a:lnSpc>
                <a:spcPct val="100000"/>
              </a:lnSpc>
              <a:spcBef>
                <a:spcPts val="0"/>
              </a:spcBef>
              <a:spcAft>
                <a:spcPts val="0"/>
              </a:spcAft>
              <a:buSzPts val="1000"/>
              <a:buChar char="■"/>
              <a:defRPr/>
            </a:lvl9pPr>
          </a:lstStyle>
          <a:p>
            <a:endParaRPr/>
          </a:p>
        </p:txBody>
      </p:sp>
      <p:sp>
        <p:nvSpPr>
          <p:cNvPr id="5" name="Google Shape;21;p4">
            <a:extLst>
              <a:ext uri="{FF2B5EF4-FFF2-40B4-BE49-F238E27FC236}">
                <a16:creationId xmlns:a16="http://schemas.microsoft.com/office/drawing/2014/main" id="{84C7BCA8-193E-8000-E345-7E55C3617C00}"/>
              </a:ext>
            </a:extLst>
          </p:cNvPr>
          <p:cNvSpPr txBox="1">
            <a:spLocks noGrp="1"/>
          </p:cNvSpPr>
          <p:nvPr>
            <p:ph type="sldNum" idx="12"/>
          </p:nvPr>
        </p:nvSpPr>
        <p:spPr>
          <a:xfrm>
            <a:off x="10850811" y="5897772"/>
            <a:ext cx="731600" cy="524800"/>
          </a:xfrm>
          <a:prstGeom prst="rect">
            <a:avLst/>
          </a:prstGeom>
        </p:spPr>
        <p:txBody>
          <a:bodyPr spcFirstLastPara="1" wrap="square" lIns="0" tIns="0" rIns="0" bIns="0" anchor="b" anchorCtr="0">
            <a:normAutofit/>
          </a:bodyPr>
          <a:lstStyle>
            <a:lvl1pPr lvl="0" algn="r" rtl="0">
              <a:buNone/>
              <a:defRPr sz="800" b="1" i="0">
                <a:solidFill>
                  <a:schemeClr val="bg1"/>
                </a:solidFill>
                <a:latin typeface="PrudentialModern Bold SemiConde" pitchFamily="2" charset="77"/>
                <a:ea typeface="PrudentialModern Bold SemiConde" pitchFamily="2" charset="77"/>
                <a:cs typeface="PrudentialModern Bold SemiConde" pitchFamily="2" charset="77"/>
                <a:sym typeface="Barlow Condensed"/>
              </a:defRPr>
            </a:lvl1pPr>
            <a:lvl2pPr lvl="1" algn="r" rtl="0">
              <a:buNone/>
              <a:defRPr sz="933">
                <a:solidFill>
                  <a:srgbClr val="007BC3"/>
                </a:solidFill>
                <a:latin typeface="Barlow Condensed"/>
                <a:ea typeface="Barlow Condensed"/>
                <a:cs typeface="Barlow Condensed"/>
                <a:sym typeface="Barlow Condensed"/>
              </a:defRPr>
            </a:lvl2pPr>
            <a:lvl3pPr lvl="2" algn="r" rtl="0">
              <a:buNone/>
              <a:defRPr sz="933">
                <a:solidFill>
                  <a:srgbClr val="007BC3"/>
                </a:solidFill>
                <a:latin typeface="Barlow Condensed"/>
                <a:ea typeface="Barlow Condensed"/>
                <a:cs typeface="Barlow Condensed"/>
                <a:sym typeface="Barlow Condensed"/>
              </a:defRPr>
            </a:lvl3pPr>
            <a:lvl4pPr lvl="3" algn="r" rtl="0">
              <a:buNone/>
              <a:defRPr sz="933">
                <a:solidFill>
                  <a:srgbClr val="007BC3"/>
                </a:solidFill>
                <a:latin typeface="Barlow Condensed"/>
                <a:ea typeface="Barlow Condensed"/>
                <a:cs typeface="Barlow Condensed"/>
                <a:sym typeface="Barlow Condensed"/>
              </a:defRPr>
            </a:lvl4pPr>
            <a:lvl5pPr lvl="4" algn="r" rtl="0">
              <a:buNone/>
              <a:defRPr sz="933">
                <a:solidFill>
                  <a:srgbClr val="007BC3"/>
                </a:solidFill>
                <a:latin typeface="Barlow Condensed"/>
                <a:ea typeface="Barlow Condensed"/>
                <a:cs typeface="Barlow Condensed"/>
                <a:sym typeface="Barlow Condensed"/>
              </a:defRPr>
            </a:lvl5pPr>
            <a:lvl6pPr lvl="5" algn="r" rtl="0">
              <a:buNone/>
              <a:defRPr sz="933">
                <a:solidFill>
                  <a:srgbClr val="007BC3"/>
                </a:solidFill>
                <a:latin typeface="Barlow Condensed"/>
                <a:ea typeface="Barlow Condensed"/>
                <a:cs typeface="Barlow Condensed"/>
                <a:sym typeface="Barlow Condensed"/>
              </a:defRPr>
            </a:lvl6pPr>
            <a:lvl7pPr lvl="6" algn="r" rtl="0">
              <a:buNone/>
              <a:defRPr sz="933">
                <a:solidFill>
                  <a:srgbClr val="007BC3"/>
                </a:solidFill>
                <a:latin typeface="Barlow Condensed"/>
                <a:ea typeface="Barlow Condensed"/>
                <a:cs typeface="Barlow Condensed"/>
                <a:sym typeface="Barlow Condensed"/>
              </a:defRPr>
            </a:lvl7pPr>
            <a:lvl8pPr lvl="7" algn="r" rtl="0">
              <a:buNone/>
              <a:defRPr sz="933">
                <a:solidFill>
                  <a:srgbClr val="007BC3"/>
                </a:solidFill>
                <a:latin typeface="Barlow Condensed"/>
                <a:ea typeface="Barlow Condensed"/>
                <a:cs typeface="Barlow Condensed"/>
                <a:sym typeface="Barlow Condensed"/>
              </a:defRPr>
            </a:lvl8pPr>
            <a:lvl9pPr lvl="8" algn="r" rtl="0">
              <a:buNone/>
              <a:defRPr sz="933">
                <a:solidFill>
                  <a:srgbClr val="007BC3"/>
                </a:solidFill>
                <a:latin typeface="Barlow Condensed"/>
                <a:ea typeface="Barlow Condensed"/>
                <a:cs typeface="Barlow Condensed"/>
                <a:sym typeface="Barlow Condensed"/>
              </a:defRPr>
            </a:lvl9pPr>
          </a:lstStyle>
          <a:p>
            <a:fld id="{00000000-1234-1234-1234-123412341234}" type="slidenum">
              <a:rPr lang="en" smtClean="0"/>
              <a:pPr/>
              <a:t>‹#›</a:t>
            </a:fld>
            <a:endParaRPr lang="en"/>
          </a:p>
        </p:txBody>
      </p:sp>
      <p:sp>
        <p:nvSpPr>
          <p:cNvPr id="4" name="Google Shape;43;p8">
            <a:extLst>
              <a:ext uri="{FF2B5EF4-FFF2-40B4-BE49-F238E27FC236}">
                <a16:creationId xmlns:a16="http://schemas.microsoft.com/office/drawing/2014/main" id="{481A37A0-5848-CE97-8334-64FA46121AD8}"/>
              </a:ext>
            </a:extLst>
          </p:cNvPr>
          <p:cNvSpPr txBox="1"/>
          <p:nvPr userDrawn="1"/>
        </p:nvSpPr>
        <p:spPr>
          <a:xfrm>
            <a:off x="607633" y="223714"/>
            <a:ext cx="1291189" cy="107722"/>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US" sz="700" b="1" i="0" dirty="0">
                <a:solidFill>
                  <a:schemeClr val="bg1"/>
                </a:solidFill>
                <a:latin typeface="PrudentialModern Bold SemiConde" pitchFamily="2" charset="77"/>
                <a:ea typeface="Barlow Condensed Medium"/>
                <a:cs typeface="Barlow Condensed Medium"/>
                <a:sym typeface="Barlow Condensed Medium"/>
              </a:rPr>
              <a:t>150</a:t>
            </a:r>
            <a:r>
              <a:rPr lang="en-US" sz="700" b="1" i="0" baseline="30000" dirty="0">
                <a:solidFill>
                  <a:schemeClr val="bg1"/>
                </a:solidFill>
                <a:latin typeface="PrudentialModern Bold SemiConde" pitchFamily="2" charset="77"/>
                <a:ea typeface="Barlow Condensed Medium"/>
                <a:cs typeface="Barlow Condensed Medium"/>
                <a:sym typeface="Barlow Condensed Medium"/>
              </a:rPr>
              <a:t>TH</a:t>
            </a:r>
            <a:r>
              <a:rPr lang="en-US" sz="700" b="1" i="0" dirty="0">
                <a:solidFill>
                  <a:schemeClr val="bg1"/>
                </a:solidFill>
                <a:latin typeface="PrudentialModern Bold SemiConde" pitchFamily="2" charset="77"/>
                <a:ea typeface="Barlow Condensed Medium"/>
                <a:cs typeface="Barlow Condensed Medium"/>
                <a:sym typeface="Barlow Condensed Medium"/>
              </a:rPr>
              <a:t> ANNIVERSARY </a:t>
            </a:r>
          </a:p>
        </p:txBody>
      </p:sp>
      <p:sp>
        <p:nvSpPr>
          <p:cNvPr id="6" name="Google Shape;44;p8">
            <a:extLst>
              <a:ext uri="{FF2B5EF4-FFF2-40B4-BE49-F238E27FC236}">
                <a16:creationId xmlns:a16="http://schemas.microsoft.com/office/drawing/2014/main" id="{491E80AE-AC27-BB29-119F-55CB67E1BEF7}"/>
              </a:ext>
            </a:extLst>
          </p:cNvPr>
          <p:cNvSpPr txBox="1"/>
          <p:nvPr userDrawn="1"/>
        </p:nvSpPr>
        <p:spPr>
          <a:xfrm>
            <a:off x="1954034" y="223714"/>
            <a:ext cx="1293991" cy="107722"/>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US" sz="700" b="1" i="0">
                <a:solidFill>
                  <a:schemeClr val="bg1"/>
                </a:solidFill>
                <a:latin typeface="PrudentialModern Bold SemiConde" pitchFamily="2" charset="77"/>
                <a:ea typeface="Barlow Condensed Medium"/>
                <a:cs typeface="Barlow Condensed Medium"/>
                <a:sym typeface="Barlow Condensed Medium"/>
              </a:rPr>
              <a:t>TOOLKIT</a:t>
            </a:r>
          </a:p>
        </p:txBody>
      </p:sp>
    </p:spTree>
    <p:extLst>
      <p:ext uri="{BB962C8B-B14F-4D97-AF65-F5344CB8AC3E}">
        <p14:creationId xmlns:p14="http://schemas.microsoft.com/office/powerpoint/2010/main" val="29720086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chemeClr val="lt1"/>
        </a:solidFill>
        <a:effectLst/>
      </p:bgPr>
    </p:bg>
    <p:spTree>
      <p:nvGrpSpPr>
        <p:cNvPr id="1" name="Shape 11"/>
        <p:cNvGrpSpPr/>
        <p:nvPr/>
      </p:nvGrpSpPr>
      <p:grpSpPr>
        <a:xfrm>
          <a:off x="0" y="0"/>
          <a:ext cx="0" cy="0"/>
          <a:chOff x="0" y="0"/>
          <a:chExt cx="0" cy="0"/>
        </a:xfrm>
      </p:grpSpPr>
      <p:sp>
        <p:nvSpPr>
          <p:cNvPr id="12" name="Google Shape;12;p2"/>
          <p:cNvSpPr txBox="1">
            <a:spLocks noGrp="1"/>
          </p:cNvSpPr>
          <p:nvPr>
            <p:ph type="title"/>
          </p:nvPr>
        </p:nvSpPr>
        <p:spPr>
          <a:xfrm>
            <a:off x="625000" y="3043717"/>
            <a:ext cx="10957200" cy="1121600"/>
          </a:xfrm>
          <a:prstGeom prst="rect">
            <a:avLst/>
          </a:prstGeom>
        </p:spPr>
        <p:txBody>
          <a:bodyPr spcFirstLastPara="1" wrap="square" lIns="0" tIns="0" rIns="0" bIns="0" anchor="ctr" anchorCtr="0">
            <a:noAutofit/>
          </a:bodyPr>
          <a:lstStyle>
            <a:lvl1pPr lvl="0">
              <a:lnSpc>
                <a:spcPct val="70000"/>
              </a:lnSpc>
              <a:spcBef>
                <a:spcPts val="0"/>
              </a:spcBef>
              <a:spcAft>
                <a:spcPts val="0"/>
              </a:spcAft>
              <a:buClr>
                <a:srgbClr val="007BC3"/>
              </a:buClr>
              <a:buSzPts val="11000"/>
              <a:buNone/>
              <a:defRPr sz="12000" b="1" i="0" spc="-50" baseline="0">
                <a:solidFill>
                  <a:srgbClr val="001F45"/>
                </a:solidFill>
                <a:latin typeface="PrudentialModern Bold SemiConde" pitchFamily="2" charset="77"/>
              </a:defRPr>
            </a:lvl1pPr>
            <a:lvl2pPr lvl="1" algn="ctr">
              <a:lnSpc>
                <a:spcPct val="80000"/>
              </a:lnSpc>
              <a:spcBef>
                <a:spcPts val="0"/>
              </a:spcBef>
              <a:spcAft>
                <a:spcPts val="0"/>
              </a:spcAft>
              <a:buClr>
                <a:srgbClr val="007BC3"/>
              </a:buClr>
              <a:buSzPts val="9600"/>
              <a:buNone/>
              <a:defRPr sz="12800">
                <a:solidFill>
                  <a:srgbClr val="007BC3"/>
                </a:solidFill>
              </a:defRPr>
            </a:lvl2pPr>
            <a:lvl3pPr lvl="2" algn="ctr">
              <a:lnSpc>
                <a:spcPct val="80000"/>
              </a:lnSpc>
              <a:spcBef>
                <a:spcPts val="0"/>
              </a:spcBef>
              <a:spcAft>
                <a:spcPts val="0"/>
              </a:spcAft>
              <a:buClr>
                <a:srgbClr val="007BC3"/>
              </a:buClr>
              <a:buSzPts val="9600"/>
              <a:buNone/>
              <a:defRPr sz="12800">
                <a:solidFill>
                  <a:srgbClr val="007BC3"/>
                </a:solidFill>
              </a:defRPr>
            </a:lvl3pPr>
            <a:lvl4pPr lvl="3" algn="ctr">
              <a:lnSpc>
                <a:spcPct val="80000"/>
              </a:lnSpc>
              <a:spcBef>
                <a:spcPts val="0"/>
              </a:spcBef>
              <a:spcAft>
                <a:spcPts val="0"/>
              </a:spcAft>
              <a:buClr>
                <a:srgbClr val="007BC3"/>
              </a:buClr>
              <a:buSzPts val="9600"/>
              <a:buNone/>
              <a:defRPr sz="12800">
                <a:solidFill>
                  <a:srgbClr val="007BC3"/>
                </a:solidFill>
              </a:defRPr>
            </a:lvl4pPr>
            <a:lvl5pPr lvl="4" algn="ctr">
              <a:lnSpc>
                <a:spcPct val="80000"/>
              </a:lnSpc>
              <a:spcBef>
                <a:spcPts val="0"/>
              </a:spcBef>
              <a:spcAft>
                <a:spcPts val="0"/>
              </a:spcAft>
              <a:buClr>
                <a:srgbClr val="007BC3"/>
              </a:buClr>
              <a:buSzPts val="9600"/>
              <a:buNone/>
              <a:defRPr sz="12800">
                <a:solidFill>
                  <a:srgbClr val="007BC3"/>
                </a:solidFill>
              </a:defRPr>
            </a:lvl5pPr>
            <a:lvl6pPr lvl="5" algn="ctr">
              <a:lnSpc>
                <a:spcPct val="80000"/>
              </a:lnSpc>
              <a:spcBef>
                <a:spcPts val="0"/>
              </a:spcBef>
              <a:spcAft>
                <a:spcPts val="0"/>
              </a:spcAft>
              <a:buClr>
                <a:srgbClr val="007BC3"/>
              </a:buClr>
              <a:buSzPts val="9600"/>
              <a:buNone/>
              <a:defRPr sz="12800">
                <a:solidFill>
                  <a:srgbClr val="007BC3"/>
                </a:solidFill>
              </a:defRPr>
            </a:lvl6pPr>
            <a:lvl7pPr lvl="6" algn="ctr">
              <a:lnSpc>
                <a:spcPct val="80000"/>
              </a:lnSpc>
              <a:spcBef>
                <a:spcPts val="0"/>
              </a:spcBef>
              <a:spcAft>
                <a:spcPts val="0"/>
              </a:spcAft>
              <a:buClr>
                <a:srgbClr val="007BC3"/>
              </a:buClr>
              <a:buSzPts val="9600"/>
              <a:buNone/>
              <a:defRPr sz="12800">
                <a:solidFill>
                  <a:srgbClr val="007BC3"/>
                </a:solidFill>
              </a:defRPr>
            </a:lvl7pPr>
            <a:lvl8pPr lvl="7" algn="ctr">
              <a:lnSpc>
                <a:spcPct val="80000"/>
              </a:lnSpc>
              <a:spcBef>
                <a:spcPts val="0"/>
              </a:spcBef>
              <a:spcAft>
                <a:spcPts val="0"/>
              </a:spcAft>
              <a:buClr>
                <a:srgbClr val="007BC3"/>
              </a:buClr>
              <a:buSzPts val="9600"/>
              <a:buNone/>
              <a:defRPr sz="12800">
                <a:solidFill>
                  <a:srgbClr val="007BC3"/>
                </a:solidFill>
              </a:defRPr>
            </a:lvl8pPr>
            <a:lvl9pPr lvl="8" algn="ctr">
              <a:lnSpc>
                <a:spcPct val="80000"/>
              </a:lnSpc>
              <a:spcBef>
                <a:spcPts val="0"/>
              </a:spcBef>
              <a:spcAft>
                <a:spcPts val="0"/>
              </a:spcAft>
              <a:buClr>
                <a:srgbClr val="007BC3"/>
              </a:buClr>
              <a:buSzPts val="9600"/>
              <a:buNone/>
              <a:defRPr sz="12800">
                <a:solidFill>
                  <a:srgbClr val="007BC3"/>
                </a:solidFill>
              </a:defRPr>
            </a:lvl9pPr>
          </a:lstStyle>
          <a:p>
            <a:endParaRPr/>
          </a:p>
        </p:txBody>
      </p:sp>
      <p:sp>
        <p:nvSpPr>
          <p:cNvPr id="2" name="Google Shape;21;p4">
            <a:extLst>
              <a:ext uri="{FF2B5EF4-FFF2-40B4-BE49-F238E27FC236}">
                <a16:creationId xmlns:a16="http://schemas.microsoft.com/office/drawing/2014/main" id="{DFA00409-3567-3F8D-BA3D-0CD6934CF9D5}"/>
              </a:ext>
            </a:extLst>
          </p:cNvPr>
          <p:cNvSpPr txBox="1">
            <a:spLocks/>
          </p:cNvSpPr>
          <p:nvPr userDrawn="1"/>
        </p:nvSpPr>
        <p:spPr>
          <a:xfrm>
            <a:off x="10850811" y="5897772"/>
            <a:ext cx="731600" cy="524800"/>
          </a:xfrm>
          <a:prstGeom prst="rect">
            <a:avLst/>
          </a:prstGeom>
        </p:spPr>
        <p:txBody>
          <a:bodyPr spcFirstLastPara="1" wrap="square" lIns="0" tIns="0" rIns="0" bIns="0" anchor="b" anchorCtr="0">
            <a:normAutofit/>
          </a:bodyPr>
          <a:lstStyle>
            <a:defPPr>
              <a:defRPr lang="en-US"/>
            </a:defPPr>
            <a:lvl1pPr marL="0" lvl="0" algn="r" defTabSz="914400" rtl="0" eaLnBrk="1" latinLnBrk="0" hangingPunct="1">
              <a:buNone/>
              <a:defRPr sz="800" b="1" i="0" kern="1200">
                <a:solidFill>
                  <a:schemeClr val="bg1"/>
                </a:solidFill>
                <a:latin typeface="PrudentialModern Bold SemiConde" pitchFamily="2" charset="77"/>
                <a:ea typeface="PrudentialModern Bold SemiConde" pitchFamily="2" charset="77"/>
                <a:cs typeface="PrudentialModern Bold SemiConde" pitchFamily="2" charset="77"/>
                <a:sym typeface="Barlow Condensed"/>
              </a:defRPr>
            </a:lvl1pPr>
            <a:lvl2pPr marL="457200" lvl="1" algn="r" defTabSz="914400" rtl="0" eaLnBrk="1" latinLnBrk="0" hangingPunct="1">
              <a:buNone/>
              <a:defRPr sz="933" kern="1200">
                <a:solidFill>
                  <a:srgbClr val="007BC3"/>
                </a:solidFill>
                <a:latin typeface="Barlow Condensed"/>
                <a:ea typeface="Barlow Condensed"/>
                <a:cs typeface="Barlow Condensed"/>
                <a:sym typeface="Barlow Condensed"/>
              </a:defRPr>
            </a:lvl2pPr>
            <a:lvl3pPr marL="914400" lvl="2" algn="r" defTabSz="914400" rtl="0" eaLnBrk="1" latinLnBrk="0" hangingPunct="1">
              <a:buNone/>
              <a:defRPr sz="933" kern="1200">
                <a:solidFill>
                  <a:srgbClr val="007BC3"/>
                </a:solidFill>
                <a:latin typeface="Barlow Condensed"/>
                <a:ea typeface="Barlow Condensed"/>
                <a:cs typeface="Barlow Condensed"/>
                <a:sym typeface="Barlow Condensed"/>
              </a:defRPr>
            </a:lvl3pPr>
            <a:lvl4pPr marL="1371600" lvl="3" algn="r" defTabSz="914400" rtl="0" eaLnBrk="1" latinLnBrk="0" hangingPunct="1">
              <a:buNone/>
              <a:defRPr sz="933" kern="1200">
                <a:solidFill>
                  <a:srgbClr val="007BC3"/>
                </a:solidFill>
                <a:latin typeface="Barlow Condensed"/>
                <a:ea typeface="Barlow Condensed"/>
                <a:cs typeface="Barlow Condensed"/>
                <a:sym typeface="Barlow Condensed"/>
              </a:defRPr>
            </a:lvl4pPr>
            <a:lvl5pPr marL="1828800" lvl="4" algn="r" defTabSz="914400" rtl="0" eaLnBrk="1" latinLnBrk="0" hangingPunct="1">
              <a:buNone/>
              <a:defRPr sz="933" kern="1200">
                <a:solidFill>
                  <a:srgbClr val="007BC3"/>
                </a:solidFill>
                <a:latin typeface="Barlow Condensed"/>
                <a:ea typeface="Barlow Condensed"/>
                <a:cs typeface="Barlow Condensed"/>
                <a:sym typeface="Barlow Condensed"/>
              </a:defRPr>
            </a:lvl5pPr>
            <a:lvl6pPr marL="2286000" lvl="5" algn="r" defTabSz="914400" rtl="0" eaLnBrk="1" latinLnBrk="0" hangingPunct="1">
              <a:buNone/>
              <a:defRPr sz="933" kern="1200">
                <a:solidFill>
                  <a:srgbClr val="007BC3"/>
                </a:solidFill>
                <a:latin typeface="Barlow Condensed"/>
                <a:ea typeface="Barlow Condensed"/>
                <a:cs typeface="Barlow Condensed"/>
                <a:sym typeface="Barlow Condensed"/>
              </a:defRPr>
            </a:lvl6pPr>
            <a:lvl7pPr marL="2743200" lvl="6" algn="r" defTabSz="914400" rtl="0" eaLnBrk="1" latinLnBrk="0" hangingPunct="1">
              <a:buNone/>
              <a:defRPr sz="933" kern="1200">
                <a:solidFill>
                  <a:srgbClr val="007BC3"/>
                </a:solidFill>
                <a:latin typeface="Barlow Condensed"/>
                <a:ea typeface="Barlow Condensed"/>
                <a:cs typeface="Barlow Condensed"/>
                <a:sym typeface="Barlow Condensed"/>
              </a:defRPr>
            </a:lvl7pPr>
            <a:lvl8pPr marL="3200400" lvl="7" algn="r" defTabSz="914400" rtl="0" eaLnBrk="1" latinLnBrk="0" hangingPunct="1">
              <a:buNone/>
              <a:defRPr sz="933" kern="1200">
                <a:solidFill>
                  <a:srgbClr val="007BC3"/>
                </a:solidFill>
                <a:latin typeface="Barlow Condensed"/>
                <a:ea typeface="Barlow Condensed"/>
                <a:cs typeface="Barlow Condensed"/>
                <a:sym typeface="Barlow Condensed"/>
              </a:defRPr>
            </a:lvl8pPr>
            <a:lvl9pPr marL="3657600" lvl="8" algn="r" defTabSz="914400" rtl="0" eaLnBrk="1" latinLnBrk="0" hangingPunct="1">
              <a:buNone/>
              <a:defRPr sz="933" kern="1200">
                <a:solidFill>
                  <a:srgbClr val="007BC3"/>
                </a:solidFill>
                <a:latin typeface="Barlow Condensed"/>
                <a:ea typeface="Barlow Condensed"/>
                <a:cs typeface="Barlow Condensed"/>
                <a:sym typeface="Barlow Condensed"/>
              </a:defRPr>
            </a:lvl9pPr>
          </a:lstStyle>
          <a:p>
            <a:fld id="{00000000-1234-1234-1234-123412341234}" type="slidenum">
              <a:rPr lang="en" smtClean="0">
                <a:solidFill>
                  <a:srgbClr val="001F45"/>
                </a:solidFill>
              </a:rPr>
              <a:pPr/>
              <a:t>‹#›</a:t>
            </a:fld>
            <a:endParaRPr lang="en">
              <a:solidFill>
                <a:srgbClr val="001F45"/>
              </a:solidFill>
            </a:endParaRPr>
          </a:p>
        </p:txBody>
      </p:sp>
    </p:spTree>
    <p:extLst>
      <p:ext uri="{BB962C8B-B14F-4D97-AF65-F5344CB8AC3E}">
        <p14:creationId xmlns:p14="http://schemas.microsoft.com/office/powerpoint/2010/main" val="25959053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body 1" preserve="1" userDrawn="1">
  <p:cSld name="1_Title and body 1">
    <p:spTree>
      <p:nvGrpSpPr>
        <p:cNvPr id="1" name="Shape 34"/>
        <p:cNvGrpSpPr/>
        <p:nvPr/>
      </p:nvGrpSpPr>
      <p:grpSpPr>
        <a:xfrm>
          <a:off x="0" y="0"/>
          <a:ext cx="0" cy="0"/>
          <a:chOff x="0" y="0"/>
          <a:chExt cx="0" cy="0"/>
        </a:xfrm>
      </p:grpSpPr>
      <p:sp>
        <p:nvSpPr>
          <p:cNvPr id="35" name="Google Shape;35;p7"/>
          <p:cNvSpPr txBox="1">
            <a:spLocks noGrp="1"/>
          </p:cNvSpPr>
          <p:nvPr>
            <p:ph type="title"/>
          </p:nvPr>
        </p:nvSpPr>
        <p:spPr>
          <a:xfrm>
            <a:off x="609600" y="929434"/>
            <a:ext cx="2743200" cy="670766"/>
          </a:xfrm>
          <a:prstGeom prst="rect">
            <a:avLst/>
          </a:prstGeom>
        </p:spPr>
        <p:txBody>
          <a:bodyPr spcFirstLastPara="1" wrap="square" lIns="0" tIns="0" rIns="0" bIns="0" anchor="t" anchorCtr="0">
            <a:normAutofit/>
          </a:bodyPr>
          <a:lstStyle>
            <a:lvl1pPr lvl="0" rtl="0">
              <a:lnSpc>
                <a:spcPct val="80000"/>
              </a:lnSpc>
              <a:spcBef>
                <a:spcPts val="0"/>
              </a:spcBef>
              <a:spcAft>
                <a:spcPts val="0"/>
              </a:spcAft>
              <a:buSzPts val="2000"/>
              <a:buNone/>
              <a:defRPr sz="2600" b="1" i="0" spc="-93" baseline="0">
                <a:latin typeface="PrudentialModern Bold SemiConde" pitchFamily="2" charset="77"/>
              </a:defRPr>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2" name="Rectangle 1">
            <a:extLst>
              <a:ext uri="{FF2B5EF4-FFF2-40B4-BE49-F238E27FC236}">
                <a16:creationId xmlns:a16="http://schemas.microsoft.com/office/drawing/2014/main" id="{22A65761-E214-6809-66D2-0DBEEC6F0ECD}"/>
              </a:ext>
            </a:extLst>
          </p:cNvPr>
          <p:cNvSpPr/>
          <p:nvPr userDrawn="1"/>
        </p:nvSpPr>
        <p:spPr>
          <a:xfrm>
            <a:off x="609601" y="1600201"/>
            <a:ext cx="3568700" cy="2007394"/>
          </a:xfrm>
          <a:prstGeom prst="rect">
            <a:avLst/>
          </a:prstGeom>
          <a:solidFill>
            <a:srgbClr val="6D7F8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a:latin typeface="PrudentialModern Light" pitchFamily="2" charset="77"/>
            </a:endParaRPr>
          </a:p>
        </p:txBody>
      </p:sp>
      <p:sp>
        <p:nvSpPr>
          <p:cNvPr id="3" name="Rectangle 2">
            <a:extLst>
              <a:ext uri="{FF2B5EF4-FFF2-40B4-BE49-F238E27FC236}">
                <a16:creationId xmlns:a16="http://schemas.microsoft.com/office/drawing/2014/main" id="{B36F6974-39F9-E414-3F46-7FA4FF6BA997}"/>
              </a:ext>
            </a:extLst>
          </p:cNvPr>
          <p:cNvSpPr/>
          <p:nvPr userDrawn="1"/>
        </p:nvSpPr>
        <p:spPr>
          <a:xfrm>
            <a:off x="4313499" y="1600201"/>
            <a:ext cx="3568700" cy="2007394"/>
          </a:xfrm>
          <a:prstGeom prst="rect">
            <a:avLst/>
          </a:prstGeom>
          <a:solidFill>
            <a:srgbClr val="6D7F8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a:latin typeface="PrudentialModern Light" pitchFamily="2" charset="77"/>
            </a:endParaRPr>
          </a:p>
        </p:txBody>
      </p:sp>
      <p:sp>
        <p:nvSpPr>
          <p:cNvPr id="4" name="Rectangle 3">
            <a:extLst>
              <a:ext uri="{FF2B5EF4-FFF2-40B4-BE49-F238E27FC236}">
                <a16:creationId xmlns:a16="http://schemas.microsoft.com/office/drawing/2014/main" id="{73FF1F87-0383-42A2-B2E7-69F2A37CFB7A}"/>
              </a:ext>
            </a:extLst>
          </p:cNvPr>
          <p:cNvSpPr/>
          <p:nvPr userDrawn="1"/>
        </p:nvSpPr>
        <p:spPr>
          <a:xfrm>
            <a:off x="8017398" y="1600201"/>
            <a:ext cx="3568700" cy="2007394"/>
          </a:xfrm>
          <a:prstGeom prst="rect">
            <a:avLst/>
          </a:prstGeom>
          <a:solidFill>
            <a:srgbClr val="6D7F8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a:latin typeface="PrudentialModern Light" pitchFamily="2" charset="77"/>
            </a:endParaRPr>
          </a:p>
        </p:txBody>
      </p:sp>
      <p:sp>
        <p:nvSpPr>
          <p:cNvPr id="5" name="Rectangle 4">
            <a:extLst>
              <a:ext uri="{FF2B5EF4-FFF2-40B4-BE49-F238E27FC236}">
                <a16:creationId xmlns:a16="http://schemas.microsoft.com/office/drawing/2014/main" id="{B91BAB1E-5E6E-2D70-882E-B62D9C8835FA}"/>
              </a:ext>
            </a:extLst>
          </p:cNvPr>
          <p:cNvSpPr/>
          <p:nvPr userDrawn="1"/>
        </p:nvSpPr>
        <p:spPr>
          <a:xfrm>
            <a:off x="609601" y="4077183"/>
            <a:ext cx="3568700" cy="2007394"/>
          </a:xfrm>
          <a:prstGeom prst="rect">
            <a:avLst/>
          </a:prstGeom>
          <a:solidFill>
            <a:srgbClr val="6D7F8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a:latin typeface="PrudentialModern Light" pitchFamily="2" charset="77"/>
            </a:endParaRPr>
          </a:p>
        </p:txBody>
      </p:sp>
      <p:sp>
        <p:nvSpPr>
          <p:cNvPr id="7" name="Rectangle 6">
            <a:extLst>
              <a:ext uri="{FF2B5EF4-FFF2-40B4-BE49-F238E27FC236}">
                <a16:creationId xmlns:a16="http://schemas.microsoft.com/office/drawing/2014/main" id="{13E0BF49-018B-79C4-5172-3D6C9ABA3EBF}"/>
              </a:ext>
            </a:extLst>
          </p:cNvPr>
          <p:cNvSpPr/>
          <p:nvPr userDrawn="1"/>
        </p:nvSpPr>
        <p:spPr>
          <a:xfrm>
            <a:off x="4313499" y="4077183"/>
            <a:ext cx="3568700" cy="2007394"/>
          </a:xfrm>
          <a:prstGeom prst="rect">
            <a:avLst/>
          </a:prstGeom>
          <a:solidFill>
            <a:srgbClr val="6D7F8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a:latin typeface="PrudentialModern Light" pitchFamily="2" charset="77"/>
            </a:endParaRPr>
          </a:p>
        </p:txBody>
      </p:sp>
      <p:sp>
        <p:nvSpPr>
          <p:cNvPr id="8" name="Rectangle 7">
            <a:extLst>
              <a:ext uri="{FF2B5EF4-FFF2-40B4-BE49-F238E27FC236}">
                <a16:creationId xmlns:a16="http://schemas.microsoft.com/office/drawing/2014/main" id="{954D7D47-4AFB-7451-F806-6D613C77A4D1}"/>
              </a:ext>
            </a:extLst>
          </p:cNvPr>
          <p:cNvSpPr/>
          <p:nvPr userDrawn="1"/>
        </p:nvSpPr>
        <p:spPr>
          <a:xfrm>
            <a:off x="8017398" y="4077183"/>
            <a:ext cx="3568700" cy="2007394"/>
          </a:xfrm>
          <a:prstGeom prst="rect">
            <a:avLst/>
          </a:prstGeom>
          <a:solidFill>
            <a:srgbClr val="6D7F8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a:latin typeface="PrudentialModern Light" pitchFamily="2" charset="77"/>
            </a:endParaRPr>
          </a:p>
        </p:txBody>
      </p:sp>
      <p:sp>
        <p:nvSpPr>
          <p:cNvPr id="9" name="Google Shape;21;p4">
            <a:extLst>
              <a:ext uri="{FF2B5EF4-FFF2-40B4-BE49-F238E27FC236}">
                <a16:creationId xmlns:a16="http://schemas.microsoft.com/office/drawing/2014/main" id="{CC6DFEF0-E0DB-D6B7-22B7-FAAF6CA0786D}"/>
              </a:ext>
            </a:extLst>
          </p:cNvPr>
          <p:cNvSpPr txBox="1">
            <a:spLocks/>
          </p:cNvSpPr>
          <p:nvPr userDrawn="1"/>
        </p:nvSpPr>
        <p:spPr>
          <a:xfrm>
            <a:off x="10850811" y="5897772"/>
            <a:ext cx="731600" cy="524800"/>
          </a:xfrm>
          <a:prstGeom prst="rect">
            <a:avLst/>
          </a:prstGeom>
        </p:spPr>
        <p:txBody>
          <a:bodyPr spcFirstLastPara="1" wrap="square" lIns="0" tIns="0" rIns="0" bIns="0" anchor="b" anchorCtr="0">
            <a:normAutofit/>
          </a:bodyPr>
          <a:lstStyle>
            <a:defPPr>
              <a:defRPr lang="en-US"/>
            </a:defPPr>
            <a:lvl1pPr marL="0" lvl="0" algn="r" defTabSz="914400" rtl="0" eaLnBrk="1" latinLnBrk="0" hangingPunct="1">
              <a:buNone/>
              <a:defRPr sz="800" b="1" i="0" kern="1200">
                <a:solidFill>
                  <a:schemeClr val="bg1"/>
                </a:solidFill>
                <a:latin typeface="PrudentialModern Bold SemiConde" pitchFamily="2" charset="77"/>
                <a:ea typeface="PrudentialModern Bold SemiConde" pitchFamily="2" charset="77"/>
                <a:cs typeface="PrudentialModern Bold SemiConde" pitchFamily="2" charset="77"/>
                <a:sym typeface="Barlow Condensed"/>
              </a:defRPr>
            </a:lvl1pPr>
            <a:lvl2pPr marL="457200" lvl="1" algn="r" defTabSz="914400" rtl="0" eaLnBrk="1" latinLnBrk="0" hangingPunct="1">
              <a:buNone/>
              <a:defRPr sz="933" kern="1200">
                <a:solidFill>
                  <a:srgbClr val="007BC3"/>
                </a:solidFill>
                <a:latin typeface="Barlow Condensed"/>
                <a:ea typeface="Barlow Condensed"/>
                <a:cs typeface="Barlow Condensed"/>
                <a:sym typeface="Barlow Condensed"/>
              </a:defRPr>
            </a:lvl2pPr>
            <a:lvl3pPr marL="914400" lvl="2" algn="r" defTabSz="914400" rtl="0" eaLnBrk="1" latinLnBrk="0" hangingPunct="1">
              <a:buNone/>
              <a:defRPr sz="933" kern="1200">
                <a:solidFill>
                  <a:srgbClr val="007BC3"/>
                </a:solidFill>
                <a:latin typeface="Barlow Condensed"/>
                <a:ea typeface="Barlow Condensed"/>
                <a:cs typeface="Barlow Condensed"/>
                <a:sym typeface="Barlow Condensed"/>
              </a:defRPr>
            </a:lvl3pPr>
            <a:lvl4pPr marL="1371600" lvl="3" algn="r" defTabSz="914400" rtl="0" eaLnBrk="1" latinLnBrk="0" hangingPunct="1">
              <a:buNone/>
              <a:defRPr sz="933" kern="1200">
                <a:solidFill>
                  <a:srgbClr val="007BC3"/>
                </a:solidFill>
                <a:latin typeface="Barlow Condensed"/>
                <a:ea typeface="Barlow Condensed"/>
                <a:cs typeface="Barlow Condensed"/>
                <a:sym typeface="Barlow Condensed"/>
              </a:defRPr>
            </a:lvl4pPr>
            <a:lvl5pPr marL="1828800" lvl="4" algn="r" defTabSz="914400" rtl="0" eaLnBrk="1" latinLnBrk="0" hangingPunct="1">
              <a:buNone/>
              <a:defRPr sz="933" kern="1200">
                <a:solidFill>
                  <a:srgbClr val="007BC3"/>
                </a:solidFill>
                <a:latin typeface="Barlow Condensed"/>
                <a:ea typeface="Barlow Condensed"/>
                <a:cs typeface="Barlow Condensed"/>
                <a:sym typeface="Barlow Condensed"/>
              </a:defRPr>
            </a:lvl5pPr>
            <a:lvl6pPr marL="2286000" lvl="5" algn="r" defTabSz="914400" rtl="0" eaLnBrk="1" latinLnBrk="0" hangingPunct="1">
              <a:buNone/>
              <a:defRPr sz="933" kern="1200">
                <a:solidFill>
                  <a:srgbClr val="007BC3"/>
                </a:solidFill>
                <a:latin typeface="Barlow Condensed"/>
                <a:ea typeface="Barlow Condensed"/>
                <a:cs typeface="Barlow Condensed"/>
                <a:sym typeface="Barlow Condensed"/>
              </a:defRPr>
            </a:lvl6pPr>
            <a:lvl7pPr marL="2743200" lvl="6" algn="r" defTabSz="914400" rtl="0" eaLnBrk="1" latinLnBrk="0" hangingPunct="1">
              <a:buNone/>
              <a:defRPr sz="933" kern="1200">
                <a:solidFill>
                  <a:srgbClr val="007BC3"/>
                </a:solidFill>
                <a:latin typeface="Barlow Condensed"/>
                <a:ea typeface="Barlow Condensed"/>
                <a:cs typeface="Barlow Condensed"/>
                <a:sym typeface="Barlow Condensed"/>
              </a:defRPr>
            </a:lvl7pPr>
            <a:lvl8pPr marL="3200400" lvl="7" algn="r" defTabSz="914400" rtl="0" eaLnBrk="1" latinLnBrk="0" hangingPunct="1">
              <a:buNone/>
              <a:defRPr sz="933" kern="1200">
                <a:solidFill>
                  <a:srgbClr val="007BC3"/>
                </a:solidFill>
                <a:latin typeface="Barlow Condensed"/>
                <a:ea typeface="Barlow Condensed"/>
                <a:cs typeface="Barlow Condensed"/>
                <a:sym typeface="Barlow Condensed"/>
              </a:defRPr>
            </a:lvl8pPr>
            <a:lvl9pPr marL="3657600" lvl="8" algn="r" defTabSz="914400" rtl="0" eaLnBrk="1" latinLnBrk="0" hangingPunct="1">
              <a:buNone/>
              <a:defRPr sz="933" kern="1200">
                <a:solidFill>
                  <a:srgbClr val="007BC3"/>
                </a:solidFill>
                <a:latin typeface="Barlow Condensed"/>
                <a:ea typeface="Barlow Condensed"/>
                <a:cs typeface="Barlow Condensed"/>
                <a:sym typeface="Barlow Condensed"/>
              </a:defRPr>
            </a:lvl9pPr>
          </a:lstStyle>
          <a:p>
            <a:fld id="{00000000-1234-1234-1234-123412341234}" type="slidenum">
              <a:rPr lang="en" smtClean="0">
                <a:solidFill>
                  <a:srgbClr val="001F45"/>
                </a:solidFill>
              </a:rPr>
              <a:pPr/>
              <a:t>‹#›</a:t>
            </a:fld>
            <a:endParaRPr lang="en">
              <a:solidFill>
                <a:srgbClr val="001F45"/>
              </a:solidFill>
            </a:endParaRPr>
          </a:p>
        </p:txBody>
      </p:sp>
    </p:spTree>
    <p:extLst>
      <p:ext uri="{BB962C8B-B14F-4D97-AF65-F5344CB8AC3E}">
        <p14:creationId xmlns:p14="http://schemas.microsoft.com/office/powerpoint/2010/main" val="2260214515"/>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Google Shape;75;p16">
            <a:extLst>
              <a:ext uri="{FF2B5EF4-FFF2-40B4-BE49-F238E27FC236}">
                <a16:creationId xmlns:a16="http://schemas.microsoft.com/office/drawing/2014/main" id="{A6C02602-634F-2F75-AE1E-D27F6F367F82}"/>
              </a:ext>
            </a:extLst>
          </p:cNvPr>
          <p:cNvSpPr/>
          <p:nvPr userDrawn="1"/>
        </p:nvSpPr>
        <p:spPr>
          <a:xfrm>
            <a:off x="-29900" y="-29900"/>
            <a:ext cx="12222000" cy="6955200"/>
          </a:xfrm>
          <a:prstGeom prst="rect">
            <a:avLst/>
          </a:prstGeom>
          <a:solidFill>
            <a:schemeClr val="bg1">
              <a:lumMod val="9500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b="0" i="0">
              <a:latin typeface="PrudentialModern Light" pitchFamily="2" charset="77"/>
            </a:endParaRPr>
          </a:p>
        </p:txBody>
      </p:sp>
      <p:sp>
        <p:nvSpPr>
          <p:cNvPr id="3" name="Google Shape;21;p4">
            <a:extLst>
              <a:ext uri="{FF2B5EF4-FFF2-40B4-BE49-F238E27FC236}">
                <a16:creationId xmlns:a16="http://schemas.microsoft.com/office/drawing/2014/main" id="{687CA3B8-47FF-0FFC-2745-F2C9E093CAA3}"/>
              </a:ext>
            </a:extLst>
          </p:cNvPr>
          <p:cNvSpPr txBox="1">
            <a:spLocks/>
          </p:cNvSpPr>
          <p:nvPr userDrawn="1"/>
        </p:nvSpPr>
        <p:spPr>
          <a:xfrm>
            <a:off x="10850811" y="5897772"/>
            <a:ext cx="731600" cy="524800"/>
          </a:xfrm>
          <a:prstGeom prst="rect">
            <a:avLst/>
          </a:prstGeom>
        </p:spPr>
        <p:txBody>
          <a:bodyPr spcFirstLastPara="1" wrap="square" lIns="0" tIns="0" rIns="0" bIns="0" anchor="b" anchorCtr="0">
            <a:normAutofit/>
          </a:bodyPr>
          <a:lstStyle>
            <a:defPPr>
              <a:defRPr lang="en-US"/>
            </a:defPPr>
            <a:lvl1pPr marL="0" lvl="0" algn="r" defTabSz="914400" rtl="0" eaLnBrk="1" latinLnBrk="0" hangingPunct="1">
              <a:buNone/>
              <a:defRPr sz="800" b="1" i="0" kern="1200">
                <a:solidFill>
                  <a:schemeClr val="bg1"/>
                </a:solidFill>
                <a:latin typeface="PrudentialModern Bold SemiConde" pitchFamily="2" charset="77"/>
                <a:ea typeface="PrudentialModern Bold SemiConde" pitchFamily="2" charset="77"/>
                <a:cs typeface="PrudentialModern Bold SemiConde" pitchFamily="2" charset="77"/>
                <a:sym typeface="Barlow Condensed"/>
              </a:defRPr>
            </a:lvl1pPr>
            <a:lvl2pPr marL="457200" lvl="1" algn="r" defTabSz="914400" rtl="0" eaLnBrk="1" latinLnBrk="0" hangingPunct="1">
              <a:buNone/>
              <a:defRPr sz="933" kern="1200">
                <a:solidFill>
                  <a:srgbClr val="007BC3"/>
                </a:solidFill>
                <a:latin typeface="Barlow Condensed"/>
                <a:ea typeface="Barlow Condensed"/>
                <a:cs typeface="Barlow Condensed"/>
                <a:sym typeface="Barlow Condensed"/>
              </a:defRPr>
            </a:lvl2pPr>
            <a:lvl3pPr marL="914400" lvl="2" algn="r" defTabSz="914400" rtl="0" eaLnBrk="1" latinLnBrk="0" hangingPunct="1">
              <a:buNone/>
              <a:defRPr sz="933" kern="1200">
                <a:solidFill>
                  <a:srgbClr val="007BC3"/>
                </a:solidFill>
                <a:latin typeface="Barlow Condensed"/>
                <a:ea typeface="Barlow Condensed"/>
                <a:cs typeface="Barlow Condensed"/>
                <a:sym typeface="Barlow Condensed"/>
              </a:defRPr>
            </a:lvl3pPr>
            <a:lvl4pPr marL="1371600" lvl="3" algn="r" defTabSz="914400" rtl="0" eaLnBrk="1" latinLnBrk="0" hangingPunct="1">
              <a:buNone/>
              <a:defRPr sz="933" kern="1200">
                <a:solidFill>
                  <a:srgbClr val="007BC3"/>
                </a:solidFill>
                <a:latin typeface="Barlow Condensed"/>
                <a:ea typeface="Barlow Condensed"/>
                <a:cs typeface="Barlow Condensed"/>
                <a:sym typeface="Barlow Condensed"/>
              </a:defRPr>
            </a:lvl4pPr>
            <a:lvl5pPr marL="1828800" lvl="4" algn="r" defTabSz="914400" rtl="0" eaLnBrk="1" latinLnBrk="0" hangingPunct="1">
              <a:buNone/>
              <a:defRPr sz="933" kern="1200">
                <a:solidFill>
                  <a:srgbClr val="007BC3"/>
                </a:solidFill>
                <a:latin typeface="Barlow Condensed"/>
                <a:ea typeface="Barlow Condensed"/>
                <a:cs typeface="Barlow Condensed"/>
                <a:sym typeface="Barlow Condensed"/>
              </a:defRPr>
            </a:lvl5pPr>
            <a:lvl6pPr marL="2286000" lvl="5" algn="r" defTabSz="914400" rtl="0" eaLnBrk="1" latinLnBrk="0" hangingPunct="1">
              <a:buNone/>
              <a:defRPr sz="933" kern="1200">
                <a:solidFill>
                  <a:srgbClr val="007BC3"/>
                </a:solidFill>
                <a:latin typeface="Barlow Condensed"/>
                <a:ea typeface="Barlow Condensed"/>
                <a:cs typeface="Barlow Condensed"/>
                <a:sym typeface="Barlow Condensed"/>
              </a:defRPr>
            </a:lvl6pPr>
            <a:lvl7pPr marL="2743200" lvl="6" algn="r" defTabSz="914400" rtl="0" eaLnBrk="1" latinLnBrk="0" hangingPunct="1">
              <a:buNone/>
              <a:defRPr sz="933" kern="1200">
                <a:solidFill>
                  <a:srgbClr val="007BC3"/>
                </a:solidFill>
                <a:latin typeface="Barlow Condensed"/>
                <a:ea typeface="Barlow Condensed"/>
                <a:cs typeface="Barlow Condensed"/>
                <a:sym typeface="Barlow Condensed"/>
              </a:defRPr>
            </a:lvl7pPr>
            <a:lvl8pPr marL="3200400" lvl="7" algn="r" defTabSz="914400" rtl="0" eaLnBrk="1" latinLnBrk="0" hangingPunct="1">
              <a:buNone/>
              <a:defRPr sz="933" kern="1200">
                <a:solidFill>
                  <a:srgbClr val="007BC3"/>
                </a:solidFill>
                <a:latin typeface="Barlow Condensed"/>
                <a:ea typeface="Barlow Condensed"/>
                <a:cs typeface="Barlow Condensed"/>
                <a:sym typeface="Barlow Condensed"/>
              </a:defRPr>
            </a:lvl8pPr>
            <a:lvl9pPr marL="3657600" lvl="8" algn="r" defTabSz="914400" rtl="0" eaLnBrk="1" latinLnBrk="0" hangingPunct="1">
              <a:buNone/>
              <a:defRPr sz="933" kern="1200">
                <a:solidFill>
                  <a:srgbClr val="007BC3"/>
                </a:solidFill>
                <a:latin typeface="Barlow Condensed"/>
                <a:ea typeface="Barlow Condensed"/>
                <a:cs typeface="Barlow Condensed"/>
                <a:sym typeface="Barlow Condensed"/>
              </a:defRPr>
            </a:lvl9pPr>
          </a:lstStyle>
          <a:p>
            <a:fld id="{00000000-1234-1234-1234-123412341234}" type="slidenum">
              <a:rPr lang="en" smtClean="0">
                <a:solidFill>
                  <a:srgbClr val="001F45"/>
                </a:solidFill>
              </a:rPr>
              <a:pPr/>
              <a:t>‹#›</a:t>
            </a:fld>
            <a:endParaRPr lang="en">
              <a:solidFill>
                <a:srgbClr val="001F45"/>
              </a:solidFill>
            </a:endParaRPr>
          </a:p>
        </p:txBody>
      </p:sp>
    </p:spTree>
    <p:extLst>
      <p:ext uri="{BB962C8B-B14F-4D97-AF65-F5344CB8AC3E}">
        <p14:creationId xmlns:p14="http://schemas.microsoft.com/office/powerpoint/2010/main" val="4115237891"/>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Google Shape;21;p4">
            <a:extLst>
              <a:ext uri="{FF2B5EF4-FFF2-40B4-BE49-F238E27FC236}">
                <a16:creationId xmlns:a16="http://schemas.microsoft.com/office/drawing/2014/main" id="{08C522E5-EC34-F195-C466-6B9D3C782B83}"/>
              </a:ext>
            </a:extLst>
          </p:cNvPr>
          <p:cNvSpPr txBox="1">
            <a:spLocks/>
          </p:cNvSpPr>
          <p:nvPr userDrawn="1"/>
        </p:nvSpPr>
        <p:spPr>
          <a:xfrm>
            <a:off x="10850811" y="5897772"/>
            <a:ext cx="731600" cy="524800"/>
          </a:xfrm>
          <a:prstGeom prst="rect">
            <a:avLst/>
          </a:prstGeom>
        </p:spPr>
        <p:txBody>
          <a:bodyPr spcFirstLastPara="1" wrap="square" lIns="0" tIns="0" rIns="0" bIns="0" anchor="b" anchorCtr="0">
            <a:normAutofit/>
          </a:bodyPr>
          <a:lstStyle>
            <a:defPPr>
              <a:defRPr lang="en-US"/>
            </a:defPPr>
            <a:lvl1pPr marL="0" lvl="0" algn="r" defTabSz="914400" rtl="0" eaLnBrk="1" latinLnBrk="0" hangingPunct="1">
              <a:buNone/>
              <a:defRPr sz="800" b="1" i="0" kern="1200">
                <a:solidFill>
                  <a:schemeClr val="bg1"/>
                </a:solidFill>
                <a:latin typeface="PrudentialModern Bold SemiConde" pitchFamily="2" charset="77"/>
                <a:ea typeface="PrudentialModern Bold SemiConde" pitchFamily="2" charset="77"/>
                <a:cs typeface="PrudentialModern Bold SemiConde" pitchFamily="2" charset="77"/>
                <a:sym typeface="Barlow Condensed"/>
              </a:defRPr>
            </a:lvl1pPr>
            <a:lvl2pPr marL="457200" lvl="1" algn="r" defTabSz="914400" rtl="0" eaLnBrk="1" latinLnBrk="0" hangingPunct="1">
              <a:buNone/>
              <a:defRPr sz="933" kern="1200">
                <a:solidFill>
                  <a:srgbClr val="007BC3"/>
                </a:solidFill>
                <a:latin typeface="Barlow Condensed"/>
                <a:ea typeface="Barlow Condensed"/>
                <a:cs typeface="Barlow Condensed"/>
                <a:sym typeface="Barlow Condensed"/>
              </a:defRPr>
            </a:lvl2pPr>
            <a:lvl3pPr marL="914400" lvl="2" algn="r" defTabSz="914400" rtl="0" eaLnBrk="1" latinLnBrk="0" hangingPunct="1">
              <a:buNone/>
              <a:defRPr sz="933" kern="1200">
                <a:solidFill>
                  <a:srgbClr val="007BC3"/>
                </a:solidFill>
                <a:latin typeface="Barlow Condensed"/>
                <a:ea typeface="Barlow Condensed"/>
                <a:cs typeface="Barlow Condensed"/>
                <a:sym typeface="Barlow Condensed"/>
              </a:defRPr>
            </a:lvl3pPr>
            <a:lvl4pPr marL="1371600" lvl="3" algn="r" defTabSz="914400" rtl="0" eaLnBrk="1" latinLnBrk="0" hangingPunct="1">
              <a:buNone/>
              <a:defRPr sz="933" kern="1200">
                <a:solidFill>
                  <a:srgbClr val="007BC3"/>
                </a:solidFill>
                <a:latin typeface="Barlow Condensed"/>
                <a:ea typeface="Barlow Condensed"/>
                <a:cs typeface="Barlow Condensed"/>
                <a:sym typeface="Barlow Condensed"/>
              </a:defRPr>
            </a:lvl4pPr>
            <a:lvl5pPr marL="1828800" lvl="4" algn="r" defTabSz="914400" rtl="0" eaLnBrk="1" latinLnBrk="0" hangingPunct="1">
              <a:buNone/>
              <a:defRPr sz="933" kern="1200">
                <a:solidFill>
                  <a:srgbClr val="007BC3"/>
                </a:solidFill>
                <a:latin typeface="Barlow Condensed"/>
                <a:ea typeface="Barlow Condensed"/>
                <a:cs typeface="Barlow Condensed"/>
                <a:sym typeface="Barlow Condensed"/>
              </a:defRPr>
            </a:lvl5pPr>
            <a:lvl6pPr marL="2286000" lvl="5" algn="r" defTabSz="914400" rtl="0" eaLnBrk="1" latinLnBrk="0" hangingPunct="1">
              <a:buNone/>
              <a:defRPr sz="933" kern="1200">
                <a:solidFill>
                  <a:srgbClr val="007BC3"/>
                </a:solidFill>
                <a:latin typeface="Barlow Condensed"/>
                <a:ea typeface="Barlow Condensed"/>
                <a:cs typeface="Barlow Condensed"/>
                <a:sym typeface="Barlow Condensed"/>
              </a:defRPr>
            </a:lvl6pPr>
            <a:lvl7pPr marL="2743200" lvl="6" algn="r" defTabSz="914400" rtl="0" eaLnBrk="1" latinLnBrk="0" hangingPunct="1">
              <a:buNone/>
              <a:defRPr sz="933" kern="1200">
                <a:solidFill>
                  <a:srgbClr val="007BC3"/>
                </a:solidFill>
                <a:latin typeface="Barlow Condensed"/>
                <a:ea typeface="Barlow Condensed"/>
                <a:cs typeface="Barlow Condensed"/>
                <a:sym typeface="Barlow Condensed"/>
              </a:defRPr>
            </a:lvl7pPr>
            <a:lvl8pPr marL="3200400" lvl="7" algn="r" defTabSz="914400" rtl="0" eaLnBrk="1" latinLnBrk="0" hangingPunct="1">
              <a:buNone/>
              <a:defRPr sz="933" kern="1200">
                <a:solidFill>
                  <a:srgbClr val="007BC3"/>
                </a:solidFill>
                <a:latin typeface="Barlow Condensed"/>
                <a:ea typeface="Barlow Condensed"/>
                <a:cs typeface="Barlow Condensed"/>
                <a:sym typeface="Barlow Condensed"/>
              </a:defRPr>
            </a:lvl8pPr>
            <a:lvl9pPr marL="3657600" lvl="8" algn="r" defTabSz="914400" rtl="0" eaLnBrk="1" latinLnBrk="0" hangingPunct="1">
              <a:buNone/>
              <a:defRPr sz="933" kern="1200">
                <a:solidFill>
                  <a:srgbClr val="007BC3"/>
                </a:solidFill>
                <a:latin typeface="Barlow Condensed"/>
                <a:ea typeface="Barlow Condensed"/>
                <a:cs typeface="Barlow Condensed"/>
                <a:sym typeface="Barlow Condensed"/>
              </a:defRPr>
            </a:lvl9pPr>
          </a:lstStyle>
          <a:p>
            <a:fld id="{00000000-1234-1234-1234-123412341234}" type="slidenum">
              <a:rPr lang="en" smtClean="0">
                <a:solidFill>
                  <a:srgbClr val="001F45"/>
                </a:solidFill>
              </a:rPr>
              <a:pPr/>
              <a:t>‹#›</a:t>
            </a:fld>
            <a:endParaRPr lang="en">
              <a:solidFill>
                <a:srgbClr val="001F45"/>
              </a:solidFill>
            </a:endParaRPr>
          </a:p>
        </p:txBody>
      </p:sp>
    </p:spTree>
    <p:extLst>
      <p:ext uri="{BB962C8B-B14F-4D97-AF65-F5344CB8AC3E}">
        <p14:creationId xmlns:p14="http://schemas.microsoft.com/office/powerpoint/2010/main" val="2422114019"/>
      </p:ext>
    </p:extLst>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2.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9.xml"/><Relationship Id="rId7" Type="http://schemas.openxmlformats.org/officeDocument/2006/relationships/theme" Target="../theme/theme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5" Type="http://schemas.openxmlformats.org/officeDocument/2006/relationships/slideLayout" Target="../slideLayouts/slideLayout21.xml"/><Relationship Id="rId4" Type="http://schemas.openxmlformats.org/officeDocument/2006/relationships/slideLayout" Target="../slideLayouts/slideLayout2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A7CD1B3-2583-75B1-DFEF-41180C39AF1B}"/>
              </a:ext>
            </a:extLst>
          </p:cNvPr>
          <p:cNvSpPr>
            <a:spLocks noGrp="1"/>
          </p:cNvSpPr>
          <p:nvPr>
            <p:ph type="title"/>
          </p:nvPr>
        </p:nvSpPr>
        <p:spPr>
          <a:xfrm>
            <a:off x="609600" y="871051"/>
            <a:ext cx="10042525" cy="957749"/>
          </a:xfrm>
          <a:prstGeom prst="rect">
            <a:avLst/>
          </a:prstGeom>
        </p:spPr>
        <p:txBody>
          <a:bodyPr vert="horz" lIns="0" tIns="0" rIns="0" bIns="0" rtlCol="0" anchor="t">
            <a:normAutofit/>
          </a:bodyPr>
          <a:lstStyle/>
          <a:p>
            <a:r>
              <a:rPr lang="en-US"/>
              <a:t>CLICK TO EDIT MASTER TITLE STYLE</a:t>
            </a:r>
          </a:p>
        </p:txBody>
      </p:sp>
      <p:sp>
        <p:nvSpPr>
          <p:cNvPr id="3" name="Text Placeholder 2">
            <a:extLst>
              <a:ext uri="{FF2B5EF4-FFF2-40B4-BE49-F238E27FC236}">
                <a16:creationId xmlns:a16="http://schemas.microsoft.com/office/drawing/2014/main" id="{7B89F954-0FF9-9196-A12D-D6D3F6689196}"/>
              </a:ext>
            </a:extLst>
          </p:cNvPr>
          <p:cNvSpPr>
            <a:spLocks noGrp="1"/>
          </p:cNvSpPr>
          <p:nvPr>
            <p:ph type="body" idx="1"/>
          </p:nvPr>
        </p:nvSpPr>
        <p:spPr>
          <a:xfrm>
            <a:off x="609600" y="1828800"/>
            <a:ext cx="10042525" cy="4572000"/>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6" name="Group 5">
            <a:extLst>
              <a:ext uri="{FF2B5EF4-FFF2-40B4-BE49-F238E27FC236}">
                <a16:creationId xmlns:a16="http://schemas.microsoft.com/office/drawing/2014/main" id="{FB60277A-3FEE-49AD-FB68-532C1638DCB5}"/>
              </a:ext>
            </a:extLst>
          </p:cNvPr>
          <p:cNvGrpSpPr/>
          <p:nvPr userDrawn="1"/>
        </p:nvGrpSpPr>
        <p:grpSpPr>
          <a:xfrm>
            <a:off x="0" y="-2167637"/>
            <a:ext cx="12194959" cy="506027"/>
            <a:chOff x="0" y="-506027"/>
            <a:chExt cx="12194959" cy="506027"/>
          </a:xfrm>
        </p:grpSpPr>
        <p:sp>
          <p:nvSpPr>
            <p:cNvPr id="7" name="Rectangle 6">
              <a:extLst>
                <a:ext uri="{FF2B5EF4-FFF2-40B4-BE49-F238E27FC236}">
                  <a16:creationId xmlns:a16="http://schemas.microsoft.com/office/drawing/2014/main" id="{01FDC2D2-FB46-D173-5A87-06690216C048}"/>
                </a:ext>
              </a:extLst>
            </p:cNvPr>
            <p:cNvSpPr/>
            <p:nvPr/>
          </p:nvSpPr>
          <p:spPr>
            <a:xfrm>
              <a:off x="0" y="-506027"/>
              <a:ext cx="609600" cy="506027"/>
            </a:xfrm>
            <a:prstGeom prst="rect">
              <a:avLst/>
            </a:prstGeom>
            <a:solidFill>
              <a:srgbClr val="FF6C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PrudentialModern Light" pitchFamily="2" charset="77"/>
              </a:endParaRPr>
            </a:p>
          </p:txBody>
        </p:sp>
        <p:sp>
          <p:nvSpPr>
            <p:cNvPr id="8" name="Rectangle 7">
              <a:extLst>
                <a:ext uri="{FF2B5EF4-FFF2-40B4-BE49-F238E27FC236}">
                  <a16:creationId xmlns:a16="http://schemas.microsoft.com/office/drawing/2014/main" id="{980207B3-DA59-BCAD-E790-7694F1D2BFCA}"/>
                </a:ext>
              </a:extLst>
            </p:cNvPr>
            <p:cNvSpPr/>
            <p:nvPr/>
          </p:nvSpPr>
          <p:spPr>
            <a:xfrm>
              <a:off x="11585359" y="-506027"/>
              <a:ext cx="609600" cy="506027"/>
            </a:xfrm>
            <a:prstGeom prst="rect">
              <a:avLst/>
            </a:prstGeom>
            <a:solidFill>
              <a:srgbClr val="FF6C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PrudentialModern Light" pitchFamily="2" charset="77"/>
              </a:endParaRPr>
            </a:p>
          </p:txBody>
        </p:sp>
        <p:grpSp>
          <p:nvGrpSpPr>
            <p:cNvPr id="9" name="Group 8">
              <a:extLst>
                <a:ext uri="{FF2B5EF4-FFF2-40B4-BE49-F238E27FC236}">
                  <a16:creationId xmlns:a16="http://schemas.microsoft.com/office/drawing/2014/main" id="{F84AB98D-838E-C0CB-778E-1E78C08E9158}"/>
                </a:ext>
              </a:extLst>
            </p:cNvPr>
            <p:cNvGrpSpPr/>
            <p:nvPr/>
          </p:nvGrpSpPr>
          <p:grpSpPr>
            <a:xfrm>
              <a:off x="609600" y="-506027"/>
              <a:ext cx="10972800" cy="506027"/>
              <a:chOff x="609600" y="-506027"/>
              <a:chExt cx="10878105" cy="506027"/>
            </a:xfrm>
          </p:grpSpPr>
          <p:sp>
            <p:nvSpPr>
              <p:cNvPr id="10" name="Rectangle 9">
                <a:extLst>
                  <a:ext uri="{FF2B5EF4-FFF2-40B4-BE49-F238E27FC236}">
                    <a16:creationId xmlns:a16="http://schemas.microsoft.com/office/drawing/2014/main" id="{53AB68DD-D5D8-E681-E342-73FA63A1BEF0}"/>
                  </a:ext>
                </a:extLst>
              </p:cNvPr>
              <p:cNvSpPr/>
              <p:nvPr/>
            </p:nvSpPr>
            <p:spPr>
              <a:xfrm>
                <a:off x="609600" y="-506027"/>
                <a:ext cx="783367" cy="506027"/>
              </a:xfrm>
              <a:prstGeom prst="rect">
                <a:avLst/>
              </a:prstGeom>
              <a:solidFill>
                <a:srgbClr val="007B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PrudentialModern Light" pitchFamily="2" charset="77"/>
                </a:endParaRPr>
              </a:p>
            </p:txBody>
          </p:sp>
          <p:sp>
            <p:nvSpPr>
              <p:cNvPr id="11" name="Rectangle 10">
                <a:extLst>
                  <a:ext uri="{FF2B5EF4-FFF2-40B4-BE49-F238E27FC236}">
                    <a16:creationId xmlns:a16="http://schemas.microsoft.com/office/drawing/2014/main" id="{CF7B5EB8-8500-9903-69FC-D2FA55E2BD67}"/>
                  </a:ext>
                </a:extLst>
              </p:cNvPr>
              <p:cNvSpPr/>
              <p:nvPr/>
            </p:nvSpPr>
            <p:spPr>
              <a:xfrm>
                <a:off x="1527303" y="-506027"/>
                <a:ext cx="783367" cy="506027"/>
              </a:xfrm>
              <a:prstGeom prst="rect">
                <a:avLst/>
              </a:prstGeom>
              <a:solidFill>
                <a:srgbClr val="007B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PrudentialModern Light" pitchFamily="2" charset="77"/>
                </a:endParaRPr>
              </a:p>
            </p:txBody>
          </p:sp>
          <p:sp>
            <p:nvSpPr>
              <p:cNvPr id="12" name="Rectangle 11">
                <a:extLst>
                  <a:ext uri="{FF2B5EF4-FFF2-40B4-BE49-F238E27FC236}">
                    <a16:creationId xmlns:a16="http://schemas.microsoft.com/office/drawing/2014/main" id="{E6D252A0-5086-5B1E-F8AF-B309916D464C}"/>
                  </a:ext>
                </a:extLst>
              </p:cNvPr>
              <p:cNvSpPr/>
              <p:nvPr/>
            </p:nvSpPr>
            <p:spPr>
              <a:xfrm>
                <a:off x="2445006" y="-506027"/>
                <a:ext cx="783367" cy="506027"/>
              </a:xfrm>
              <a:prstGeom prst="rect">
                <a:avLst/>
              </a:prstGeom>
              <a:solidFill>
                <a:srgbClr val="007B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PrudentialModern Light" pitchFamily="2" charset="77"/>
                </a:endParaRPr>
              </a:p>
            </p:txBody>
          </p:sp>
          <p:sp>
            <p:nvSpPr>
              <p:cNvPr id="13" name="Rectangle 12">
                <a:extLst>
                  <a:ext uri="{FF2B5EF4-FFF2-40B4-BE49-F238E27FC236}">
                    <a16:creationId xmlns:a16="http://schemas.microsoft.com/office/drawing/2014/main" id="{6C5F092C-33D7-EDF8-0D63-369F1E4ED9C2}"/>
                  </a:ext>
                </a:extLst>
              </p:cNvPr>
              <p:cNvSpPr/>
              <p:nvPr/>
            </p:nvSpPr>
            <p:spPr>
              <a:xfrm>
                <a:off x="3362709" y="-506027"/>
                <a:ext cx="783367" cy="506027"/>
              </a:xfrm>
              <a:prstGeom prst="rect">
                <a:avLst/>
              </a:prstGeom>
              <a:solidFill>
                <a:srgbClr val="007B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PrudentialModern Light" pitchFamily="2" charset="77"/>
                </a:endParaRPr>
              </a:p>
            </p:txBody>
          </p:sp>
          <p:sp>
            <p:nvSpPr>
              <p:cNvPr id="14" name="Rectangle 13">
                <a:extLst>
                  <a:ext uri="{FF2B5EF4-FFF2-40B4-BE49-F238E27FC236}">
                    <a16:creationId xmlns:a16="http://schemas.microsoft.com/office/drawing/2014/main" id="{485F7BAA-A8DA-3033-31FC-19BE9EB2356C}"/>
                  </a:ext>
                </a:extLst>
              </p:cNvPr>
              <p:cNvSpPr/>
              <p:nvPr/>
            </p:nvSpPr>
            <p:spPr>
              <a:xfrm>
                <a:off x="4280412" y="-506027"/>
                <a:ext cx="783367" cy="506027"/>
              </a:xfrm>
              <a:prstGeom prst="rect">
                <a:avLst/>
              </a:prstGeom>
              <a:solidFill>
                <a:srgbClr val="007B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PrudentialModern Light" pitchFamily="2" charset="77"/>
                </a:endParaRPr>
              </a:p>
            </p:txBody>
          </p:sp>
          <p:sp>
            <p:nvSpPr>
              <p:cNvPr id="15" name="Rectangle 14">
                <a:extLst>
                  <a:ext uri="{FF2B5EF4-FFF2-40B4-BE49-F238E27FC236}">
                    <a16:creationId xmlns:a16="http://schemas.microsoft.com/office/drawing/2014/main" id="{053F2F94-28C5-A45E-69D5-5B3D384B75DD}"/>
                  </a:ext>
                </a:extLst>
              </p:cNvPr>
              <p:cNvSpPr/>
              <p:nvPr/>
            </p:nvSpPr>
            <p:spPr>
              <a:xfrm>
                <a:off x="5198115" y="-506027"/>
                <a:ext cx="783367" cy="506027"/>
              </a:xfrm>
              <a:prstGeom prst="rect">
                <a:avLst/>
              </a:prstGeom>
              <a:solidFill>
                <a:srgbClr val="007B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PrudentialModern Light" pitchFamily="2" charset="77"/>
                </a:endParaRPr>
              </a:p>
            </p:txBody>
          </p:sp>
          <p:sp>
            <p:nvSpPr>
              <p:cNvPr id="16" name="Rectangle 15">
                <a:extLst>
                  <a:ext uri="{FF2B5EF4-FFF2-40B4-BE49-F238E27FC236}">
                    <a16:creationId xmlns:a16="http://schemas.microsoft.com/office/drawing/2014/main" id="{EC00219D-8CFA-35DF-999E-E69F9B3C4059}"/>
                  </a:ext>
                </a:extLst>
              </p:cNvPr>
              <p:cNvSpPr/>
              <p:nvPr/>
            </p:nvSpPr>
            <p:spPr>
              <a:xfrm>
                <a:off x="6115818" y="-506027"/>
                <a:ext cx="783367" cy="506027"/>
              </a:xfrm>
              <a:prstGeom prst="rect">
                <a:avLst/>
              </a:prstGeom>
              <a:solidFill>
                <a:srgbClr val="007B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PrudentialModern Light" pitchFamily="2" charset="77"/>
                </a:endParaRPr>
              </a:p>
            </p:txBody>
          </p:sp>
          <p:sp>
            <p:nvSpPr>
              <p:cNvPr id="17" name="Rectangle 16">
                <a:extLst>
                  <a:ext uri="{FF2B5EF4-FFF2-40B4-BE49-F238E27FC236}">
                    <a16:creationId xmlns:a16="http://schemas.microsoft.com/office/drawing/2014/main" id="{3C3FDA6D-29B5-F318-C836-58BA47BB18F4}"/>
                  </a:ext>
                </a:extLst>
              </p:cNvPr>
              <p:cNvSpPr/>
              <p:nvPr/>
            </p:nvSpPr>
            <p:spPr>
              <a:xfrm>
                <a:off x="7033521" y="-506027"/>
                <a:ext cx="783367" cy="506027"/>
              </a:xfrm>
              <a:prstGeom prst="rect">
                <a:avLst/>
              </a:prstGeom>
              <a:solidFill>
                <a:srgbClr val="007B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PrudentialModern Light" pitchFamily="2" charset="77"/>
                </a:endParaRPr>
              </a:p>
            </p:txBody>
          </p:sp>
          <p:sp>
            <p:nvSpPr>
              <p:cNvPr id="18" name="Rectangle 17">
                <a:extLst>
                  <a:ext uri="{FF2B5EF4-FFF2-40B4-BE49-F238E27FC236}">
                    <a16:creationId xmlns:a16="http://schemas.microsoft.com/office/drawing/2014/main" id="{77DF4A97-7093-A719-D878-EB8DC6000F07}"/>
                  </a:ext>
                </a:extLst>
              </p:cNvPr>
              <p:cNvSpPr/>
              <p:nvPr/>
            </p:nvSpPr>
            <p:spPr>
              <a:xfrm>
                <a:off x="7951224" y="-506027"/>
                <a:ext cx="783367" cy="506027"/>
              </a:xfrm>
              <a:prstGeom prst="rect">
                <a:avLst/>
              </a:prstGeom>
              <a:solidFill>
                <a:srgbClr val="007B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PrudentialModern Light" pitchFamily="2" charset="77"/>
                </a:endParaRPr>
              </a:p>
            </p:txBody>
          </p:sp>
          <p:sp>
            <p:nvSpPr>
              <p:cNvPr id="19" name="Rectangle 18">
                <a:extLst>
                  <a:ext uri="{FF2B5EF4-FFF2-40B4-BE49-F238E27FC236}">
                    <a16:creationId xmlns:a16="http://schemas.microsoft.com/office/drawing/2014/main" id="{E670F298-69A8-D8C9-2AAA-DA10D8C9F799}"/>
                  </a:ext>
                </a:extLst>
              </p:cNvPr>
              <p:cNvSpPr/>
              <p:nvPr/>
            </p:nvSpPr>
            <p:spPr>
              <a:xfrm>
                <a:off x="8868927" y="-506027"/>
                <a:ext cx="783367" cy="506027"/>
              </a:xfrm>
              <a:prstGeom prst="rect">
                <a:avLst/>
              </a:prstGeom>
              <a:solidFill>
                <a:srgbClr val="007B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PrudentialModern Light" pitchFamily="2" charset="77"/>
                </a:endParaRPr>
              </a:p>
            </p:txBody>
          </p:sp>
          <p:sp>
            <p:nvSpPr>
              <p:cNvPr id="20" name="Rectangle 19">
                <a:extLst>
                  <a:ext uri="{FF2B5EF4-FFF2-40B4-BE49-F238E27FC236}">
                    <a16:creationId xmlns:a16="http://schemas.microsoft.com/office/drawing/2014/main" id="{22511ECC-BDFD-05DE-EB9D-C3C82142A12F}"/>
                  </a:ext>
                </a:extLst>
              </p:cNvPr>
              <p:cNvSpPr/>
              <p:nvPr/>
            </p:nvSpPr>
            <p:spPr>
              <a:xfrm>
                <a:off x="9786630" y="-506027"/>
                <a:ext cx="783367" cy="506027"/>
              </a:xfrm>
              <a:prstGeom prst="rect">
                <a:avLst/>
              </a:prstGeom>
              <a:solidFill>
                <a:srgbClr val="007B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PrudentialModern Light" pitchFamily="2" charset="77"/>
                </a:endParaRPr>
              </a:p>
            </p:txBody>
          </p:sp>
          <p:sp>
            <p:nvSpPr>
              <p:cNvPr id="21" name="Rectangle 20">
                <a:extLst>
                  <a:ext uri="{FF2B5EF4-FFF2-40B4-BE49-F238E27FC236}">
                    <a16:creationId xmlns:a16="http://schemas.microsoft.com/office/drawing/2014/main" id="{9B5575DA-C9B5-12C7-51BF-974540111D61}"/>
                  </a:ext>
                </a:extLst>
              </p:cNvPr>
              <p:cNvSpPr/>
              <p:nvPr/>
            </p:nvSpPr>
            <p:spPr>
              <a:xfrm>
                <a:off x="10704338" y="-506027"/>
                <a:ext cx="783367" cy="506027"/>
              </a:xfrm>
              <a:prstGeom prst="rect">
                <a:avLst/>
              </a:prstGeom>
              <a:solidFill>
                <a:srgbClr val="007B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PrudentialModern Light" pitchFamily="2" charset="77"/>
                </a:endParaRPr>
              </a:p>
            </p:txBody>
          </p:sp>
        </p:grpSp>
      </p:grpSp>
    </p:spTree>
    <p:extLst>
      <p:ext uri="{BB962C8B-B14F-4D97-AF65-F5344CB8AC3E}">
        <p14:creationId xmlns:p14="http://schemas.microsoft.com/office/powerpoint/2010/main" val="1392740971"/>
      </p:ext>
    </p:extLst>
  </p:cSld>
  <p:clrMap bg1="lt1" tx1="dk1" bg2="lt2" tx2="dk2" accent1="accent1" accent2="accent2" accent3="accent3" accent4="accent4" accent5="accent5" accent6="accent6" hlink="hlink" folHlink="folHlink"/>
  <p:sldLayoutIdLst>
    <p:sldLayoutId id="2147483660" r:id="rId1"/>
    <p:sldLayoutId id="2147483673" r:id="rId2"/>
    <p:sldLayoutId id="2147483675" r:id="rId3"/>
    <p:sldLayoutId id="2147483670" r:id="rId4"/>
    <p:sldLayoutId id="2147483669" r:id="rId5"/>
    <p:sldLayoutId id="2147483664" r:id="rId6"/>
    <p:sldLayoutId id="2147483672" r:id="rId7"/>
    <p:sldLayoutId id="2147483667" r:id="rId8"/>
    <p:sldLayoutId id="2147483655" r:id="rId9"/>
    <p:sldLayoutId id="2147483705" r:id="rId10"/>
    <p:sldLayoutId id="2147483706" r:id="rId11"/>
  </p:sldLayoutIdLst>
  <p:hf hdr="0" ftr="0" dt="0"/>
  <p:txStyles>
    <p:titleStyle>
      <a:lvl1pPr algn="l" defTabSz="914400" rtl="0" eaLnBrk="1" latinLnBrk="0" hangingPunct="1">
        <a:lnSpc>
          <a:spcPct val="90000"/>
        </a:lnSpc>
        <a:spcBef>
          <a:spcPct val="0"/>
        </a:spcBef>
        <a:buNone/>
        <a:defRPr sz="3000" b="1" i="0" kern="1200">
          <a:solidFill>
            <a:srgbClr val="001F45"/>
          </a:solidFill>
          <a:latin typeface="PrudentialModern Bold SemiConde" pitchFamily="2" charset="77"/>
          <a:ea typeface="+mj-ea"/>
          <a:cs typeface="+mj-cs"/>
        </a:defRPr>
      </a:lvl1pPr>
    </p:titleStyle>
    <p:bodyStyle>
      <a:lvl1pPr marL="0" indent="0" algn="l" defTabSz="914400" rtl="0" eaLnBrk="1" latinLnBrk="0" hangingPunct="1">
        <a:lnSpc>
          <a:spcPct val="100000"/>
        </a:lnSpc>
        <a:spcBef>
          <a:spcPts val="1000"/>
        </a:spcBef>
        <a:buFont typeface="Arial" panose="020B0604020202020204" pitchFamily="34" charset="0"/>
        <a:buNone/>
        <a:defRPr sz="1000" b="0" i="0" kern="1200">
          <a:solidFill>
            <a:schemeClr val="tx1"/>
          </a:solidFill>
          <a:latin typeface="PrudentialModern Light" pitchFamily="2" charset="77"/>
          <a:ea typeface="+mn-ea"/>
          <a:cs typeface="+mn-cs"/>
        </a:defRPr>
      </a:lvl1pPr>
      <a:lvl2pPr marL="457200" indent="0" algn="l" defTabSz="914400" rtl="0" eaLnBrk="1" latinLnBrk="0" hangingPunct="1">
        <a:lnSpc>
          <a:spcPct val="100000"/>
        </a:lnSpc>
        <a:spcBef>
          <a:spcPts val="500"/>
        </a:spcBef>
        <a:buFont typeface="Arial" panose="020B0604020202020204" pitchFamily="34" charset="0"/>
        <a:buNone/>
        <a:defRPr sz="1000" b="0" i="0" kern="1200">
          <a:solidFill>
            <a:schemeClr val="tx1"/>
          </a:solidFill>
          <a:latin typeface="PrudentialModern Light" pitchFamily="2" charset="77"/>
          <a:ea typeface="+mn-ea"/>
          <a:cs typeface="+mn-cs"/>
        </a:defRPr>
      </a:lvl2pPr>
      <a:lvl3pPr marL="914400" indent="0" algn="l" defTabSz="914400" rtl="0" eaLnBrk="1" latinLnBrk="0" hangingPunct="1">
        <a:lnSpc>
          <a:spcPct val="100000"/>
        </a:lnSpc>
        <a:spcBef>
          <a:spcPts val="500"/>
        </a:spcBef>
        <a:buFont typeface="Arial" panose="020B0604020202020204" pitchFamily="34" charset="0"/>
        <a:buNone/>
        <a:defRPr sz="1000" b="0" i="0" kern="1200">
          <a:solidFill>
            <a:schemeClr val="tx1"/>
          </a:solidFill>
          <a:latin typeface="PrudentialModern Light" pitchFamily="2" charset="77"/>
          <a:ea typeface="+mn-ea"/>
          <a:cs typeface="+mn-cs"/>
        </a:defRPr>
      </a:lvl3pPr>
      <a:lvl4pPr marL="1371600" indent="0" algn="l" defTabSz="914400" rtl="0" eaLnBrk="1" latinLnBrk="0" hangingPunct="1">
        <a:lnSpc>
          <a:spcPct val="100000"/>
        </a:lnSpc>
        <a:spcBef>
          <a:spcPts val="500"/>
        </a:spcBef>
        <a:buFont typeface="Arial" panose="020B0604020202020204" pitchFamily="34" charset="0"/>
        <a:buNone/>
        <a:defRPr sz="1000" b="0" i="0" kern="1200">
          <a:solidFill>
            <a:schemeClr val="tx1"/>
          </a:solidFill>
          <a:latin typeface="PrudentialModern Light" pitchFamily="2" charset="77"/>
          <a:ea typeface="+mn-ea"/>
          <a:cs typeface="+mn-cs"/>
        </a:defRPr>
      </a:lvl4pPr>
      <a:lvl5pPr marL="1828800" indent="0" algn="l" defTabSz="914400" rtl="0" eaLnBrk="1" latinLnBrk="0" hangingPunct="1">
        <a:lnSpc>
          <a:spcPct val="100000"/>
        </a:lnSpc>
        <a:spcBef>
          <a:spcPts val="500"/>
        </a:spcBef>
        <a:buFont typeface="Arial" panose="020B0604020202020204" pitchFamily="34" charset="0"/>
        <a:buNone/>
        <a:defRPr sz="1000" b="0" i="0" kern="1200">
          <a:solidFill>
            <a:schemeClr val="tx1"/>
          </a:solidFill>
          <a:latin typeface="PrudentialModern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userDrawn="1">
          <p15:clr>
            <a:srgbClr val="F26B43"/>
          </p15:clr>
        </p15:guide>
        <p15:guide id="2" pos="384" userDrawn="1">
          <p15:clr>
            <a:srgbClr val="F26B43"/>
          </p15:clr>
        </p15:guide>
        <p15:guide id="3" pos="7296" userDrawn="1">
          <p15:clr>
            <a:srgbClr val="F26B43"/>
          </p15:clr>
        </p15:guide>
        <p15:guide id="4" orient="horz" pos="2160" userDrawn="1">
          <p15:clr>
            <a:srgbClr val="F26B43"/>
          </p15:clr>
        </p15:guide>
        <p15:guide id="5" orient="horz" pos="192" userDrawn="1">
          <p15:clr>
            <a:srgbClr val="F26B43"/>
          </p15:clr>
        </p15:guide>
        <p15:guide id="6" orient="horz" pos="576" userDrawn="1">
          <p15:clr>
            <a:srgbClr val="F26B43"/>
          </p15:clr>
        </p15:guide>
        <p15:guide id="7" orient="horz" pos="1008" userDrawn="1">
          <p15:clr>
            <a:srgbClr val="F26B43"/>
          </p15:clr>
        </p15:guide>
        <p15:guide id="8" orient="horz" pos="1152" userDrawn="1">
          <p15:clr>
            <a:srgbClr val="F26B43"/>
          </p15:clr>
        </p15:guide>
        <p15:guide id="9" userDrawn="1">
          <p15:clr>
            <a:srgbClr val="F26B43"/>
          </p15:clr>
        </p15:guide>
        <p15:guide id="10" pos="880" userDrawn="1">
          <p15:clr>
            <a:srgbClr val="F26B43"/>
          </p15:clr>
        </p15:guide>
        <p15:guide id="11" pos="968" userDrawn="1">
          <p15:clr>
            <a:srgbClr val="F26B43"/>
          </p15:clr>
        </p15:guide>
        <p15:guide id="12" pos="1464" userDrawn="1">
          <p15:clr>
            <a:srgbClr val="F26B43"/>
          </p15:clr>
        </p15:guide>
        <p15:guide id="13" pos="1550" userDrawn="1">
          <p15:clr>
            <a:srgbClr val="F26B43"/>
          </p15:clr>
        </p15:guide>
        <p15:guide id="14" pos="2046" userDrawn="1">
          <p15:clr>
            <a:srgbClr val="F26B43"/>
          </p15:clr>
        </p15:guide>
        <p15:guide id="15" pos="2136" userDrawn="1">
          <p15:clr>
            <a:srgbClr val="F26B43"/>
          </p15:clr>
        </p15:guide>
        <p15:guide id="16" pos="2632" userDrawn="1">
          <p15:clr>
            <a:srgbClr val="F26B43"/>
          </p15:clr>
        </p15:guide>
        <p15:guide id="17" pos="2714" userDrawn="1">
          <p15:clr>
            <a:srgbClr val="F26B43"/>
          </p15:clr>
        </p15:guide>
        <p15:guide id="18" pos="3212" userDrawn="1">
          <p15:clr>
            <a:srgbClr val="F26B43"/>
          </p15:clr>
        </p15:guide>
        <p15:guide id="19" pos="3300" userDrawn="1">
          <p15:clr>
            <a:srgbClr val="F26B43"/>
          </p15:clr>
        </p15:guide>
        <p15:guide id="20" pos="4378" userDrawn="1">
          <p15:clr>
            <a:srgbClr val="F26B43"/>
          </p15:clr>
        </p15:guide>
        <p15:guide id="21" pos="3796" userDrawn="1">
          <p15:clr>
            <a:srgbClr val="F26B43"/>
          </p15:clr>
        </p15:guide>
        <p15:guide id="22" pos="3882" userDrawn="1">
          <p15:clr>
            <a:srgbClr val="F26B43"/>
          </p15:clr>
        </p15:guide>
        <p15:guide id="23" pos="4464" userDrawn="1">
          <p15:clr>
            <a:srgbClr val="F26B43"/>
          </p15:clr>
        </p15:guide>
        <p15:guide id="24" pos="4962" userDrawn="1">
          <p15:clr>
            <a:srgbClr val="F26B43"/>
          </p15:clr>
        </p15:guide>
        <p15:guide id="25" pos="5048" userDrawn="1">
          <p15:clr>
            <a:srgbClr val="F26B43"/>
          </p15:clr>
        </p15:guide>
        <p15:guide id="26" pos="5544" userDrawn="1">
          <p15:clr>
            <a:srgbClr val="F26B43"/>
          </p15:clr>
        </p15:guide>
        <p15:guide id="27" pos="5640" userDrawn="1">
          <p15:clr>
            <a:srgbClr val="F26B43"/>
          </p15:clr>
        </p15:guide>
        <p15:guide id="28" pos="6128" userDrawn="1">
          <p15:clr>
            <a:srgbClr val="F26B43"/>
          </p15:clr>
        </p15:guide>
        <p15:guide id="29" pos="6216" userDrawn="1">
          <p15:clr>
            <a:srgbClr val="F26B43"/>
          </p15:clr>
        </p15:guide>
        <p15:guide id="30" pos="6710" userDrawn="1">
          <p15:clr>
            <a:srgbClr val="F26B43"/>
          </p15:clr>
        </p15:guide>
        <p15:guide id="31" pos="6798" userDrawn="1">
          <p15:clr>
            <a:srgbClr val="F26B43"/>
          </p15:clr>
        </p15:guide>
        <p15:guide id="32" pos="7680" userDrawn="1">
          <p15:clr>
            <a:srgbClr val="F26B43"/>
          </p15:clr>
        </p15:guide>
        <p15:guide id="33" orient="horz" pos="4032" userDrawn="1">
          <p15:clr>
            <a:srgbClr val="F26B43"/>
          </p15:clr>
        </p15:guide>
        <p15:guide id="34" pos="1224" userDrawn="1">
          <p15:clr>
            <a:srgbClr val="F26B43"/>
          </p15:clr>
        </p15:guide>
        <p15:guide id="35" orient="horz" pos="288"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A7CD1B3-2583-75B1-DFEF-41180C39AF1B}"/>
              </a:ext>
            </a:extLst>
          </p:cNvPr>
          <p:cNvSpPr>
            <a:spLocks noGrp="1"/>
          </p:cNvSpPr>
          <p:nvPr>
            <p:ph type="title"/>
          </p:nvPr>
        </p:nvSpPr>
        <p:spPr>
          <a:xfrm>
            <a:off x="609600" y="871051"/>
            <a:ext cx="10042525" cy="957749"/>
          </a:xfrm>
          <a:prstGeom prst="rect">
            <a:avLst/>
          </a:prstGeom>
        </p:spPr>
        <p:txBody>
          <a:bodyPr vert="horz" lIns="0" tIns="0" rIns="0" bIns="0" rtlCol="0" anchor="t">
            <a:normAutofit/>
          </a:bodyPr>
          <a:lstStyle/>
          <a:p>
            <a:r>
              <a:rPr lang="en-US"/>
              <a:t>CLICK TO EDIT MASTER TITLE STYLE</a:t>
            </a:r>
          </a:p>
        </p:txBody>
      </p:sp>
      <p:sp>
        <p:nvSpPr>
          <p:cNvPr id="3" name="Text Placeholder 2">
            <a:extLst>
              <a:ext uri="{FF2B5EF4-FFF2-40B4-BE49-F238E27FC236}">
                <a16:creationId xmlns:a16="http://schemas.microsoft.com/office/drawing/2014/main" id="{7B89F954-0FF9-9196-A12D-D6D3F6689196}"/>
              </a:ext>
            </a:extLst>
          </p:cNvPr>
          <p:cNvSpPr>
            <a:spLocks noGrp="1"/>
          </p:cNvSpPr>
          <p:nvPr>
            <p:ph type="body" idx="1"/>
          </p:nvPr>
        </p:nvSpPr>
        <p:spPr>
          <a:xfrm>
            <a:off x="609600" y="1828800"/>
            <a:ext cx="10042525" cy="4572000"/>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Google Shape;43;p8">
            <a:extLst>
              <a:ext uri="{FF2B5EF4-FFF2-40B4-BE49-F238E27FC236}">
                <a16:creationId xmlns:a16="http://schemas.microsoft.com/office/drawing/2014/main" id="{155E589C-3D1A-F097-ED83-3A6686994857}"/>
              </a:ext>
            </a:extLst>
          </p:cNvPr>
          <p:cNvSpPr txBox="1"/>
          <p:nvPr userDrawn="1"/>
        </p:nvSpPr>
        <p:spPr>
          <a:xfrm>
            <a:off x="607633" y="223714"/>
            <a:ext cx="1291189" cy="107722"/>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700" b="1" i="0" dirty="0">
                <a:solidFill>
                  <a:srgbClr val="001F45"/>
                </a:solidFill>
                <a:latin typeface="PrudentialModern Bold SemiConde" pitchFamily="2" charset="77"/>
                <a:ea typeface="Barlow Condensed Medium"/>
                <a:cs typeface="Barlow Condensed Medium"/>
                <a:sym typeface="Barlow Condensed Medium"/>
              </a:rPr>
              <a:t>150</a:t>
            </a:r>
            <a:r>
              <a:rPr lang="en-US" sz="700" b="1" i="0" baseline="30000" dirty="0">
                <a:solidFill>
                  <a:srgbClr val="001F45"/>
                </a:solidFill>
                <a:latin typeface="PrudentialModern Bold SemiConde" pitchFamily="2" charset="77"/>
                <a:ea typeface="Barlow Condensed Medium"/>
                <a:cs typeface="Barlow Condensed Medium"/>
                <a:sym typeface="Barlow Condensed Medium"/>
              </a:rPr>
              <a:t>TH</a:t>
            </a:r>
            <a:r>
              <a:rPr lang="en-US" sz="700" b="1" i="0" dirty="0">
                <a:solidFill>
                  <a:srgbClr val="001F45"/>
                </a:solidFill>
                <a:latin typeface="PrudentialModern Bold SemiConde" pitchFamily="2" charset="77"/>
                <a:ea typeface="Barlow Condensed Medium"/>
                <a:cs typeface="Barlow Condensed Medium"/>
                <a:sym typeface="Barlow Condensed Medium"/>
              </a:rPr>
              <a:t> ANNIVERSARY </a:t>
            </a:r>
          </a:p>
        </p:txBody>
      </p:sp>
      <p:grpSp>
        <p:nvGrpSpPr>
          <p:cNvPr id="6" name="Group 5">
            <a:extLst>
              <a:ext uri="{FF2B5EF4-FFF2-40B4-BE49-F238E27FC236}">
                <a16:creationId xmlns:a16="http://schemas.microsoft.com/office/drawing/2014/main" id="{FB60277A-3FEE-49AD-FB68-532C1638DCB5}"/>
              </a:ext>
            </a:extLst>
          </p:cNvPr>
          <p:cNvGrpSpPr/>
          <p:nvPr userDrawn="1"/>
        </p:nvGrpSpPr>
        <p:grpSpPr>
          <a:xfrm>
            <a:off x="0" y="-2494524"/>
            <a:ext cx="12194959" cy="506027"/>
            <a:chOff x="0" y="-506027"/>
            <a:chExt cx="12194959" cy="506027"/>
          </a:xfrm>
        </p:grpSpPr>
        <p:sp>
          <p:nvSpPr>
            <p:cNvPr id="7" name="Rectangle 6">
              <a:extLst>
                <a:ext uri="{FF2B5EF4-FFF2-40B4-BE49-F238E27FC236}">
                  <a16:creationId xmlns:a16="http://schemas.microsoft.com/office/drawing/2014/main" id="{01FDC2D2-FB46-D173-5A87-06690216C048}"/>
                </a:ext>
              </a:extLst>
            </p:cNvPr>
            <p:cNvSpPr/>
            <p:nvPr/>
          </p:nvSpPr>
          <p:spPr>
            <a:xfrm>
              <a:off x="0" y="-506027"/>
              <a:ext cx="609600" cy="506027"/>
            </a:xfrm>
            <a:prstGeom prst="rect">
              <a:avLst/>
            </a:prstGeom>
            <a:solidFill>
              <a:srgbClr val="FF6C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PrudentialModern Light" pitchFamily="2" charset="77"/>
              </a:endParaRPr>
            </a:p>
          </p:txBody>
        </p:sp>
        <p:sp>
          <p:nvSpPr>
            <p:cNvPr id="8" name="Rectangle 7">
              <a:extLst>
                <a:ext uri="{FF2B5EF4-FFF2-40B4-BE49-F238E27FC236}">
                  <a16:creationId xmlns:a16="http://schemas.microsoft.com/office/drawing/2014/main" id="{980207B3-DA59-BCAD-E790-7694F1D2BFCA}"/>
                </a:ext>
              </a:extLst>
            </p:cNvPr>
            <p:cNvSpPr/>
            <p:nvPr/>
          </p:nvSpPr>
          <p:spPr>
            <a:xfrm>
              <a:off x="11585359" y="-506027"/>
              <a:ext cx="609600" cy="506027"/>
            </a:xfrm>
            <a:prstGeom prst="rect">
              <a:avLst/>
            </a:prstGeom>
            <a:solidFill>
              <a:srgbClr val="FF6C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PrudentialModern Light" pitchFamily="2" charset="77"/>
              </a:endParaRPr>
            </a:p>
          </p:txBody>
        </p:sp>
        <p:grpSp>
          <p:nvGrpSpPr>
            <p:cNvPr id="9" name="Group 8">
              <a:extLst>
                <a:ext uri="{FF2B5EF4-FFF2-40B4-BE49-F238E27FC236}">
                  <a16:creationId xmlns:a16="http://schemas.microsoft.com/office/drawing/2014/main" id="{F84AB98D-838E-C0CB-778E-1E78C08E9158}"/>
                </a:ext>
              </a:extLst>
            </p:cNvPr>
            <p:cNvGrpSpPr/>
            <p:nvPr/>
          </p:nvGrpSpPr>
          <p:grpSpPr>
            <a:xfrm>
              <a:off x="609600" y="-506027"/>
              <a:ext cx="10972800" cy="506027"/>
              <a:chOff x="609600" y="-506027"/>
              <a:chExt cx="10878105" cy="506027"/>
            </a:xfrm>
          </p:grpSpPr>
          <p:sp>
            <p:nvSpPr>
              <p:cNvPr id="10" name="Rectangle 9">
                <a:extLst>
                  <a:ext uri="{FF2B5EF4-FFF2-40B4-BE49-F238E27FC236}">
                    <a16:creationId xmlns:a16="http://schemas.microsoft.com/office/drawing/2014/main" id="{53AB68DD-D5D8-E681-E342-73FA63A1BEF0}"/>
                  </a:ext>
                </a:extLst>
              </p:cNvPr>
              <p:cNvSpPr/>
              <p:nvPr/>
            </p:nvSpPr>
            <p:spPr>
              <a:xfrm>
                <a:off x="609600" y="-506027"/>
                <a:ext cx="783367" cy="506027"/>
              </a:xfrm>
              <a:prstGeom prst="rect">
                <a:avLst/>
              </a:prstGeom>
              <a:solidFill>
                <a:srgbClr val="007B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PrudentialModern Light" pitchFamily="2" charset="77"/>
                </a:endParaRPr>
              </a:p>
            </p:txBody>
          </p:sp>
          <p:sp>
            <p:nvSpPr>
              <p:cNvPr id="11" name="Rectangle 10">
                <a:extLst>
                  <a:ext uri="{FF2B5EF4-FFF2-40B4-BE49-F238E27FC236}">
                    <a16:creationId xmlns:a16="http://schemas.microsoft.com/office/drawing/2014/main" id="{CF7B5EB8-8500-9903-69FC-D2FA55E2BD67}"/>
                  </a:ext>
                </a:extLst>
              </p:cNvPr>
              <p:cNvSpPr/>
              <p:nvPr/>
            </p:nvSpPr>
            <p:spPr>
              <a:xfrm>
                <a:off x="1527303" y="-506027"/>
                <a:ext cx="783367" cy="506027"/>
              </a:xfrm>
              <a:prstGeom prst="rect">
                <a:avLst/>
              </a:prstGeom>
              <a:solidFill>
                <a:srgbClr val="007B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PrudentialModern Light" pitchFamily="2" charset="77"/>
                </a:endParaRPr>
              </a:p>
            </p:txBody>
          </p:sp>
          <p:sp>
            <p:nvSpPr>
              <p:cNvPr id="12" name="Rectangle 11">
                <a:extLst>
                  <a:ext uri="{FF2B5EF4-FFF2-40B4-BE49-F238E27FC236}">
                    <a16:creationId xmlns:a16="http://schemas.microsoft.com/office/drawing/2014/main" id="{E6D252A0-5086-5B1E-F8AF-B309916D464C}"/>
                  </a:ext>
                </a:extLst>
              </p:cNvPr>
              <p:cNvSpPr/>
              <p:nvPr/>
            </p:nvSpPr>
            <p:spPr>
              <a:xfrm>
                <a:off x="2445006" y="-506027"/>
                <a:ext cx="783367" cy="506027"/>
              </a:xfrm>
              <a:prstGeom prst="rect">
                <a:avLst/>
              </a:prstGeom>
              <a:solidFill>
                <a:srgbClr val="007B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PrudentialModern Light" pitchFamily="2" charset="77"/>
                </a:endParaRPr>
              </a:p>
            </p:txBody>
          </p:sp>
          <p:sp>
            <p:nvSpPr>
              <p:cNvPr id="13" name="Rectangle 12">
                <a:extLst>
                  <a:ext uri="{FF2B5EF4-FFF2-40B4-BE49-F238E27FC236}">
                    <a16:creationId xmlns:a16="http://schemas.microsoft.com/office/drawing/2014/main" id="{6C5F092C-33D7-EDF8-0D63-369F1E4ED9C2}"/>
                  </a:ext>
                </a:extLst>
              </p:cNvPr>
              <p:cNvSpPr/>
              <p:nvPr/>
            </p:nvSpPr>
            <p:spPr>
              <a:xfrm>
                <a:off x="3362709" y="-506027"/>
                <a:ext cx="783367" cy="506027"/>
              </a:xfrm>
              <a:prstGeom prst="rect">
                <a:avLst/>
              </a:prstGeom>
              <a:solidFill>
                <a:srgbClr val="007B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PrudentialModern Light" pitchFamily="2" charset="77"/>
                </a:endParaRPr>
              </a:p>
            </p:txBody>
          </p:sp>
          <p:sp>
            <p:nvSpPr>
              <p:cNvPr id="14" name="Rectangle 13">
                <a:extLst>
                  <a:ext uri="{FF2B5EF4-FFF2-40B4-BE49-F238E27FC236}">
                    <a16:creationId xmlns:a16="http://schemas.microsoft.com/office/drawing/2014/main" id="{485F7BAA-A8DA-3033-31FC-19BE9EB2356C}"/>
                  </a:ext>
                </a:extLst>
              </p:cNvPr>
              <p:cNvSpPr/>
              <p:nvPr/>
            </p:nvSpPr>
            <p:spPr>
              <a:xfrm>
                <a:off x="4280412" y="-506027"/>
                <a:ext cx="783367" cy="506027"/>
              </a:xfrm>
              <a:prstGeom prst="rect">
                <a:avLst/>
              </a:prstGeom>
              <a:solidFill>
                <a:srgbClr val="007B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PrudentialModern Light" pitchFamily="2" charset="77"/>
                </a:endParaRPr>
              </a:p>
            </p:txBody>
          </p:sp>
          <p:sp>
            <p:nvSpPr>
              <p:cNvPr id="15" name="Rectangle 14">
                <a:extLst>
                  <a:ext uri="{FF2B5EF4-FFF2-40B4-BE49-F238E27FC236}">
                    <a16:creationId xmlns:a16="http://schemas.microsoft.com/office/drawing/2014/main" id="{053F2F94-28C5-A45E-69D5-5B3D384B75DD}"/>
                  </a:ext>
                </a:extLst>
              </p:cNvPr>
              <p:cNvSpPr/>
              <p:nvPr/>
            </p:nvSpPr>
            <p:spPr>
              <a:xfrm>
                <a:off x="5198115" y="-506027"/>
                <a:ext cx="783367" cy="506027"/>
              </a:xfrm>
              <a:prstGeom prst="rect">
                <a:avLst/>
              </a:prstGeom>
              <a:solidFill>
                <a:srgbClr val="007B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PrudentialModern Light" pitchFamily="2" charset="77"/>
                </a:endParaRPr>
              </a:p>
            </p:txBody>
          </p:sp>
          <p:sp>
            <p:nvSpPr>
              <p:cNvPr id="16" name="Rectangle 15">
                <a:extLst>
                  <a:ext uri="{FF2B5EF4-FFF2-40B4-BE49-F238E27FC236}">
                    <a16:creationId xmlns:a16="http://schemas.microsoft.com/office/drawing/2014/main" id="{EC00219D-8CFA-35DF-999E-E69F9B3C4059}"/>
                  </a:ext>
                </a:extLst>
              </p:cNvPr>
              <p:cNvSpPr/>
              <p:nvPr/>
            </p:nvSpPr>
            <p:spPr>
              <a:xfrm>
                <a:off x="6115818" y="-506027"/>
                <a:ext cx="783367" cy="506027"/>
              </a:xfrm>
              <a:prstGeom prst="rect">
                <a:avLst/>
              </a:prstGeom>
              <a:solidFill>
                <a:srgbClr val="007B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PrudentialModern Light" pitchFamily="2" charset="77"/>
                </a:endParaRPr>
              </a:p>
            </p:txBody>
          </p:sp>
          <p:sp>
            <p:nvSpPr>
              <p:cNvPr id="17" name="Rectangle 16">
                <a:extLst>
                  <a:ext uri="{FF2B5EF4-FFF2-40B4-BE49-F238E27FC236}">
                    <a16:creationId xmlns:a16="http://schemas.microsoft.com/office/drawing/2014/main" id="{3C3FDA6D-29B5-F318-C836-58BA47BB18F4}"/>
                  </a:ext>
                </a:extLst>
              </p:cNvPr>
              <p:cNvSpPr/>
              <p:nvPr/>
            </p:nvSpPr>
            <p:spPr>
              <a:xfrm>
                <a:off x="7033521" y="-506027"/>
                <a:ext cx="783367" cy="506027"/>
              </a:xfrm>
              <a:prstGeom prst="rect">
                <a:avLst/>
              </a:prstGeom>
              <a:solidFill>
                <a:srgbClr val="007B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PrudentialModern Light" pitchFamily="2" charset="77"/>
                </a:endParaRPr>
              </a:p>
            </p:txBody>
          </p:sp>
          <p:sp>
            <p:nvSpPr>
              <p:cNvPr id="18" name="Rectangle 17">
                <a:extLst>
                  <a:ext uri="{FF2B5EF4-FFF2-40B4-BE49-F238E27FC236}">
                    <a16:creationId xmlns:a16="http://schemas.microsoft.com/office/drawing/2014/main" id="{77DF4A97-7093-A719-D878-EB8DC6000F07}"/>
                  </a:ext>
                </a:extLst>
              </p:cNvPr>
              <p:cNvSpPr/>
              <p:nvPr/>
            </p:nvSpPr>
            <p:spPr>
              <a:xfrm>
                <a:off x="7951224" y="-506027"/>
                <a:ext cx="783367" cy="506027"/>
              </a:xfrm>
              <a:prstGeom prst="rect">
                <a:avLst/>
              </a:prstGeom>
              <a:solidFill>
                <a:srgbClr val="007B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PrudentialModern Light" pitchFamily="2" charset="77"/>
                </a:endParaRPr>
              </a:p>
            </p:txBody>
          </p:sp>
          <p:sp>
            <p:nvSpPr>
              <p:cNvPr id="19" name="Rectangle 18">
                <a:extLst>
                  <a:ext uri="{FF2B5EF4-FFF2-40B4-BE49-F238E27FC236}">
                    <a16:creationId xmlns:a16="http://schemas.microsoft.com/office/drawing/2014/main" id="{E670F298-69A8-D8C9-2AAA-DA10D8C9F799}"/>
                  </a:ext>
                </a:extLst>
              </p:cNvPr>
              <p:cNvSpPr/>
              <p:nvPr/>
            </p:nvSpPr>
            <p:spPr>
              <a:xfrm>
                <a:off x="8868927" y="-506027"/>
                <a:ext cx="783367" cy="506027"/>
              </a:xfrm>
              <a:prstGeom prst="rect">
                <a:avLst/>
              </a:prstGeom>
              <a:solidFill>
                <a:srgbClr val="007B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PrudentialModern Light" pitchFamily="2" charset="77"/>
                </a:endParaRPr>
              </a:p>
            </p:txBody>
          </p:sp>
          <p:sp>
            <p:nvSpPr>
              <p:cNvPr id="20" name="Rectangle 19">
                <a:extLst>
                  <a:ext uri="{FF2B5EF4-FFF2-40B4-BE49-F238E27FC236}">
                    <a16:creationId xmlns:a16="http://schemas.microsoft.com/office/drawing/2014/main" id="{22511ECC-BDFD-05DE-EB9D-C3C82142A12F}"/>
                  </a:ext>
                </a:extLst>
              </p:cNvPr>
              <p:cNvSpPr/>
              <p:nvPr/>
            </p:nvSpPr>
            <p:spPr>
              <a:xfrm>
                <a:off x="9786630" y="-506027"/>
                <a:ext cx="783367" cy="506027"/>
              </a:xfrm>
              <a:prstGeom prst="rect">
                <a:avLst/>
              </a:prstGeom>
              <a:solidFill>
                <a:srgbClr val="007B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PrudentialModern Light" pitchFamily="2" charset="77"/>
                </a:endParaRPr>
              </a:p>
            </p:txBody>
          </p:sp>
          <p:sp>
            <p:nvSpPr>
              <p:cNvPr id="21" name="Rectangle 20">
                <a:extLst>
                  <a:ext uri="{FF2B5EF4-FFF2-40B4-BE49-F238E27FC236}">
                    <a16:creationId xmlns:a16="http://schemas.microsoft.com/office/drawing/2014/main" id="{9B5575DA-C9B5-12C7-51BF-974540111D61}"/>
                  </a:ext>
                </a:extLst>
              </p:cNvPr>
              <p:cNvSpPr/>
              <p:nvPr/>
            </p:nvSpPr>
            <p:spPr>
              <a:xfrm>
                <a:off x="10704338" y="-506027"/>
                <a:ext cx="783367" cy="506027"/>
              </a:xfrm>
              <a:prstGeom prst="rect">
                <a:avLst/>
              </a:prstGeom>
              <a:solidFill>
                <a:srgbClr val="007B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PrudentialModern Light" pitchFamily="2" charset="77"/>
                </a:endParaRPr>
              </a:p>
            </p:txBody>
          </p:sp>
        </p:grpSp>
      </p:grpSp>
    </p:spTree>
    <p:extLst>
      <p:ext uri="{BB962C8B-B14F-4D97-AF65-F5344CB8AC3E}">
        <p14:creationId xmlns:p14="http://schemas.microsoft.com/office/powerpoint/2010/main" val="1549017390"/>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3" r:id="rId3"/>
    <p:sldLayoutId id="2147483684" r:id="rId4"/>
    <p:sldLayoutId id="2147483685" r:id="rId5"/>
  </p:sldLayoutIdLst>
  <p:hf hdr="0" ftr="0" dt="0"/>
  <p:txStyles>
    <p:titleStyle>
      <a:lvl1pPr algn="l" defTabSz="914400" rtl="0" eaLnBrk="1" latinLnBrk="0" hangingPunct="1">
        <a:lnSpc>
          <a:spcPct val="90000"/>
        </a:lnSpc>
        <a:spcBef>
          <a:spcPct val="0"/>
        </a:spcBef>
        <a:buNone/>
        <a:defRPr sz="3000" b="1" i="0" kern="1200">
          <a:solidFill>
            <a:srgbClr val="001F45"/>
          </a:solidFill>
          <a:latin typeface="PrudentialModern Bold SemiConde" pitchFamily="2" charset="77"/>
          <a:ea typeface="+mj-ea"/>
          <a:cs typeface="+mj-cs"/>
        </a:defRPr>
      </a:lvl1pPr>
    </p:titleStyle>
    <p:bodyStyle>
      <a:lvl1pPr marL="0" indent="0" algn="l" defTabSz="914400" rtl="0" eaLnBrk="1" latinLnBrk="0" hangingPunct="1">
        <a:lnSpc>
          <a:spcPct val="100000"/>
        </a:lnSpc>
        <a:spcBef>
          <a:spcPts val="1000"/>
        </a:spcBef>
        <a:buFont typeface="Arial" panose="020B0604020202020204" pitchFamily="34" charset="0"/>
        <a:buNone/>
        <a:defRPr sz="1000" b="0" i="0" kern="1200">
          <a:solidFill>
            <a:schemeClr val="tx1"/>
          </a:solidFill>
          <a:latin typeface="PrudentialModern Light" pitchFamily="2" charset="77"/>
          <a:ea typeface="+mn-ea"/>
          <a:cs typeface="+mn-cs"/>
        </a:defRPr>
      </a:lvl1pPr>
      <a:lvl2pPr marL="457200" indent="0" algn="l" defTabSz="914400" rtl="0" eaLnBrk="1" latinLnBrk="0" hangingPunct="1">
        <a:lnSpc>
          <a:spcPct val="100000"/>
        </a:lnSpc>
        <a:spcBef>
          <a:spcPts val="500"/>
        </a:spcBef>
        <a:buFont typeface="Arial" panose="020B0604020202020204" pitchFamily="34" charset="0"/>
        <a:buNone/>
        <a:defRPr sz="1000" b="0" i="0" kern="1200">
          <a:solidFill>
            <a:schemeClr val="tx1"/>
          </a:solidFill>
          <a:latin typeface="PrudentialModern Light" pitchFamily="2" charset="77"/>
          <a:ea typeface="+mn-ea"/>
          <a:cs typeface="+mn-cs"/>
        </a:defRPr>
      </a:lvl2pPr>
      <a:lvl3pPr marL="914400" indent="0" algn="l" defTabSz="914400" rtl="0" eaLnBrk="1" latinLnBrk="0" hangingPunct="1">
        <a:lnSpc>
          <a:spcPct val="100000"/>
        </a:lnSpc>
        <a:spcBef>
          <a:spcPts val="500"/>
        </a:spcBef>
        <a:buFont typeface="Arial" panose="020B0604020202020204" pitchFamily="34" charset="0"/>
        <a:buNone/>
        <a:defRPr sz="1000" b="0" i="0" kern="1200">
          <a:solidFill>
            <a:schemeClr val="tx1"/>
          </a:solidFill>
          <a:latin typeface="PrudentialModern Light" pitchFamily="2" charset="77"/>
          <a:ea typeface="+mn-ea"/>
          <a:cs typeface="+mn-cs"/>
        </a:defRPr>
      </a:lvl3pPr>
      <a:lvl4pPr marL="1371600" indent="0" algn="l" defTabSz="914400" rtl="0" eaLnBrk="1" latinLnBrk="0" hangingPunct="1">
        <a:lnSpc>
          <a:spcPct val="100000"/>
        </a:lnSpc>
        <a:spcBef>
          <a:spcPts val="500"/>
        </a:spcBef>
        <a:buFont typeface="Arial" panose="020B0604020202020204" pitchFamily="34" charset="0"/>
        <a:buNone/>
        <a:defRPr sz="1000" b="0" i="0" kern="1200">
          <a:solidFill>
            <a:schemeClr val="tx1"/>
          </a:solidFill>
          <a:latin typeface="PrudentialModern Light" pitchFamily="2" charset="77"/>
          <a:ea typeface="+mn-ea"/>
          <a:cs typeface="+mn-cs"/>
        </a:defRPr>
      </a:lvl4pPr>
      <a:lvl5pPr marL="1828800" indent="0" algn="l" defTabSz="914400" rtl="0" eaLnBrk="1" latinLnBrk="0" hangingPunct="1">
        <a:lnSpc>
          <a:spcPct val="100000"/>
        </a:lnSpc>
        <a:spcBef>
          <a:spcPts val="500"/>
        </a:spcBef>
        <a:buFont typeface="Arial" panose="020B0604020202020204" pitchFamily="34" charset="0"/>
        <a:buNone/>
        <a:defRPr sz="1000" b="0" i="0" kern="1200">
          <a:solidFill>
            <a:schemeClr val="tx1"/>
          </a:solidFill>
          <a:latin typeface="PrudentialModern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pos="384">
          <p15:clr>
            <a:srgbClr val="F26B43"/>
          </p15:clr>
        </p15:guide>
        <p15:guide id="3" pos="7296">
          <p15:clr>
            <a:srgbClr val="F26B43"/>
          </p15:clr>
        </p15:guide>
        <p15:guide id="4" orient="horz" pos="2160">
          <p15:clr>
            <a:srgbClr val="F26B43"/>
          </p15:clr>
        </p15:guide>
        <p15:guide id="5" orient="horz" pos="192">
          <p15:clr>
            <a:srgbClr val="F26B43"/>
          </p15:clr>
        </p15:guide>
        <p15:guide id="6" orient="horz" pos="576">
          <p15:clr>
            <a:srgbClr val="F26B43"/>
          </p15:clr>
        </p15:guide>
        <p15:guide id="7" orient="horz" pos="1008">
          <p15:clr>
            <a:srgbClr val="F26B43"/>
          </p15:clr>
        </p15:guide>
        <p15:guide id="8" orient="horz" pos="1152">
          <p15:clr>
            <a:srgbClr val="F26B43"/>
          </p15:clr>
        </p15:guide>
        <p15:guide id="9">
          <p15:clr>
            <a:srgbClr val="F26B43"/>
          </p15:clr>
        </p15:guide>
        <p15:guide id="10" pos="880">
          <p15:clr>
            <a:srgbClr val="F26B43"/>
          </p15:clr>
        </p15:guide>
        <p15:guide id="11" pos="968">
          <p15:clr>
            <a:srgbClr val="F26B43"/>
          </p15:clr>
        </p15:guide>
        <p15:guide id="12" pos="1464">
          <p15:clr>
            <a:srgbClr val="F26B43"/>
          </p15:clr>
        </p15:guide>
        <p15:guide id="13" pos="1550">
          <p15:clr>
            <a:srgbClr val="F26B43"/>
          </p15:clr>
        </p15:guide>
        <p15:guide id="14" pos="2046">
          <p15:clr>
            <a:srgbClr val="F26B43"/>
          </p15:clr>
        </p15:guide>
        <p15:guide id="15" pos="2136">
          <p15:clr>
            <a:srgbClr val="F26B43"/>
          </p15:clr>
        </p15:guide>
        <p15:guide id="16" pos="2632">
          <p15:clr>
            <a:srgbClr val="F26B43"/>
          </p15:clr>
        </p15:guide>
        <p15:guide id="17" pos="2714">
          <p15:clr>
            <a:srgbClr val="F26B43"/>
          </p15:clr>
        </p15:guide>
        <p15:guide id="18" pos="3212">
          <p15:clr>
            <a:srgbClr val="F26B43"/>
          </p15:clr>
        </p15:guide>
        <p15:guide id="19" pos="3300">
          <p15:clr>
            <a:srgbClr val="F26B43"/>
          </p15:clr>
        </p15:guide>
        <p15:guide id="20" pos="4378">
          <p15:clr>
            <a:srgbClr val="F26B43"/>
          </p15:clr>
        </p15:guide>
        <p15:guide id="21" pos="3796">
          <p15:clr>
            <a:srgbClr val="F26B43"/>
          </p15:clr>
        </p15:guide>
        <p15:guide id="22" pos="3882">
          <p15:clr>
            <a:srgbClr val="F26B43"/>
          </p15:clr>
        </p15:guide>
        <p15:guide id="23" pos="4464">
          <p15:clr>
            <a:srgbClr val="F26B43"/>
          </p15:clr>
        </p15:guide>
        <p15:guide id="24" pos="4962">
          <p15:clr>
            <a:srgbClr val="F26B43"/>
          </p15:clr>
        </p15:guide>
        <p15:guide id="25" pos="5048">
          <p15:clr>
            <a:srgbClr val="F26B43"/>
          </p15:clr>
        </p15:guide>
        <p15:guide id="26" pos="5544">
          <p15:clr>
            <a:srgbClr val="F26B43"/>
          </p15:clr>
        </p15:guide>
        <p15:guide id="27" pos="5640">
          <p15:clr>
            <a:srgbClr val="F26B43"/>
          </p15:clr>
        </p15:guide>
        <p15:guide id="28" pos="6128">
          <p15:clr>
            <a:srgbClr val="F26B43"/>
          </p15:clr>
        </p15:guide>
        <p15:guide id="29" pos="6216">
          <p15:clr>
            <a:srgbClr val="F26B43"/>
          </p15:clr>
        </p15:guide>
        <p15:guide id="30" pos="6710">
          <p15:clr>
            <a:srgbClr val="F26B43"/>
          </p15:clr>
        </p15:guide>
        <p15:guide id="31" pos="6798">
          <p15:clr>
            <a:srgbClr val="F26B43"/>
          </p15:clr>
        </p15:guide>
        <p15:guide id="32" pos="7680">
          <p15:clr>
            <a:srgbClr val="F26B43"/>
          </p15:clr>
        </p15:guide>
        <p15:guide id="33" orient="horz" pos="4032">
          <p15:clr>
            <a:srgbClr val="F26B43"/>
          </p15:clr>
        </p15:guide>
        <p15:guide id="34" pos="1224">
          <p15:clr>
            <a:srgbClr val="F26B43"/>
          </p15:clr>
        </p15:guide>
        <p15:guide id="35" orient="horz" pos="288">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A7CD1B3-2583-75B1-DFEF-41180C39AF1B}"/>
              </a:ext>
            </a:extLst>
          </p:cNvPr>
          <p:cNvSpPr>
            <a:spLocks noGrp="1"/>
          </p:cNvSpPr>
          <p:nvPr>
            <p:ph type="title"/>
          </p:nvPr>
        </p:nvSpPr>
        <p:spPr>
          <a:xfrm>
            <a:off x="609600" y="871051"/>
            <a:ext cx="10042525" cy="957749"/>
          </a:xfrm>
          <a:prstGeom prst="rect">
            <a:avLst/>
          </a:prstGeom>
        </p:spPr>
        <p:txBody>
          <a:bodyPr vert="horz" lIns="0" tIns="0" rIns="0" bIns="0" rtlCol="0" anchor="t">
            <a:normAutofit/>
          </a:bodyPr>
          <a:lstStyle/>
          <a:p>
            <a:r>
              <a:rPr lang="en-US"/>
              <a:t>CLICK TO EDIT MASTER TITLE STYLE</a:t>
            </a:r>
          </a:p>
        </p:txBody>
      </p:sp>
      <p:sp>
        <p:nvSpPr>
          <p:cNvPr id="3" name="Text Placeholder 2">
            <a:extLst>
              <a:ext uri="{FF2B5EF4-FFF2-40B4-BE49-F238E27FC236}">
                <a16:creationId xmlns:a16="http://schemas.microsoft.com/office/drawing/2014/main" id="{7B89F954-0FF9-9196-A12D-D6D3F6689196}"/>
              </a:ext>
            </a:extLst>
          </p:cNvPr>
          <p:cNvSpPr>
            <a:spLocks noGrp="1"/>
          </p:cNvSpPr>
          <p:nvPr>
            <p:ph type="body" idx="1"/>
          </p:nvPr>
        </p:nvSpPr>
        <p:spPr>
          <a:xfrm>
            <a:off x="609600" y="1828800"/>
            <a:ext cx="10042525" cy="4572000"/>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Google Shape;43;p8">
            <a:extLst>
              <a:ext uri="{FF2B5EF4-FFF2-40B4-BE49-F238E27FC236}">
                <a16:creationId xmlns:a16="http://schemas.microsoft.com/office/drawing/2014/main" id="{155E589C-3D1A-F097-ED83-3A6686994857}"/>
              </a:ext>
            </a:extLst>
          </p:cNvPr>
          <p:cNvSpPr txBox="1"/>
          <p:nvPr userDrawn="1"/>
        </p:nvSpPr>
        <p:spPr>
          <a:xfrm>
            <a:off x="607633" y="223714"/>
            <a:ext cx="1291189" cy="107722"/>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700" b="1" i="0" dirty="0">
                <a:solidFill>
                  <a:srgbClr val="001F45"/>
                </a:solidFill>
                <a:latin typeface="PrudentialModern Bold SemiConde" pitchFamily="2" charset="77"/>
                <a:ea typeface="Barlow Condensed Medium"/>
                <a:cs typeface="Barlow Condensed Medium"/>
                <a:sym typeface="Barlow Condensed Medium"/>
              </a:rPr>
              <a:t>150</a:t>
            </a:r>
            <a:r>
              <a:rPr lang="en-US" sz="700" b="1" i="0" baseline="30000" dirty="0">
                <a:solidFill>
                  <a:srgbClr val="001F45"/>
                </a:solidFill>
                <a:latin typeface="PrudentialModern Bold SemiConde" pitchFamily="2" charset="77"/>
                <a:ea typeface="Barlow Condensed Medium"/>
                <a:cs typeface="Barlow Condensed Medium"/>
                <a:sym typeface="Barlow Condensed Medium"/>
              </a:rPr>
              <a:t>TH</a:t>
            </a:r>
            <a:r>
              <a:rPr lang="en-US" sz="700" b="1" i="0" dirty="0">
                <a:solidFill>
                  <a:srgbClr val="001F45"/>
                </a:solidFill>
                <a:latin typeface="PrudentialModern Bold SemiConde" pitchFamily="2" charset="77"/>
                <a:ea typeface="Barlow Condensed Medium"/>
                <a:cs typeface="Barlow Condensed Medium"/>
                <a:sym typeface="Barlow Condensed Medium"/>
              </a:rPr>
              <a:t> ANNIVERSARY </a:t>
            </a:r>
          </a:p>
        </p:txBody>
      </p:sp>
      <p:sp>
        <p:nvSpPr>
          <p:cNvPr id="5" name="Google Shape;44;p8">
            <a:extLst>
              <a:ext uri="{FF2B5EF4-FFF2-40B4-BE49-F238E27FC236}">
                <a16:creationId xmlns:a16="http://schemas.microsoft.com/office/drawing/2014/main" id="{C40C64A6-E071-CEC1-680B-A317B3BF2321}"/>
              </a:ext>
            </a:extLst>
          </p:cNvPr>
          <p:cNvSpPr txBox="1"/>
          <p:nvPr userDrawn="1"/>
        </p:nvSpPr>
        <p:spPr>
          <a:xfrm>
            <a:off x="1954034" y="223714"/>
            <a:ext cx="1293991" cy="107722"/>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US" sz="700" b="1" i="0">
                <a:solidFill>
                  <a:srgbClr val="001F45"/>
                </a:solidFill>
                <a:latin typeface="PrudentialModern Bold SemiConde" pitchFamily="2" charset="77"/>
                <a:ea typeface="Barlow Condensed Medium"/>
                <a:cs typeface="Barlow Condensed Medium"/>
                <a:sym typeface="Barlow Condensed Medium"/>
              </a:rPr>
              <a:t>TOOLKIT</a:t>
            </a:r>
          </a:p>
        </p:txBody>
      </p:sp>
      <p:grpSp>
        <p:nvGrpSpPr>
          <p:cNvPr id="6" name="Group 5">
            <a:extLst>
              <a:ext uri="{FF2B5EF4-FFF2-40B4-BE49-F238E27FC236}">
                <a16:creationId xmlns:a16="http://schemas.microsoft.com/office/drawing/2014/main" id="{FB60277A-3FEE-49AD-FB68-532C1638DCB5}"/>
              </a:ext>
            </a:extLst>
          </p:cNvPr>
          <p:cNvGrpSpPr/>
          <p:nvPr userDrawn="1"/>
        </p:nvGrpSpPr>
        <p:grpSpPr>
          <a:xfrm>
            <a:off x="0" y="-2494524"/>
            <a:ext cx="12194959" cy="506027"/>
            <a:chOff x="0" y="-506027"/>
            <a:chExt cx="12194959" cy="506027"/>
          </a:xfrm>
        </p:grpSpPr>
        <p:sp>
          <p:nvSpPr>
            <p:cNvPr id="7" name="Rectangle 6">
              <a:extLst>
                <a:ext uri="{FF2B5EF4-FFF2-40B4-BE49-F238E27FC236}">
                  <a16:creationId xmlns:a16="http://schemas.microsoft.com/office/drawing/2014/main" id="{01FDC2D2-FB46-D173-5A87-06690216C048}"/>
                </a:ext>
              </a:extLst>
            </p:cNvPr>
            <p:cNvSpPr/>
            <p:nvPr/>
          </p:nvSpPr>
          <p:spPr>
            <a:xfrm>
              <a:off x="0" y="-506027"/>
              <a:ext cx="609600" cy="506027"/>
            </a:xfrm>
            <a:prstGeom prst="rect">
              <a:avLst/>
            </a:prstGeom>
            <a:solidFill>
              <a:srgbClr val="FF6C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PrudentialModern Light" pitchFamily="2" charset="77"/>
              </a:endParaRPr>
            </a:p>
          </p:txBody>
        </p:sp>
        <p:sp>
          <p:nvSpPr>
            <p:cNvPr id="8" name="Rectangle 7">
              <a:extLst>
                <a:ext uri="{FF2B5EF4-FFF2-40B4-BE49-F238E27FC236}">
                  <a16:creationId xmlns:a16="http://schemas.microsoft.com/office/drawing/2014/main" id="{980207B3-DA59-BCAD-E790-7694F1D2BFCA}"/>
                </a:ext>
              </a:extLst>
            </p:cNvPr>
            <p:cNvSpPr/>
            <p:nvPr/>
          </p:nvSpPr>
          <p:spPr>
            <a:xfrm>
              <a:off x="11585359" y="-506027"/>
              <a:ext cx="609600" cy="506027"/>
            </a:xfrm>
            <a:prstGeom prst="rect">
              <a:avLst/>
            </a:prstGeom>
            <a:solidFill>
              <a:srgbClr val="FF6C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PrudentialModern Light" pitchFamily="2" charset="77"/>
              </a:endParaRPr>
            </a:p>
          </p:txBody>
        </p:sp>
        <p:grpSp>
          <p:nvGrpSpPr>
            <p:cNvPr id="9" name="Group 8">
              <a:extLst>
                <a:ext uri="{FF2B5EF4-FFF2-40B4-BE49-F238E27FC236}">
                  <a16:creationId xmlns:a16="http://schemas.microsoft.com/office/drawing/2014/main" id="{F84AB98D-838E-C0CB-778E-1E78C08E9158}"/>
                </a:ext>
              </a:extLst>
            </p:cNvPr>
            <p:cNvGrpSpPr/>
            <p:nvPr/>
          </p:nvGrpSpPr>
          <p:grpSpPr>
            <a:xfrm>
              <a:off x="609600" y="-506027"/>
              <a:ext cx="10972800" cy="506027"/>
              <a:chOff x="609600" y="-506027"/>
              <a:chExt cx="10878105" cy="506027"/>
            </a:xfrm>
          </p:grpSpPr>
          <p:sp>
            <p:nvSpPr>
              <p:cNvPr id="10" name="Rectangle 9">
                <a:extLst>
                  <a:ext uri="{FF2B5EF4-FFF2-40B4-BE49-F238E27FC236}">
                    <a16:creationId xmlns:a16="http://schemas.microsoft.com/office/drawing/2014/main" id="{53AB68DD-D5D8-E681-E342-73FA63A1BEF0}"/>
                  </a:ext>
                </a:extLst>
              </p:cNvPr>
              <p:cNvSpPr/>
              <p:nvPr/>
            </p:nvSpPr>
            <p:spPr>
              <a:xfrm>
                <a:off x="609600" y="-506027"/>
                <a:ext cx="783367" cy="506027"/>
              </a:xfrm>
              <a:prstGeom prst="rect">
                <a:avLst/>
              </a:prstGeom>
              <a:solidFill>
                <a:srgbClr val="007B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PrudentialModern Light" pitchFamily="2" charset="77"/>
                </a:endParaRPr>
              </a:p>
            </p:txBody>
          </p:sp>
          <p:sp>
            <p:nvSpPr>
              <p:cNvPr id="11" name="Rectangle 10">
                <a:extLst>
                  <a:ext uri="{FF2B5EF4-FFF2-40B4-BE49-F238E27FC236}">
                    <a16:creationId xmlns:a16="http://schemas.microsoft.com/office/drawing/2014/main" id="{CF7B5EB8-8500-9903-69FC-D2FA55E2BD67}"/>
                  </a:ext>
                </a:extLst>
              </p:cNvPr>
              <p:cNvSpPr/>
              <p:nvPr/>
            </p:nvSpPr>
            <p:spPr>
              <a:xfrm>
                <a:off x="1527303" y="-506027"/>
                <a:ext cx="783367" cy="506027"/>
              </a:xfrm>
              <a:prstGeom prst="rect">
                <a:avLst/>
              </a:prstGeom>
              <a:solidFill>
                <a:srgbClr val="007B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PrudentialModern Light" pitchFamily="2" charset="77"/>
                </a:endParaRPr>
              </a:p>
            </p:txBody>
          </p:sp>
          <p:sp>
            <p:nvSpPr>
              <p:cNvPr id="12" name="Rectangle 11">
                <a:extLst>
                  <a:ext uri="{FF2B5EF4-FFF2-40B4-BE49-F238E27FC236}">
                    <a16:creationId xmlns:a16="http://schemas.microsoft.com/office/drawing/2014/main" id="{E6D252A0-5086-5B1E-F8AF-B309916D464C}"/>
                  </a:ext>
                </a:extLst>
              </p:cNvPr>
              <p:cNvSpPr/>
              <p:nvPr/>
            </p:nvSpPr>
            <p:spPr>
              <a:xfrm>
                <a:off x="2445006" y="-506027"/>
                <a:ext cx="783367" cy="506027"/>
              </a:xfrm>
              <a:prstGeom prst="rect">
                <a:avLst/>
              </a:prstGeom>
              <a:solidFill>
                <a:srgbClr val="007B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PrudentialModern Light" pitchFamily="2" charset="77"/>
                </a:endParaRPr>
              </a:p>
            </p:txBody>
          </p:sp>
          <p:sp>
            <p:nvSpPr>
              <p:cNvPr id="13" name="Rectangle 12">
                <a:extLst>
                  <a:ext uri="{FF2B5EF4-FFF2-40B4-BE49-F238E27FC236}">
                    <a16:creationId xmlns:a16="http://schemas.microsoft.com/office/drawing/2014/main" id="{6C5F092C-33D7-EDF8-0D63-369F1E4ED9C2}"/>
                  </a:ext>
                </a:extLst>
              </p:cNvPr>
              <p:cNvSpPr/>
              <p:nvPr/>
            </p:nvSpPr>
            <p:spPr>
              <a:xfrm>
                <a:off x="3362709" y="-506027"/>
                <a:ext cx="783367" cy="506027"/>
              </a:xfrm>
              <a:prstGeom prst="rect">
                <a:avLst/>
              </a:prstGeom>
              <a:solidFill>
                <a:srgbClr val="007B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PrudentialModern Light" pitchFamily="2" charset="77"/>
                </a:endParaRPr>
              </a:p>
            </p:txBody>
          </p:sp>
          <p:sp>
            <p:nvSpPr>
              <p:cNvPr id="14" name="Rectangle 13">
                <a:extLst>
                  <a:ext uri="{FF2B5EF4-FFF2-40B4-BE49-F238E27FC236}">
                    <a16:creationId xmlns:a16="http://schemas.microsoft.com/office/drawing/2014/main" id="{485F7BAA-A8DA-3033-31FC-19BE9EB2356C}"/>
                  </a:ext>
                </a:extLst>
              </p:cNvPr>
              <p:cNvSpPr/>
              <p:nvPr/>
            </p:nvSpPr>
            <p:spPr>
              <a:xfrm>
                <a:off x="4280412" y="-506027"/>
                <a:ext cx="783367" cy="506027"/>
              </a:xfrm>
              <a:prstGeom prst="rect">
                <a:avLst/>
              </a:prstGeom>
              <a:solidFill>
                <a:srgbClr val="007B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PrudentialModern Light" pitchFamily="2" charset="77"/>
                </a:endParaRPr>
              </a:p>
            </p:txBody>
          </p:sp>
          <p:sp>
            <p:nvSpPr>
              <p:cNvPr id="15" name="Rectangle 14">
                <a:extLst>
                  <a:ext uri="{FF2B5EF4-FFF2-40B4-BE49-F238E27FC236}">
                    <a16:creationId xmlns:a16="http://schemas.microsoft.com/office/drawing/2014/main" id="{053F2F94-28C5-A45E-69D5-5B3D384B75DD}"/>
                  </a:ext>
                </a:extLst>
              </p:cNvPr>
              <p:cNvSpPr/>
              <p:nvPr/>
            </p:nvSpPr>
            <p:spPr>
              <a:xfrm>
                <a:off x="5198115" y="-506027"/>
                <a:ext cx="783367" cy="506027"/>
              </a:xfrm>
              <a:prstGeom prst="rect">
                <a:avLst/>
              </a:prstGeom>
              <a:solidFill>
                <a:srgbClr val="007B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PrudentialModern Light" pitchFamily="2" charset="77"/>
                </a:endParaRPr>
              </a:p>
            </p:txBody>
          </p:sp>
          <p:sp>
            <p:nvSpPr>
              <p:cNvPr id="16" name="Rectangle 15">
                <a:extLst>
                  <a:ext uri="{FF2B5EF4-FFF2-40B4-BE49-F238E27FC236}">
                    <a16:creationId xmlns:a16="http://schemas.microsoft.com/office/drawing/2014/main" id="{EC00219D-8CFA-35DF-999E-E69F9B3C4059}"/>
                  </a:ext>
                </a:extLst>
              </p:cNvPr>
              <p:cNvSpPr/>
              <p:nvPr/>
            </p:nvSpPr>
            <p:spPr>
              <a:xfrm>
                <a:off x="6115818" y="-506027"/>
                <a:ext cx="783367" cy="506027"/>
              </a:xfrm>
              <a:prstGeom prst="rect">
                <a:avLst/>
              </a:prstGeom>
              <a:solidFill>
                <a:srgbClr val="007B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PrudentialModern Light" pitchFamily="2" charset="77"/>
                </a:endParaRPr>
              </a:p>
            </p:txBody>
          </p:sp>
          <p:sp>
            <p:nvSpPr>
              <p:cNvPr id="17" name="Rectangle 16">
                <a:extLst>
                  <a:ext uri="{FF2B5EF4-FFF2-40B4-BE49-F238E27FC236}">
                    <a16:creationId xmlns:a16="http://schemas.microsoft.com/office/drawing/2014/main" id="{3C3FDA6D-29B5-F318-C836-58BA47BB18F4}"/>
                  </a:ext>
                </a:extLst>
              </p:cNvPr>
              <p:cNvSpPr/>
              <p:nvPr/>
            </p:nvSpPr>
            <p:spPr>
              <a:xfrm>
                <a:off x="7033521" y="-506027"/>
                <a:ext cx="783367" cy="506027"/>
              </a:xfrm>
              <a:prstGeom prst="rect">
                <a:avLst/>
              </a:prstGeom>
              <a:solidFill>
                <a:srgbClr val="007B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PrudentialModern Light" pitchFamily="2" charset="77"/>
                </a:endParaRPr>
              </a:p>
            </p:txBody>
          </p:sp>
          <p:sp>
            <p:nvSpPr>
              <p:cNvPr id="18" name="Rectangle 17">
                <a:extLst>
                  <a:ext uri="{FF2B5EF4-FFF2-40B4-BE49-F238E27FC236}">
                    <a16:creationId xmlns:a16="http://schemas.microsoft.com/office/drawing/2014/main" id="{77DF4A97-7093-A719-D878-EB8DC6000F07}"/>
                  </a:ext>
                </a:extLst>
              </p:cNvPr>
              <p:cNvSpPr/>
              <p:nvPr/>
            </p:nvSpPr>
            <p:spPr>
              <a:xfrm>
                <a:off x="7951224" y="-506027"/>
                <a:ext cx="783367" cy="506027"/>
              </a:xfrm>
              <a:prstGeom prst="rect">
                <a:avLst/>
              </a:prstGeom>
              <a:solidFill>
                <a:srgbClr val="007B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PrudentialModern Light" pitchFamily="2" charset="77"/>
                </a:endParaRPr>
              </a:p>
            </p:txBody>
          </p:sp>
          <p:sp>
            <p:nvSpPr>
              <p:cNvPr id="19" name="Rectangle 18">
                <a:extLst>
                  <a:ext uri="{FF2B5EF4-FFF2-40B4-BE49-F238E27FC236}">
                    <a16:creationId xmlns:a16="http://schemas.microsoft.com/office/drawing/2014/main" id="{E670F298-69A8-D8C9-2AAA-DA10D8C9F799}"/>
                  </a:ext>
                </a:extLst>
              </p:cNvPr>
              <p:cNvSpPr/>
              <p:nvPr/>
            </p:nvSpPr>
            <p:spPr>
              <a:xfrm>
                <a:off x="8868927" y="-506027"/>
                <a:ext cx="783367" cy="506027"/>
              </a:xfrm>
              <a:prstGeom prst="rect">
                <a:avLst/>
              </a:prstGeom>
              <a:solidFill>
                <a:srgbClr val="007B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PrudentialModern Light" pitchFamily="2" charset="77"/>
                </a:endParaRPr>
              </a:p>
            </p:txBody>
          </p:sp>
          <p:sp>
            <p:nvSpPr>
              <p:cNvPr id="20" name="Rectangle 19">
                <a:extLst>
                  <a:ext uri="{FF2B5EF4-FFF2-40B4-BE49-F238E27FC236}">
                    <a16:creationId xmlns:a16="http://schemas.microsoft.com/office/drawing/2014/main" id="{22511ECC-BDFD-05DE-EB9D-C3C82142A12F}"/>
                  </a:ext>
                </a:extLst>
              </p:cNvPr>
              <p:cNvSpPr/>
              <p:nvPr/>
            </p:nvSpPr>
            <p:spPr>
              <a:xfrm>
                <a:off x="9786630" y="-506027"/>
                <a:ext cx="783367" cy="506027"/>
              </a:xfrm>
              <a:prstGeom prst="rect">
                <a:avLst/>
              </a:prstGeom>
              <a:solidFill>
                <a:srgbClr val="007B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PrudentialModern Light" pitchFamily="2" charset="77"/>
                </a:endParaRPr>
              </a:p>
            </p:txBody>
          </p:sp>
          <p:sp>
            <p:nvSpPr>
              <p:cNvPr id="21" name="Rectangle 20">
                <a:extLst>
                  <a:ext uri="{FF2B5EF4-FFF2-40B4-BE49-F238E27FC236}">
                    <a16:creationId xmlns:a16="http://schemas.microsoft.com/office/drawing/2014/main" id="{9B5575DA-C9B5-12C7-51BF-974540111D61}"/>
                  </a:ext>
                </a:extLst>
              </p:cNvPr>
              <p:cNvSpPr/>
              <p:nvPr/>
            </p:nvSpPr>
            <p:spPr>
              <a:xfrm>
                <a:off x="10704338" y="-506027"/>
                <a:ext cx="783367" cy="506027"/>
              </a:xfrm>
              <a:prstGeom prst="rect">
                <a:avLst/>
              </a:prstGeom>
              <a:solidFill>
                <a:srgbClr val="007B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PrudentialModern Light" pitchFamily="2" charset="77"/>
                </a:endParaRPr>
              </a:p>
            </p:txBody>
          </p:sp>
        </p:grpSp>
      </p:grpSp>
    </p:spTree>
    <p:extLst>
      <p:ext uri="{BB962C8B-B14F-4D97-AF65-F5344CB8AC3E}">
        <p14:creationId xmlns:p14="http://schemas.microsoft.com/office/powerpoint/2010/main" val="610992823"/>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703" r:id="rId5"/>
    <p:sldLayoutId id="2147483704" r:id="rId6"/>
  </p:sldLayoutIdLst>
  <p:hf hdr="0" ftr="0" dt="0"/>
  <p:txStyles>
    <p:titleStyle>
      <a:lvl1pPr algn="l" defTabSz="914400" rtl="0" eaLnBrk="1" latinLnBrk="0" hangingPunct="1">
        <a:lnSpc>
          <a:spcPct val="90000"/>
        </a:lnSpc>
        <a:spcBef>
          <a:spcPct val="0"/>
        </a:spcBef>
        <a:buNone/>
        <a:defRPr sz="3000" b="1" i="0" kern="1200">
          <a:solidFill>
            <a:srgbClr val="001F45"/>
          </a:solidFill>
          <a:latin typeface="PrudentialModern Bold SemiConde" pitchFamily="2" charset="77"/>
          <a:ea typeface="+mj-ea"/>
          <a:cs typeface="+mj-cs"/>
        </a:defRPr>
      </a:lvl1pPr>
    </p:titleStyle>
    <p:bodyStyle>
      <a:lvl1pPr marL="0" indent="0" algn="l" defTabSz="914400" rtl="0" eaLnBrk="1" latinLnBrk="0" hangingPunct="1">
        <a:lnSpc>
          <a:spcPct val="100000"/>
        </a:lnSpc>
        <a:spcBef>
          <a:spcPts val="1000"/>
        </a:spcBef>
        <a:buFont typeface="Arial" panose="020B0604020202020204" pitchFamily="34" charset="0"/>
        <a:buNone/>
        <a:defRPr sz="1000" b="0" i="0" kern="1200">
          <a:solidFill>
            <a:schemeClr val="tx1"/>
          </a:solidFill>
          <a:latin typeface="PrudentialModern Light" pitchFamily="2" charset="77"/>
          <a:ea typeface="+mn-ea"/>
          <a:cs typeface="+mn-cs"/>
        </a:defRPr>
      </a:lvl1pPr>
      <a:lvl2pPr marL="457200" indent="0" algn="l" defTabSz="914400" rtl="0" eaLnBrk="1" latinLnBrk="0" hangingPunct="1">
        <a:lnSpc>
          <a:spcPct val="100000"/>
        </a:lnSpc>
        <a:spcBef>
          <a:spcPts val="500"/>
        </a:spcBef>
        <a:buFont typeface="Arial" panose="020B0604020202020204" pitchFamily="34" charset="0"/>
        <a:buNone/>
        <a:defRPr sz="1000" b="0" i="0" kern="1200">
          <a:solidFill>
            <a:schemeClr val="tx1"/>
          </a:solidFill>
          <a:latin typeface="PrudentialModern Light" pitchFamily="2" charset="77"/>
          <a:ea typeface="+mn-ea"/>
          <a:cs typeface="+mn-cs"/>
        </a:defRPr>
      </a:lvl2pPr>
      <a:lvl3pPr marL="914400" indent="0" algn="l" defTabSz="914400" rtl="0" eaLnBrk="1" latinLnBrk="0" hangingPunct="1">
        <a:lnSpc>
          <a:spcPct val="100000"/>
        </a:lnSpc>
        <a:spcBef>
          <a:spcPts val="500"/>
        </a:spcBef>
        <a:buFont typeface="Arial" panose="020B0604020202020204" pitchFamily="34" charset="0"/>
        <a:buNone/>
        <a:defRPr sz="1000" b="0" i="0" kern="1200">
          <a:solidFill>
            <a:schemeClr val="tx1"/>
          </a:solidFill>
          <a:latin typeface="PrudentialModern Light" pitchFamily="2" charset="77"/>
          <a:ea typeface="+mn-ea"/>
          <a:cs typeface="+mn-cs"/>
        </a:defRPr>
      </a:lvl3pPr>
      <a:lvl4pPr marL="1371600" indent="0" algn="l" defTabSz="914400" rtl="0" eaLnBrk="1" latinLnBrk="0" hangingPunct="1">
        <a:lnSpc>
          <a:spcPct val="100000"/>
        </a:lnSpc>
        <a:spcBef>
          <a:spcPts val="500"/>
        </a:spcBef>
        <a:buFont typeface="Arial" panose="020B0604020202020204" pitchFamily="34" charset="0"/>
        <a:buNone/>
        <a:defRPr sz="1000" b="0" i="0" kern="1200">
          <a:solidFill>
            <a:schemeClr val="tx1"/>
          </a:solidFill>
          <a:latin typeface="PrudentialModern Light" pitchFamily="2" charset="77"/>
          <a:ea typeface="+mn-ea"/>
          <a:cs typeface="+mn-cs"/>
        </a:defRPr>
      </a:lvl4pPr>
      <a:lvl5pPr marL="1828800" indent="0" algn="l" defTabSz="914400" rtl="0" eaLnBrk="1" latinLnBrk="0" hangingPunct="1">
        <a:lnSpc>
          <a:spcPct val="100000"/>
        </a:lnSpc>
        <a:spcBef>
          <a:spcPts val="500"/>
        </a:spcBef>
        <a:buFont typeface="Arial" panose="020B0604020202020204" pitchFamily="34" charset="0"/>
        <a:buNone/>
        <a:defRPr sz="1000" b="0" i="0" kern="1200">
          <a:solidFill>
            <a:schemeClr val="tx1"/>
          </a:solidFill>
          <a:latin typeface="PrudentialModern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pos="384">
          <p15:clr>
            <a:srgbClr val="F26B43"/>
          </p15:clr>
        </p15:guide>
        <p15:guide id="3" pos="7296">
          <p15:clr>
            <a:srgbClr val="F26B43"/>
          </p15:clr>
        </p15:guide>
        <p15:guide id="4" orient="horz" pos="2160">
          <p15:clr>
            <a:srgbClr val="F26B43"/>
          </p15:clr>
        </p15:guide>
        <p15:guide id="5" orient="horz" pos="192">
          <p15:clr>
            <a:srgbClr val="F26B43"/>
          </p15:clr>
        </p15:guide>
        <p15:guide id="6" orient="horz" pos="576">
          <p15:clr>
            <a:srgbClr val="F26B43"/>
          </p15:clr>
        </p15:guide>
        <p15:guide id="7" orient="horz" pos="1008">
          <p15:clr>
            <a:srgbClr val="F26B43"/>
          </p15:clr>
        </p15:guide>
        <p15:guide id="8" orient="horz" pos="1152">
          <p15:clr>
            <a:srgbClr val="F26B43"/>
          </p15:clr>
        </p15:guide>
        <p15:guide id="9">
          <p15:clr>
            <a:srgbClr val="F26B43"/>
          </p15:clr>
        </p15:guide>
        <p15:guide id="10" pos="880">
          <p15:clr>
            <a:srgbClr val="F26B43"/>
          </p15:clr>
        </p15:guide>
        <p15:guide id="11" pos="968">
          <p15:clr>
            <a:srgbClr val="F26B43"/>
          </p15:clr>
        </p15:guide>
        <p15:guide id="12" pos="1464">
          <p15:clr>
            <a:srgbClr val="F26B43"/>
          </p15:clr>
        </p15:guide>
        <p15:guide id="13" pos="1550">
          <p15:clr>
            <a:srgbClr val="F26B43"/>
          </p15:clr>
        </p15:guide>
        <p15:guide id="14" pos="2046">
          <p15:clr>
            <a:srgbClr val="F26B43"/>
          </p15:clr>
        </p15:guide>
        <p15:guide id="15" pos="2136">
          <p15:clr>
            <a:srgbClr val="F26B43"/>
          </p15:clr>
        </p15:guide>
        <p15:guide id="16" pos="2632">
          <p15:clr>
            <a:srgbClr val="F26B43"/>
          </p15:clr>
        </p15:guide>
        <p15:guide id="17" pos="2714">
          <p15:clr>
            <a:srgbClr val="F26B43"/>
          </p15:clr>
        </p15:guide>
        <p15:guide id="18" pos="3212">
          <p15:clr>
            <a:srgbClr val="F26B43"/>
          </p15:clr>
        </p15:guide>
        <p15:guide id="19" pos="3300">
          <p15:clr>
            <a:srgbClr val="F26B43"/>
          </p15:clr>
        </p15:guide>
        <p15:guide id="20" pos="4378">
          <p15:clr>
            <a:srgbClr val="F26B43"/>
          </p15:clr>
        </p15:guide>
        <p15:guide id="21" pos="3796">
          <p15:clr>
            <a:srgbClr val="F26B43"/>
          </p15:clr>
        </p15:guide>
        <p15:guide id="22" pos="3882">
          <p15:clr>
            <a:srgbClr val="F26B43"/>
          </p15:clr>
        </p15:guide>
        <p15:guide id="23" pos="4464">
          <p15:clr>
            <a:srgbClr val="F26B43"/>
          </p15:clr>
        </p15:guide>
        <p15:guide id="24" pos="4962">
          <p15:clr>
            <a:srgbClr val="F26B43"/>
          </p15:clr>
        </p15:guide>
        <p15:guide id="25" pos="5048">
          <p15:clr>
            <a:srgbClr val="F26B43"/>
          </p15:clr>
        </p15:guide>
        <p15:guide id="26" pos="5544">
          <p15:clr>
            <a:srgbClr val="F26B43"/>
          </p15:clr>
        </p15:guide>
        <p15:guide id="27" pos="5640">
          <p15:clr>
            <a:srgbClr val="F26B43"/>
          </p15:clr>
        </p15:guide>
        <p15:guide id="28" pos="6128">
          <p15:clr>
            <a:srgbClr val="F26B43"/>
          </p15:clr>
        </p15:guide>
        <p15:guide id="29" pos="6216">
          <p15:clr>
            <a:srgbClr val="F26B43"/>
          </p15:clr>
        </p15:guide>
        <p15:guide id="30" pos="6710">
          <p15:clr>
            <a:srgbClr val="F26B43"/>
          </p15:clr>
        </p15:guide>
        <p15:guide id="31" pos="6798">
          <p15:clr>
            <a:srgbClr val="F26B43"/>
          </p15:clr>
        </p15:guide>
        <p15:guide id="32" pos="7680">
          <p15:clr>
            <a:srgbClr val="F26B43"/>
          </p15:clr>
        </p15:guide>
        <p15:guide id="33" orient="horz" pos="4032">
          <p15:clr>
            <a:srgbClr val="F26B43"/>
          </p15:clr>
        </p15:guide>
        <p15:guide id="34" pos="1224">
          <p15:clr>
            <a:srgbClr val="F26B43"/>
          </p15:clr>
        </p15:guide>
        <p15:guide id="35" orient="horz" pos="288">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A7CD1B3-2583-75B1-DFEF-41180C39AF1B}"/>
              </a:ext>
            </a:extLst>
          </p:cNvPr>
          <p:cNvSpPr>
            <a:spLocks noGrp="1"/>
          </p:cNvSpPr>
          <p:nvPr>
            <p:ph type="title"/>
          </p:nvPr>
        </p:nvSpPr>
        <p:spPr>
          <a:xfrm>
            <a:off x="609600" y="871051"/>
            <a:ext cx="10042525" cy="957749"/>
          </a:xfrm>
          <a:prstGeom prst="rect">
            <a:avLst/>
          </a:prstGeom>
        </p:spPr>
        <p:txBody>
          <a:bodyPr vert="horz" lIns="0" tIns="0" rIns="0" bIns="0" rtlCol="0" anchor="t">
            <a:normAutofit/>
          </a:bodyPr>
          <a:lstStyle/>
          <a:p>
            <a:r>
              <a:rPr lang="en-US"/>
              <a:t>CLICK TO EDIT MASTER TITLE STYLE</a:t>
            </a:r>
          </a:p>
        </p:txBody>
      </p:sp>
      <p:sp>
        <p:nvSpPr>
          <p:cNvPr id="3" name="Text Placeholder 2">
            <a:extLst>
              <a:ext uri="{FF2B5EF4-FFF2-40B4-BE49-F238E27FC236}">
                <a16:creationId xmlns:a16="http://schemas.microsoft.com/office/drawing/2014/main" id="{7B89F954-0FF9-9196-A12D-D6D3F6689196}"/>
              </a:ext>
            </a:extLst>
          </p:cNvPr>
          <p:cNvSpPr>
            <a:spLocks noGrp="1"/>
          </p:cNvSpPr>
          <p:nvPr>
            <p:ph type="body" idx="1"/>
          </p:nvPr>
        </p:nvSpPr>
        <p:spPr>
          <a:xfrm>
            <a:off x="609600" y="1828800"/>
            <a:ext cx="10042525" cy="4572000"/>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Google Shape;43;p8">
            <a:extLst>
              <a:ext uri="{FF2B5EF4-FFF2-40B4-BE49-F238E27FC236}">
                <a16:creationId xmlns:a16="http://schemas.microsoft.com/office/drawing/2014/main" id="{155E589C-3D1A-F097-ED83-3A6686994857}"/>
              </a:ext>
            </a:extLst>
          </p:cNvPr>
          <p:cNvSpPr txBox="1"/>
          <p:nvPr userDrawn="1"/>
        </p:nvSpPr>
        <p:spPr>
          <a:xfrm>
            <a:off x="607633" y="223714"/>
            <a:ext cx="1291189" cy="107722"/>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US" sz="700" b="1" i="0" dirty="0">
                <a:solidFill>
                  <a:srgbClr val="001F45"/>
                </a:solidFill>
                <a:latin typeface="PrudentialModern Bold SemiConde" pitchFamily="2" charset="77"/>
                <a:ea typeface="Barlow Condensed Medium"/>
                <a:cs typeface="Barlow Condensed Medium"/>
                <a:sym typeface="Barlow Condensed Medium"/>
              </a:rPr>
              <a:t>150</a:t>
            </a:r>
            <a:r>
              <a:rPr lang="en-US" sz="700" b="1" i="0" baseline="30000" dirty="0">
                <a:solidFill>
                  <a:srgbClr val="001F45"/>
                </a:solidFill>
                <a:latin typeface="PrudentialModern Bold SemiConde" pitchFamily="2" charset="77"/>
                <a:ea typeface="Barlow Condensed Medium"/>
                <a:cs typeface="Barlow Condensed Medium"/>
                <a:sym typeface="Barlow Condensed Medium"/>
              </a:rPr>
              <a:t>TH</a:t>
            </a:r>
            <a:r>
              <a:rPr lang="en-US" sz="700" b="1" i="0" dirty="0">
                <a:solidFill>
                  <a:srgbClr val="001F45"/>
                </a:solidFill>
                <a:latin typeface="PrudentialModern Bold SemiConde" pitchFamily="2" charset="77"/>
                <a:ea typeface="Barlow Condensed Medium"/>
                <a:cs typeface="Barlow Condensed Medium"/>
                <a:sym typeface="Barlow Condensed Medium"/>
              </a:rPr>
              <a:t> ANNIVERSARY </a:t>
            </a:r>
          </a:p>
        </p:txBody>
      </p:sp>
      <p:sp>
        <p:nvSpPr>
          <p:cNvPr id="5" name="Google Shape;44;p8">
            <a:extLst>
              <a:ext uri="{FF2B5EF4-FFF2-40B4-BE49-F238E27FC236}">
                <a16:creationId xmlns:a16="http://schemas.microsoft.com/office/drawing/2014/main" id="{C40C64A6-E071-CEC1-680B-A317B3BF2321}"/>
              </a:ext>
            </a:extLst>
          </p:cNvPr>
          <p:cNvSpPr txBox="1"/>
          <p:nvPr userDrawn="1"/>
        </p:nvSpPr>
        <p:spPr>
          <a:xfrm>
            <a:off x="1954034" y="223714"/>
            <a:ext cx="1293991" cy="107722"/>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US" sz="700" b="1" i="0">
                <a:solidFill>
                  <a:srgbClr val="001F45"/>
                </a:solidFill>
                <a:latin typeface="PrudentialModern Bold SemiConde" pitchFamily="2" charset="77"/>
                <a:ea typeface="Barlow Condensed Medium"/>
                <a:cs typeface="Barlow Condensed Medium"/>
                <a:sym typeface="Barlow Condensed Medium"/>
              </a:rPr>
              <a:t>TOOLKIT</a:t>
            </a:r>
          </a:p>
        </p:txBody>
      </p:sp>
      <p:grpSp>
        <p:nvGrpSpPr>
          <p:cNvPr id="6" name="Group 5">
            <a:extLst>
              <a:ext uri="{FF2B5EF4-FFF2-40B4-BE49-F238E27FC236}">
                <a16:creationId xmlns:a16="http://schemas.microsoft.com/office/drawing/2014/main" id="{FB60277A-3FEE-49AD-FB68-532C1638DCB5}"/>
              </a:ext>
            </a:extLst>
          </p:cNvPr>
          <p:cNvGrpSpPr/>
          <p:nvPr userDrawn="1"/>
        </p:nvGrpSpPr>
        <p:grpSpPr>
          <a:xfrm>
            <a:off x="0" y="-2167637"/>
            <a:ext cx="12194959" cy="506027"/>
            <a:chOff x="0" y="-506027"/>
            <a:chExt cx="12194959" cy="506027"/>
          </a:xfrm>
        </p:grpSpPr>
        <p:sp>
          <p:nvSpPr>
            <p:cNvPr id="7" name="Rectangle 6">
              <a:extLst>
                <a:ext uri="{FF2B5EF4-FFF2-40B4-BE49-F238E27FC236}">
                  <a16:creationId xmlns:a16="http://schemas.microsoft.com/office/drawing/2014/main" id="{01FDC2D2-FB46-D173-5A87-06690216C048}"/>
                </a:ext>
              </a:extLst>
            </p:cNvPr>
            <p:cNvSpPr/>
            <p:nvPr/>
          </p:nvSpPr>
          <p:spPr>
            <a:xfrm>
              <a:off x="0" y="-506027"/>
              <a:ext cx="609600" cy="506027"/>
            </a:xfrm>
            <a:prstGeom prst="rect">
              <a:avLst/>
            </a:prstGeom>
            <a:solidFill>
              <a:srgbClr val="FF6C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PrudentialModern Light" pitchFamily="2" charset="77"/>
              </a:endParaRPr>
            </a:p>
          </p:txBody>
        </p:sp>
        <p:sp>
          <p:nvSpPr>
            <p:cNvPr id="8" name="Rectangle 7">
              <a:extLst>
                <a:ext uri="{FF2B5EF4-FFF2-40B4-BE49-F238E27FC236}">
                  <a16:creationId xmlns:a16="http://schemas.microsoft.com/office/drawing/2014/main" id="{980207B3-DA59-BCAD-E790-7694F1D2BFCA}"/>
                </a:ext>
              </a:extLst>
            </p:cNvPr>
            <p:cNvSpPr/>
            <p:nvPr/>
          </p:nvSpPr>
          <p:spPr>
            <a:xfrm>
              <a:off x="11585359" y="-506027"/>
              <a:ext cx="609600" cy="506027"/>
            </a:xfrm>
            <a:prstGeom prst="rect">
              <a:avLst/>
            </a:prstGeom>
            <a:solidFill>
              <a:srgbClr val="FF6C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PrudentialModern Light" pitchFamily="2" charset="77"/>
              </a:endParaRPr>
            </a:p>
          </p:txBody>
        </p:sp>
        <p:grpSp>
          <p:nvGrpSpPr>
            <p:cNvPr id="9" name="Group 8">
              <a:extLst>
                <a:ext uri="{FF2B5EF4-FFF2-40B4-BE49-F238E27FC236}">
                  <a16:creationId xmlns:a16="http://schemas.microsoft.com/office/drawing/2014/main" id="{F84AB98D-838E-C0CB-778E-1E78C08E9158}"/>
                </a:ext>
              </a:extLst>
            </p:cNvPr>
            <p:cNvGrpSpPr/>
            <p:nvPr/>
          </p:nvGrpSpPr>
          <p:grpSpPr>
            <a:xfrm>
              <a:off x="609600" y="-506027"/>
              <a:ext cx="10972800" cy="506027"/>
              <a:chOff x="609600" y="-506027"/>
              <a:chExt cx="10878105" cy="506027"/>
            </a:xfrm>
          </p:grpSpPr>
          <p:sp>
            <p:nvSpPr>
              <p:cNvPr id="10" name="Rectangle 9">
                <a:extLst>
                  <a:ext uri="{FF2B5EF4-FFF2-40B4-BE49-F238E27FC236}">
                    <a16:creationId xmlns:a16="http://schemas.microsoft.com/office/drawing/2014/main" id="{53AB68DD-D5D8-E681-E342-73FA63A1BEF0}"/>
                  </a:ext>
                </a:extLst>
              </p:cNvPr>
              <p:cNvSpPr/>
              <p:nvPr/>
            </p:nvSpPr>
            <p:spPr>
              <a:xfrm>
                <a:off x="609600" y="-506027"/>
                <a:ext cx="783367" cy="506027"/>
              </a:xfrm>
              <a:prstGeom prst="rect">
                <a:avLst/>
              </a:prstGeom>
              <a:solidFill>
                <a:srgbClr val="007B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PrudentialModern Light" pitchFamily="2" charset="77"/>
                </a:endParaRPr>
              </a:p>
            </p:txBody>
          </p:sp>
          <p:sp>
            <p:nvSpPr>
              <p:cNvPr id="11" name="Rectangle 10">
                <a:extLst>
                  <a:ext uri="{FF2B5EF4-FFF2-40B4-BE49-F238E27FC236}">
                    <a16:creationId xmlns:a16="http://schemas.microsoft.com/office/drawing/2014/main" id="{CF7B5EB8-8500-9903-69FC-D2FA55E2BD67}"/>
                  </a:ext>
                </a:extLst>
              </p:cNvPr>
              <p:cNvSpPr/>
              <p:nvPr/>
            </p:nvSpPr>
            <p:spPr>
              <a:xfrm>
                <a:off x="1527303" y="-506027"/>
                <a:ext cx="783367" cy="506027"/>
              </a:xfrm>
              <a:prstGeom prst="rect">
                <a:avLst/>
              </a:prstGeom>
              <a:solidFill>
                <a:srgbClr val="007B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PrudentialModern Light" pitchFamily="2" charset="77"/>
                </a:endParaRPr>
              </a:p>
            </p:txBody>
          </p:sp>
          <p:sp>
            <p:nvSpPr>
              <p:cNvPr id="12" name="Rectangle 11">
                <a:extLst>
                  <a:ext uri="{FF2B5EF4-FFF2-40B4-BE49-F238E27FC236}">
                    <a16:creationId xmlns:a16="http://schemas.microsoft.com/office/drawing/2014/main" id="{E6D252A0-5086-5B1E-F8AF-B309916D464C}"/>
                  </a:ext>
                </a:extLst>
              </p:cNvPr>
              <p:cNvSpPr/>
              <p:nvPr/>
            </p:nvSpPr>
            <p:spPr>
              <a:xfrm>
                <a:off x="2445006" y="-506027"/>
                <a:ext cx="783367" cy="506027"/>
              </a:xfrm>
              <a:prstGeom prst="rect">
                <a:avLst/>
              </a:prstGeom>
              <a:solidFill>
                <a:srgbClr val="007B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PrudentialModern Light" pitchFamily="2" charset="77"/>
                </a:endParaRPr>
              </a:p>
            </p:txBody>
          </p:sp>
          <p:sp>
            <p:nvSpPr>
              <p:cNvPr id="13" name="Rectangle 12">
                <a:extLst>
                  <a:ext uri="{FF2B5EF4-FFF2-40B4-BE49-F238E27FC236}">
                    <a16:creationId xmlns:a16="http://schemas.microsoft.com/office/drawing/2014/main" id="{6C5F092C-33D7-EDF8-0D63-369F1E4ED9C2}"/>
                  </a:ext>
                </a:extLst>
              </p:cNvPr>
              <p:cNvSpPr/>
              <p:nvPr/>
            </p:nvSpPr>
            <p:spPr>
              <a:xfrm>
                <a:off x="3362709" y="-506027"/>
                <a:ext cx="783367" cy="506027"/>
              </a:xfrm>
              <a:prstGeom prst="rect">
                <a:avLst/>
              </a:prstGeom>
              <a:solidFill>
                <a:srgbClr val="007B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PrudentialModern Light" pitchFamily="2" charset="77"/>
                </a:endParaRPr>
              </a:p>
            </p:txBody>
          </p:sp>
          <p:sp>
            <p:nvSpPr>
              <p:cNvPr id="14" name="Rectangle 13">
                <a:extLst>
                  <a:ext uri="{FF2B5EF4-FFF2-40B4-BE49-F238E27FC236}">
                    <a16:creationId xmlns:a16="http://schemas.microsoft.com/office/drawing/2014/main" id="{485F7BAA-A8DA-3033-31FC-19BE9EB2356C}"/>
                  </a:ext>
                </a:extLst>
              </p:cNvPr>
              <p:cNvSpPr/>
              <p:nvPr/>
            </p:nvSpPr>
            <p:spPr>
              <a:xfrm>
                <a:off x="4280412" y="-506027"/>
                <a:ext cx="783367" cy="506027"/>
              </a:xfrm>
              <a:prstGeom prst="rect">
                <a:avLst/>
              </a:prstGeom>
              <a:solidFill>
                <a:srgbClr val="007B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PrudentialModern Light" pitchFamily="2" charset="77"/>
                </a:endParaRPr>
              </a:p>
            </p:txBody>
          </p:sp>
          <p:sp>
            <p:nvSpPr>
              <p:cNvPr id="15" name="Rectangle 14">
                <a:extLst>
                  <a:ext uri="{FF2B5EF4-FFF2-40B4-BE49-F238E27FC236}">
                    <a16:creationId xmlns:a16="http://schemas.microsoft.com/office/drawing/2014/main" id="{053F2F94-28C5-A45E-69D5-5B3D384B75DD}"/>
                  </a:ext>
                </a:extLst>
              </p:cNvPr>
              <p:cNvSpPr/>
              <p:nvPr/>
            </p:nvSpPr>
            <p:spPr>
              <a:xfrm>
                <a:off x="5198115" y="-506027"/>
                <a:ext cx="783367" cy="506027"/>
              </a:xfrm>
              <a:prstGeom prst="rect">
                <a:avLst/>
              </a:prstGeom>
              <a:solidFill>
                <a:srgbClr val="007B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PrudentialModern Light" pitchFamily="2" charset="77"/>
                </a:endParaRPr>
              </a:p>
            </p:txBody>
          </p:sp>
          <p:sp>
            <p:nvSpPr>
              <p:cNvPr id="16" name="Rectangle 15">
                <a:extLst>
                  <a:ext uri="{FF2B5EF4-FFF2-40B4-BE49-F238E27FC236}">
                    <a16:creationId xmlns:a16="http://schemas.microsoft.com/office/drawing/2014/main" id="{EC00219D-8CFA-35DF-999E-E69F9B3C4059}"/>
                  </a:ext>
                </a:extLst>
              </p:cNvPr>
              <p:cNvSpPr/>
              <p:nvPr/>
            </p:nvSpPr>
            <p:spPr>
              <a:xfrm>
                <a:off x="6115818" y="-506027"/>
                <a:ext cx="783367" cy="506027"/>
              </a:xfrm>
              <a:prstGeom prst="rect">
                <a:avLst/>
              </a:prstGeom>
              <a:solidFill>
                <a:srgbClr val="007B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PrudentialModern Light" pitchFamily="2" charset="77"/>
                </a:endParaRPr>
              </a:p>
            </p:txBody>
          </p:sp>
          <p:sp>
            <p:nvSpPr>
              <p:cNvPr id="17" name="Rectangle 16">
                <a:extLst>
                  <a:ext uri="{FF2B5EF4-FFF2-40B4-BE49-F238E27FC236}">
                    <a16:creationId xmlns:a16="http://schemas.microsoft.com/office/drawing/2014/main" id="{3C3FDA6D-29B5-F318-C836-58BA47BB18F4}"/>
                  </a:ext>
                </a:extLst>
              </p:cNvPr>
              <p:cNvSpPr/>
              <p:nvPr/>
            </p:nvSpPr>
            <p:spPr>
              <a:xfrm>
                <a:off x="7033521" y="-506027"/>
                <a:ext cx="783367" cy="506027"/>
              </a:xfrm>
              <a:prstGeom prst="rect">
                <a:avLst/>
              </a:prstGeom>
              <a:solidFill>
                <a:srgbClr val="007B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PrudentialModern Light" pitchFamily="2" charset="77"/>
                </a:endParaRPr>
              </a:p>
            </p:txBody>
          </p:sp>
          <p:sp>
            <p:nvSpPr>
              <p:cNvPr id="18" name="Rectangle 17">
                <a:extLst>
                  <a:ext uri="{FF2B5EF4-FFF2-40B4-BE49-F238E27FC236}">
                    <a16:creationId xmlns:a16="http://schemas.microsoft.com/office/drawing/2014/main" id="{77DF4A97-7093-A719-D878-EB8DC6000F07}"/>
                  </a:ext>
                </a:extLst>
              </p:cNvPr>
              <p:cNvSpPr/>
              <p:nvPr/>
            </p:nvSpPr>
            <p:spPr>
              <a:xfrm>
                <a:off x="7951224" y="-506027"/>
                <a:ext cx="783367" cy="506027"/>
              </a:xfrm>
              <a:prstGeom prst="rect">
                <a:avLst/>
              </a:prstGeom>
              <a:solidFill>
                <a:srgbClr val="007B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PrudentialModern Light" pitchFamily="2" charset="77"/>
                </a:endParaRPr>
              </a:p>
            </p:txBody>
          </p:sp>
          <p:sp>
            <p:nvSpPr>
              <p:cNvPr id="19" name="Rectangle 18">
                <a:extLst>
                  <a:ext uri="{FF2B5EF4-FFF2-40B4-BE49-F238E27FC236}">
                    <a16:creationId xmlns:a16="http://schemas.microsoft.com/office/drawing/2014/main" id="{E670F298-69A8-D8C9-2AAA-DA10D8C9F799}"/>
                  </a:ext>
                </a:extLst>
              </p:cNvPr>
              <p:cNvSpPr/>
              <p:nvPr/>
            </p:nvSpPr>
            <p:spPr>
              <a:xfrm>
                <a:off x="8868927" y="-506027"/>
                <a:ext cx="783367" cy="506027"/>
              </a:xfrm>
              <a:prstGeom prst="rect">
                <a:avLst/>
              </a:prstGeom>
              <a:solidFill>
                <a:srgbClr val="007B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PrudentialModern Light" pitchFamily="2" charset="77"/>
                </a:endParaRPr>
              </a:p>
            </p:txBody>
          </p:sp>
          <p:sp>
            <p:nvSpPr>
              <p:cNvPr id="20" name="Rectangle 19">
                <a:extLst>
                  <a:ext uri="{FF2B5EF4-FFF2-40B4-BE49-F238E27FC236}">
                    <a16:creationId xmlns:a16="http://schemas.microsoft.com/office/drawing/2014/main" id="{22511ECC-BDFD-05DE-EB9D-C3C82142A12F}"/>
                  </a:ext>
                </a:extLst>
              </p:cNvPr>
              <p:cNvSpPr/>
              <p:nvPr/>
            </p:nvSpPr>
            <p:spPr>
              <a:xfrm>
                <a:off x="9786630" y="-506027"/>
                <a:ext cx="783367" cy="506027"/>
              </a:xfrm>
              <a:prstGeom prst="rect">
                <a:avLst/>
              </a:prstGeom>
              <a:solidFill>
                <a:srgbClr val="007B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PrudentialModern Light" pitchFamily="2" charset="77"/>
                </a:endParaRPr>
              </a:p>
            </p:txBody>
          </p:sp>
          <p:sp>
            <p:nvSpPr>
              <p:cNvPr id="21" name="Rectangle 20">
                <a:extLst>
                  <a:ext uri="{FF2B5EF4-FFF2-40B4-BE49-F238E27FC236}">
                    <a16:creationId xmlns:a16="http://schemas.microsoft.com/office/drawing/2014/main" id="{9B5575DA-C9B5-12C7-51BF-974540111D61}"/>
                  </a:ext>
                </a:extLst>
              </p:cNvPr>
              <p:cNvSpPr/>
              <p:nvPr/>
            </p:nvSpPr>
            <p:spPr>
              <a:xfrm>
                <a:off x="10704338" y="-506027"/>
                <a:ext cx="783367" cy="506027"/>
              </a:xfrm>
              <a:prstGeom prst="rect">
                <a:avLst/>
              </a:prstGeom>
              <a:solidFill>
                <a:srgbClr val="007B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PrudentialModern Light" pitchFamily="2" charset="77"/>
                </a:endParaRPr>
              </a:p>
            </p:txBody>
          </p:sp>
        </p:grpSp>
      </p:grpSp>
    </p:spTree>
    <p:extLst>
      <p:ext uri="{BB962C8B-B14F-4D97-AF65-F5344CB8AC3E}">
        <p14:creationId xmlns:p14="http://schemas.microsoft.com/office/powerpoint/2010/main" val="1602472716"/>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Lst>
  <p:hf hdr="0" ftr="0" dt="0"/>
  <p:txStyles>
    <p:titleStyle>
      <a:lvl1pPr algn="l" defTabSz="914400" rtl="0" eaLnBrk="1" latinLnBrk="0" hangingPunct="1">
        <a:lnSpc>
          <a:spcPct val="90000"/>
        </a:lnSpc>
        <a:spcBef>
          <a:spcPct val="0"/>
        </a:spcBef>
        <a:buNone/>
        <a:defRPr sz="3000" b="1" i="0" kern="1200">
          <a:solidFill>
            <a:srgbClr val="001F45"/>
          </a:solidFill>
          <a:latin typeface="PrudentialModern Bold SemiConde" pitchFamily="2" charset="77"/>
          <a:ea typeface="+mj-ea"/>
          <a:cs typeface="+mj-cs"/>
        </a:defRPr>
      </a:lvl1pPr>
    </p:titleStyle>
    <p:bodyStyle>
      <a:lvl1pPr marL="0" indent="0" algn="l" defTabSz="914400" rtl="0" eaLnBrk="1" latinLnBrk="0" hangingPunct="1">
        <a:lnSpc>
          <a:spcPct val="100000"/>
        </a:lnSpc>
        <a:spcBef>
          <a:spcPts val="1000"/>
        </a:spcBef>
        <a:buFont typeface="Arial" panose="020B0604020202020204" pitchFamily="34" charset="0"/>
        <a:buNone/>
        <a:defRPr sz="1000" b="0" i="0" kern="1200">
          <a:solidFill>
            <a:schemeClr val="tx1"/>
          </a:solidFill>
          <a:latin typeface="PrudentialModern Light" pitchFamily="2" charset="77"/>
          <a:ea typeface="+mn-ea"/>
          <a:cs typeface="+mn-cs"/>
        </a:defRPr>
      </a:lvl1pPr>
      <a:lvl2pPr marL="457200" indent="0" algn="l" defTabSz="914400" rtl="0" eaLnBrk="1" latinLnBrk="0" hangingPunct="1">
        <a:lnSpc>
          <a:spcPct val="100000"/>
        </a:lnSpc>
        <a:spcBef>
          <a:spcPts val="500"/>
        </a:spcBef>
        <a:buFont typeface="Arial" panose="020B0604020202020204" pitchFamily="34" charset="0"/>
        <a:buNone/>
        <a:defRPr sz="1000" b="0" i="0" kern="1200">
          <a:solidFill>
            <a:schemeClr val="tx1"/>
          </a:solidFill>
          <a:latin typeface="PrudentialModern Light" pitchFamily="2" charset="77"/>
          <a:ea typeface="+mn-ea"/>
          <a:cs typeface="+mn-cs"/>
        </a:defRPr>
      </a:lvl2pPr>
      <a:lvl3pPr marL="914400" indent="0" algn="l" defTabSz="914400" rtl="0" eaLnBrk="1" latinLnBrk="0" hangingPunct="1">
        <a:lnSpc>
          <a:spcPct val="100000"/>
        </a:lnSpc>
        <a:spcBef>
          <a:spcPts val="500"/>
        </a:spcBef>
        <a:buFont typeface="Arial" panose="020B0604020202020204" pitchFamily="34" charset="0"/>
        <a:buNone/>
        <a:defRPr sz="1000" b="0" i="0" kern="1200">
          <a:solidFill>
            <a:schemeClr val="tx1"/>
          </a:solidFill>
          <a:latin typeface="PrudentialModern Light" pitchFamily="2" charset="77"/>
          <a:ea typeface="+mn-ea"/>
          <a:cs typeface="+mn-cs"/>
        </a:defRPr>
      </a:lvl3pPr>
      <a:lvl4pPr marL="1371600" indent="0" algn="l" defTabSz="914400" rtl="0" eaLnBrk="1" latinLnBrk="0" hangingPunct="1">
        <a:lnSpc>
          <a:spcPct val="100000"/>
        </a:lnSpc>
        <a:spcBef>
          <a:spcPts val="500"/>
        </a:spcBef>
        <a:buFont typeface="Arial" panose="020B0604020202020204" pitchFamily="34" charset="0"/>
        <a:buNone/>
        <a:defRPr sz="1000" b="0" i="0" kern="1200">
          <a:solidFill>
            <a:schemeClr val="tx1"/>
          </a:solidFill>
          <a:latin typeface="PrudentialModern Light" pitchFamily="2" charset="77"/>
          <a:ea typeface="+mn-ea"/>
          <a:cs typeface="+mn-cs"/>
        </a:defRPr>
      </a:lvl4pPr>
      <a:lvl5pPr marL="1828800" indent="0" algn="l" defTabSz="914400" rtl="0" eaLnBrk="1" latinLnBrk="0" hangingPunct="1">
        <a:lnSpc>
          <a:spcPct val="100000"/>
        </a:lnSpc>
        <a:spcBef>
          <a:spcPts val="500"/>
        </a:spcBef>
        <a:buFont typeface="Arial" panose="020B0604020202020204" pitchFamily="34" charset="0"/>
        <a:buNone/>
        <a:defRPr sz="1000" b="0" i="0" kern="1200">
          <a:solidFill>
            <a:schemeClr val="tx1"/>
          </a:solidFill>
          <a:latin typeface="PrudentialModern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pos="384">
          <p15:clr>
            <a:srgbClr val="F26B43"/>
          </p15:clr>
        </p15:guide>
        <p15:guide id="3" pos="7296">
          <p15:clr>
            <a:srgbClr val="F26B43"/>
          </p15:clr>
        </p15:guide>
        <p15:guide id="4" orient="horz" pos="2160">
          <p15:clr>
            <a:srgbClr val="F26B43"/>
          </p15:clr>
        </p15:guide>
        <p15:guide id="5" orient="horz" pos="192">
          <p15:clr>
            <a:srgbClr val="F26B43"/>
          </p15:clr>
        </p15:guide>
        <p15:guide id="6" orient="horz" pos="576">
          <p15:clr>
            <a:srgbClr val="F26B43"/>
          </p15:clr>
        </p15:guide>
        <p15:guide id="7" orient="horz" pos="1008">
          <p15:clr>
            <a:srgbClr val="F26B43"/>
          </p15:clr>
        </p15:guide>
        <p15:guide id="8" orient="horz" pos="1152">
          <p15:clr>
            <a:srgbClr val="F26B43"/>
          </p15:clr>
        </p15:guide>
        <p15:guide id="9">
          <p15:clr>
            <a:srgbClr val="F26B43"/>
          </p15:clr>
        </p15:guide>
        <p15:guide id="10" pos="880">
          <p15:clr>
            <a:srgbClr val="F26B43"/>
          </p15:clr>
        </p15:guide>
        <p15:guide id="11" pos="968">
          <p15:clr>
            <a:srgbClr val="F26B43"/>
          </p15:clr>
        </p15:guide>
        <p15:guide id="12" pos="1464">
          <p15:clr>
            <a:srgbClr val="F26B43"/>
          </p15:clr>
        </p15:guide>
        <p15:guide id="13" pos="1550">
          <p15:clr>
            <a:srgbClr val="F26B43"/>
          </p15:clr>
        </p15:guide>
        <p15:guide id="14" pos="2046">
          <p15:clr>
            <a:srgbClr val="F26B43"/>
          </p15:clr>
        </p15:guide>
        <p15:guide id="15" pos="2136">
          <p15:clr>
            <a:srgbClr val="F26B43"/>
          </p15:clr>
        </p15:guide>
        <p15:guide id="16" pos="2632">
          <p15:clr>
            <a:srgbClr val="F26B43"/>
          </p15:clr>
        </p15:guide>
        <p15:guide id="17" pos="2714">
          <p15:clr>
            <a:srgbClr val="F26B43"/>
          </p15:clr>
        </p15:guide>
        <p15:guide id="18" pos="3212">
          <p15:clr>
            <a:srgbClr val="F26B43"/>
          </p15:clr>
        </p15:guide>
        <p15:guide id="19" pos="3300">
          <p15:clr>
            <a:srgbClr val="F26B43"/>
          </p15:clr>
        </p15:guide>
        <p15:guide id="20" pos="4378">
          <p15:clr>
            <a:srgbClr val="F26B43"/>
          </p15:clr>
        </p15:guide>
        <p15:guide id="21" pos="3796">
          <p15:clr>
            <a:srgbClr val="F26B43"/>
          </p15:clr>
        </p15:guide>
        <p15:guide id="22" pos="3882">
          <p15:clr>
            <a:srgbClr val="F26B43"/>
          </p15:clr>
        </p15:guide>
        <p15:guide id="23" pos="4464">
          <p15:clr>
            <a:srgbClr val="F26B43"/>
          </p15:clr>
        </p15:guide>
        <p15:guide id="24" pos="4962">
          <p15:clr>
            <a:srgbClr val="F26B43"/>
          </p15:clr>
        </p15:guide>
        <p15:guide id="25" pos="5048">
          <p15:clr>
            <a:srgbClr val="F26B43"/>
          </p15:clr>
        </p15:guide>
        <p15:guide id="26" pos="5544">
          <p15:clr>
            <a:srgbClr val="F26B43"/>
          </p15:clr>
        </p15:guide>
        <p15:guide id="27" pos="5640">
          <p15:clr>
            <a:srgbClr val="F26B43"/>
          </p15:clr>
        </p15:guide>
        <p15:guide id="28" pos="6128">
          <p15:clr>
            <a:srgbClr val="F26B43"/>
          </p15:clr>
        </p15:guide>
        <p15:guide id="29" pos="6216">
          <p15:clr>
            <a:srgbClr val="F26B43"/>
          </p15:clr>
        </p15:guide>
        <p15:guide id="30" pos="6710">
          <p15:clr>
            <a:srgbClr val="F26B43"/>
          </p15:clr>
        </p15:guide>
        <p15:guide id="31" pos="6798">
          <p15:clr>
            <a:srgbClr val="F26B43"/>
          </p15:clr>
        </p15:guide>
        <p15:guide id="32" pos="7680">
          <p15:clr>
            <a:srgbClr val="F26B43"/>
          </p15:clr>
        </p15:guide>
        <p15:guide id="33" orient="horz" pos="4032">
          <p15:clr>
            <a:srgbClr val="F26B43"/>
          </p15:clr>
        </p15:guide>
        <p15:guide id="34" pos="1224">
          <p15:clr>
            <a:srgbClr val="F26B43"/>
          </p15:clr>
        </p15:guide>
        <p15:guide id="35" orient="horz" pos="288">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0.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21.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22.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22.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22.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22.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2.xml"/><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8" Type="http://schemas.openxmlformats.org/officeDocument/2006/relationships/slide" Target="slide23.xml"/><Relationship Id="rId3" Type="http://schemas.openxmlformats.org/officeDocument/2006/relationships/slide" Target="slide3.xml"/><Relationship Id="rId7" Type="http://schemas.openxmlformats.org/officeDocument/2006/relationships/slide" Target="slide19.xml"/><Relationship Id="rId2" Type="http://schemas.openxmlformats.org/officeDocument/2006/relationships/notesSlide" Target="../notesSlides/notesSlide2.xml"/><Relationship Id="rId1" Type="http://schemas.openxmlformats.org/officeDocument/2006/relationships/slideLayout" Target="../slideLayouts/slideLayout20.xml"/><Relationship Id="rId6" Type="http://schemas.openxmlformats.org/officeDocument/2006/relationships/slide" Target="slide12.xml"/><Relationship Id="rId11" Type="http://schemas.openxmlformats.org/officeDocument/2006/relationships/slide" Target="slide76.xml"/><Relationship Id="rId5" Type="http://schemas.openxmlformats.org/officeDocument/2006/relationships/slide" Target="slide11.xml"/><Relationship Id="rId10" Type="http://schemas.openxmlformats.org/officeDocument/2006/relationships/slide" Target="slide57.xml"/><Relationship Id="rId4" Type="http://schemas.openxmlformats.org/officeDocument/2006/relationships/slide" Target="slide7.xml"/><Relationship Id="rId9" Type="http://schemas.openxmlformats.org/officeDocument/2006/relationships/slide" Target="slide31.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21.xml"/></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2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8.xml"/><Relationship Id="rId1" Type="http://schemas.openxmlformats.org/officeDocument/2006/relationships/slideLayout" Target="../slideLayouts/slideLayout2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7.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1.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32.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7.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3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33.png"/></Relationships>
</file>

<file path=ppt/slides/_rels/slide31.xml.rels><?xml version="1.0" encoding="UTF-8" standalone="yes"?>
<Relationships xmlns="http://schemas.openxmlformats.org/package/2006/relationships"><Relationship Id="rId3" Type="http://schemas.openxmlformats.org/officeDocument/2006/relationships/hyperlink" Target="https://view.ceros.com/prudential/brand-guidelines/p/9" TargetMode="External"/><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4.xml"/><Relationship Id="rId1" Type="http://schemas.openxmlformats.org/officeDocument/2006/relationships/slideLayout" Target="../slideLayouts/slideLayout16.xml"/><Relationship Id="rId4" Type="http://schemas.openxmlformats.org/officeDocument/2006/relationships/image" Target="../media/image35.png"/></Relationships>
</file>

<file path=ppt/slides/_rels/slide3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5.xml"/><Relationship Id="rId1" Type="http://schemas.openxmlformats.org/officeDocument/2006/relationships/slideLayout" Target="../slideLayouts/slideLayout16.xml"/></Relationships>
</file>

<file path=ppt/slides/_rels/slide3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9.xml"/><Relationship Id="rId4" Type="http://schemas.openxmlformats.org/officeDocument/2006/relationships/image" Target="../media/image39.png"/></Relationships>
</file>

<file path=ppt/slides/_rels/slide3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40.png"/><Relationship Id="rId1" Type="http://schemas.openxmlformats.org/officeDocument/2006/relationships/slideLayout" Target="../slideLayouts/slideLayout9.xml"/><Relationship Id="rId4" Type="http://schemas.openxmlformats.org/officeDocument/2006/relationships/image" Target="../media/image39.png"/></Relationships>
</file>

<file path=ppt/slides/_rels/slide3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6.xml"/><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7.xml"/><Relationship Id="rId1" Type="http://schemas.openxmlformats.org/officeDocument/2006/relationships/slideLayout" Target="../slideLayouts/slideLayout9.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3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8.xml"/><Relationship Id="rId1" Type="http://schemas.openxmlformats.org/officeDocument/2006/relationships/slideLayout" Target="../slideLayouts/slideLayout9.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39.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0.jpeg"/><Relationship Id="rId7" Type="http://schemas.openxmlformats.org/officeDocument/2006/relationships/image" Target="../media/image54.png"/><Relationship Id="rId2" Type="http://schemas.openxmlformats.org/officeDocument/2006/relationships/notesSlide" Target="../notesSlides/notesSlide29.xml"/><Relationship Id="rId1" Type="http://schemas.openxmlformats.org/officeDocument/2006/relationships/slideLayout" Target="../slideLayouts/slideLayout9.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 Id="rId9" Type="http://schemas.openxmlformats.org/officeDocument/2006/relationships/image" Target="../media/image56.png"/></Relationships>
</file>

<file path=ppt/slides/_rels/slide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27.xml"/><Relationship Id="rId6" Type="http://schemas.openxmlformats.org/officeDocument/2006/relationships/image" Target="../media/image7.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0.xml"/><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1.xml"/><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2.xml"/><Relationship Id="rId1" Type="http://schemas.openxmlformats.org/officeDocument/2006/relationships/slideLayout" Target="../slideLayouts/slideLayout9.xml"/></Relationships>
</file>

<file path=ppt/slides/_rels/slide44.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33.xml"/><Relationship Id="rId1" Type="http://schemas.openxmlformats.org/officeDocument/2006/relationships/slideLayout" Target="../slideLayouts/slideLayout9.xml"/><Relationship Id="rId4" Type="http://schemas.openxmlformats.org/officeDocument/2006/relationships/image" Target="../media/image61.png"/></Relationships>
</file>

<file path=ppt/slides/_rels/slide45.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34.xml"/><Relationship Id="rId1" Type="http://schemas.openxmlformats.org/officeDocument/2006/relationships/slideLayout" Target="../slideLayouts/slideLayout9.xml"/><Relationship Id="rId5" Type="http://schemas.openxmlformats.org/officeDocument/2006/relationships/image" Target="../media/image63.png"/><Relationship Id="rId4" Type="http://schemas.openxmlformats.org/officeDocument/2006/relationships/image" Target="../media/image62.png"/></Relationships>
</file>

<file path=ppt/slides/_rels/slide46.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35.xml"/><Relationship Id="rId1" Type="http://schemas.openxmlformats.org/officeDocument/2006/relationships/slideLayout" Target="../slideLayouts/slideLayout9.xml"/><Relationship Id="rId4" Type="http://schemas.openxmlformats.org/officeDocument/2006/relationships/image" Target="../media/image62.png"/></Relationships>
</file>

<file path=ppt/slides/_rels/slide4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6.xml"/><Relationship Id="rId1" Type="http://schemas.openxmlformats.org/officeDocument/2006/relationships/slideLayout" Target="../slideLayouts/slideLayout9.xml"/></Relationships>
</file>

<file path=ppt/slides/_rels/slide4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7.xml"/><Relationship Id="rId1" Type="http://schemas.openxmlformats.org/officeDocument/2006/relationships/slideLayout" Target="../slideLayouts/slideLayout9.xml"/><Relationship Id="rId4" Type="http://schemas.openxmlformats.org/officeDocument/2006/relationships/image" Target="../media/image66.png"/></Relationships>
</file>

<file path=ppt/slides/_rels/slide49.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67.png"/><Relationship Id="rId7" Type="http://schemas.openxmlformats.org/officeDocument/2006/relationships/image" Target="../media/image71.png"/><Relationship Id="rId2" Type="http://schemas.openxmlformats.org/officeDocument/2006/relationships/notesSlide" Target="../notesSlides/notesSlide38.xml"/><Relationship Id="rId1" Type="http://schemas.openxmlformats.org/officeDocument/2006/relationships/slideLayout" Target="../slideLayouts/slideLayout9.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 Id="rId9" Type="http://schemas.openxmlformats.org/officeDocument/2006/relationships/image" Target="../media/image73.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3.xml"/></Relationships>
</file>

<file path=ppt/slides/_rels/slide50.xml.rels><?xml version="1.0" encoding="UTF-8" standalone="yes"?>
<Relationships xmlns="http://schemas.openxmlformats.org/package/2006/relationships"><Relationship Id="rId2" Type="http://schemas.openxmlformats.org/officeDocument/2006/relationships/hyperlink" Target="https://prudential.corpmerchandise.com/" TargetMode="External"/><Relationship Id="rId1" Type="http://schemas.openxmlformats.org/officeDocument/2006/relationships/slideLayout" Target="../slideLayouts/slideLayout9.xml"/></Relationships>
</file>

<file path=ppt/slides/_rels/slide51.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39.xml"/><Relationship Id="rId1" Type="http://schemas.openxmlformats.org/officeDocument/2006/relationships/slideLayout" Target="../slideLayouts/slideLayout9.xml"/></Relationships>
</file>

<file path=ppt/slides/_rels/slide5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9.xml"/><Relationship Id="rId5" Type="http://schemas.openxmlformats.org/officeDocument/2006/relationships/image" Target="../media/image78.png"/><Relationship Id="rId4" Type="http://schemas.openxmlformats.org/officeDocument/2006/relationships/image" Target="../media/image77.png"/></Relationships>
</file>

<file path=ppt/slides/_rels/slide53.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9.xml"/><Relationship Id="rId4" Type="http://schemas.openxmlformats.org/officeDocument/2006/relationships/image" Target="../media/image81.png"/></Relationships>
</file>

<file path=ppt/slides/_rels/slide54.xml.rels><?xml version="1.0" encoding="UTF-8" standalone="yes"?>
<Relationships xmlns="http://schemas.openxmlformats.org/package/2006/relationships"><Relationship Id="rId3" Type="http://schemas.openxmlformats.org/officeDocument/2006/relationships/image" Target="../media/image83.png"/><Relationship Id="rId7" Type="http://schemas.openxmlformats.org/officeDocument/2006/relationships/image" Target="../media/image87.png"/><Relationship Id="rId2" Type="http://schemas.openxmlformats.org/officeDocument/2006/relationships/image" Target="../media/image82.png"/><Relationship Id="rId1" Type="http://schemas.openxmlformats.org/officeDocument/2006/relationships/slideLayout" Target="../slideLayouts/slideLayout9.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84.png"/></Relationships>
</file>

<file path=ppt/slides/_rels/slide55.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9.xml"/></Relationships>
</file>

<file path=ppt/slides/_rels/slide56.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9.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33.xml"/></Relationships>
</file>

<file path=ppt/slides/_rels/slide59.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42.xml"/><Relationship Id="rId1" Type="http://schemas.openxmlformats.org/officeDocument/2006/relationships/slideLayout" Target="../slideLayouts/slideLayout33.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60.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43.xml"/><Relationship Id="rId1" Type="http://schemas.openxmlformats.org/officeDocument/2006/relationships/slideLayout" Target="../slideLayouts/slideLayout10.xml"/></Relationships>
</file>

<file path=ppt/slides/_rels/slide61.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44.xml"/><Relationship Id="rId1" Type="http://schemas.openxmlformats.org/officeDocument/2006/relationships/slideLayout" Target="../slideLayouts/slideLayout10.xml"/></Relationships>
</file>

<file path=ppt/slides/_rels/slide62.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45.xml"/><Relationship Id="rId1" Type="http://schemas.openxmlformats.org/officeDocument/2006/relationships/slideLayout" Target="../slideLayouts/slideLayout10.xml"/></Relationships>
</file>

<file path=ppt/slides/_rels/slide63.xml.rels><?xml version="1.0" encoding="UTF-8" standalone="yes"?>
<Relationships xmlns="http://schemas.openxmlformats.org/package/2006/relationships"><Relationship Id="rId3" Type="http://schemas.openxmlformats.org/officeDocument/2006/relationships/hyperlink" Target="https://view.ceros.com/prudential/brand-guidelines/p/9" TargetMode="External"/><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47.xml"/><Relationship Id="rId1" Type="http://schemas.openxmlformats.org/officeDocument/2006/relationships/slideLayout" Target="../slideLayouts/slideLayout9.xml"/><Relationship Id="rId6" Type="http://schemas.openxmlformats.org/officeDocument/2006/relationships/image" Target="../media/image97.png"/><Relationship Id="rId5" Type="http://schemas.openxmlformats.org/officeDocument/2006/relationships/image" Target="../media/image96.png"/><Relationship Id="rId4" Type="http://schemas.openxmlformats.org/officeDocument/2006/relationships/hyperlink" Target="mailto:June.Public@pgim.com" TargetMode="External"/></Relationships>
</file>

<file path=ppt/slides/_rels/slide65.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48.xml"/><Relationship Id="rId1" Type="http://schemas.openxmlformats.org/officeDocument/2006/relationships/slideLayout" Target="../slideLayouts/slideLayout9.xml"/><Relationship Id="rId4" Type="http://schemas.openxmlformats.org/officeDocument/2006/relationships/image" Target="../media/image97.png"/></Relationships>
</file>

<file path=ppt/slides/_rels/slide66.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49.xml"/><Relationship Id="rId1" Type="http://schemas.openxmlformats.org/officeDocument/2006/relationships/slideLayout" Target="../slideLayouts/slideLayout8.xml"/></Relationships>
</file>

<file path=ppt/slides/_rels/slide6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7.png"/><Relationship Id="rId1" Type="http://schemas.openxmlformats.org/officeDocument/2006/relationships/slideLayout" Target="../slideLayouts/slideLayout9.xml"/><Relationship Id="rId5" Type="http://schemas.openxmlformats.org/officeDocument/2006/relationships/image" Target="../media/image101.png"/><Relationship Id="rId4" Type="http://schemas.openxmlformats.org/officeDocument/2006/relationships/image" Target="../media/image100.png"/></Relationships>
</file>

<file path=ppt/slides/_rels/slide68.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50.xml"/><Relationship Id="rId1" Type="http://schemas.openxmlformats.org/officeDocument/2006/relationships/slideLayout" Target="../slideLayouts/slideLayout8.xml"/><Relationship Id="rId4" Type="http://schemas.openxmlformats.org/officeDocument/2006/relationships/image" Target="../media/image103.png"/></Relationships>
</file>

<file path=ppt/slides/_rels/slide69.xml.rels><?xml version="1.0" encoding="UTF-8" standalone="yes"?>
<Relationships xmlns="http://schemas.openxmlformats.org/package/2006/relationships"><Relationship Id="rId3" Type="http://schemas.openxmlformats.org/officeDocument/2006/relationships/image" Target="../media/image104.png"/><Relationship Id="rId7" Type="http://schemas.openxmlformats.org/officeDocument/2006/relationships/image" Target="../media/image105.png"/><Relationship Id="rId2" Type="http://schemas.openxmlformats.org/officeDocument/2006/relationships/notesSlide" Target="../notesSlides/notesSlide51.xml"/><Relationship Id="rId1" Type="http://schemas.openxmlformats.org/officeDocument/2006/relationships/slideLayout" Target="../slideLayouts/slideLayout8.xml"/><Relationship Id="rId6" Type="http://schemas.openxmlformats.org/officeDocument/2006/relationships/image" Target="../media/image97.png"/><Relationship Id="rId5" Type="http://schemas.openxmlformats.org/officeDocument/2006/relationships/image" Target="../media/image96.png"/><Relationship Id="rId4" Type="http://schemas.openxmlformats.org/officeDocument/2006/relationships/hyperlink" Target="mailto:June.Public@pgim.com" TargetMode="Externa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3.xml"/></Relationships>
</file>

<file path=ppt/slides/_rels/slide70.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52.xml"/><Relationship Id="rId1" Type="http://schemas.openxmlformats.org/officeDocument/2006/relationships/slideLayout" Target="../slideLayouts/slideLayout8.xml"/></Relationships>
</file>

<file path=ppt/slides/_rels/slide71.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53.xml"/><Relationship Id="rId1" Type="http://schemas.openxmlformats.org/officeDocument/2006/relationships/slideLayout" Target="../slideLayouts/slideLayout8.xml"/></Relationships>
</file>

<file path=ppt/slides/_rels/slide72.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54.xml"/><Relationship Id="rId1" Type="http://schemas.openxmlformats.org/officeDocument/2006/relationships/slideLayout" Target="../slideLayouts/slideLayout8.xml"/></Relationships>
</file>

<file path=ppt/slides/_rels/slide73.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55.xml"/><Relationship Id="rId1" Type="http://schemas.openxmlformats.org/officeDocument/2006/relationships/slideLayout" Target="../slideLayouts/slideLayout8.xml"/></Relationships>
</file>

<file path=ppt/slides/_rels/slide74.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56.xml"/><Relationship Id="rId1" Type="http://schemas.openxmlformats.org/officeDocument/2006/relationships/slideLayout" Target="../slideLayouts/slideLayout8.xml"/></Relationships>
</file>

<file path=ppt/slides/_rels/slide75.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57.xml"/><Relationship Id="rId1" Type="http://schemas.openxmlformats.org/officeDocument/2006/relationships/slideLayout" Target="../slideLayouts/slideLayout30.xml"/><Relationship Id="rId5" Type="http://schemas.openxmlformats.org/officeDocument/2006/relationships/image" Target="../media/image113.png"/><Relationship Id="rId4" Type="http://schemas.openxmlformats.org/officeDocument/2006/relationships/image" Target="../media/image112.emf"/></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3" Type="http://schemas.openxmlformats.org/officeDocument/2006/relationships/hyperlink" Target="https://view.ceros.com/prudential/brand-guidelines/p/9" TargetMode="External"/><Relationship Id="rId2" Type="http://schemas.openxmlformats.org/officeDocument/2006/relationships/notesSlide" Target="../notesSlides/notesSlide59.xml"/><Relationship Id="rId1" Type="http://schemas.openxmlformats.org/officeDocument/2006/relationships/slideLayout" Target="../slideLayouts/slideLayout11.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0.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192" name="Google Shape;192;p37"/>
          <p:cNvSpPr txBox="1">
            <a:spLocks noGrp="1"/>
          </p:cNvSpPr>
          <p:nvPr>
            <p:ph type="title"/>
          </p:nvPr>
        </p:nvSpPr>
        <p:spPr>
          <a:xfrm>
            <a:off x="503882" y="581693"/>
            <a:ext cx="11688118" cy="4715136"/>
          </a:xfrm>
          <a:prstGeom prst="rect">
            <a:avLst/>
          </a:prstGeom>
        </p:spPr>
        <p:txBody>
          <a:bodyPr spcFirstLastPara="1" vert="horz" wrap="square" lIns="0" tIns="0" rIns="0" bIns="0" rtlCol="0" anchor="t" anchorCtr="0">
            <a:noAutofit/>
          </a:bodyPr>
          <a:lstStyle/>
          <a:p>
            <a:r>
              <a:rPr lang="en-US" sz="14000" spc="-150" dirty="0"/>
              <a:t>150</a:t>
            </a:r>
            <a:r>
              <a:rPr lang="en-US" sz="14000" spc="-150" baseline="30000" dirty="0"/>
              <a:t>TH</a:t>
            </a:r>
            <a:r>
              <a:rPr lang="en-US" sz="14000" spc="-150" dirty="0"/>
              <a:t> </a:t>
            </a:r>
            <a:br>
              <a:rPr lang="en-US" sz="14000" spc="-150" baseline="30000" dirty="0"/>
            </a:br>
            <a:r>
              <a:rPr lang="en-US" sz="14000" spc="-150" dirty="0"/>
              <a:t>ANNIVERSARY</a:t>
            </a:r>
            <a:endParaRPr lang="en-US" sz="14000" dirty="0"/>
          </a:p>
        </p:txBody>
      </p:sp>
      <p:sp>
        <p:nvSpPr>
          <p:cNvPr id="194" name="Google Shape;194;p37"/>
          <p:cNvSpPr txBox="1"/>
          <p:nvPr/>
        </p:nvSpPr>
        <p:spPr>
          <a:xfrm>
            <a:off x="609600" y="6221692"/>
            <a:ext cx="2610678" cy="230832"/>
          </a:xfrm>
          <a:prstGeom prst="rect">
            <a:avLst/>
          </a:prstGeom>
          <a:noFill/>
          <a:ln>
            <a:noFill/>
          </a:ln>
        </p:spPr>
        <p:txBody>
          <a:bodyPr spcFirstLastPara="1" wrap="square" lIns="0" tIns="0" rIns="0" bIns="0" anchor="b"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prstClr val="white"/>
                </a:solidFill>
                <a:effectLst/>
                <a:uLnTx/>
                <a:uFillTx/>
                <a:latin typeface="GILROY-SEMIBOLD" pitchFamily="2" charset="77"/>
                <a:ea typeface="Barlow Condensed"/>
                <a:cs typeface="Barlow Condensed"/>
                <a:sym typeface="Barlow Condensed"/>
              </a:rPr>
              <a:t>August 2024</a:t>
            </a:r>
          </a:p>
        </p:txBody>
      </p:sp>
      <p:sp>
        <p:nvSpPr>
          <p:cNvPr id="2" name="Google Shape;194;p37">
            <a:extLst>
              <a:ext uri="{FF2B5EF4-FFF2-40B4-BE49-F238E27FC236}">
                <a16:creationId xmlns:a16="http://schemas.microsoft.com/office/drawing/2014/main" id="{5759D748-4E68-0B1D-C933-A6A14DDE3D9C}"/>
              </a:ext>
            </a:extLst>
          </p:cNvPr>
          <p:cNvSpPr txBox="1"/>
          <p:nvPr/>
        </p:nvSpPr>
        <p:spPr>
          <a:xfrm>
            <a:off x="575336" y="3382949"/>
            <a:ext cx="10384219" cy="1231106"/>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prstClr val="white"/>
                </a:solidFill>
                <a:effectLst/>
                <a:uLnTx/>
                <a:uFillTx/>
                <a:latin typeface="PrudentialModern Bold SemiConde"/>
                <a:ea typeface="Barlow Condensed"/>
                <a:cs typeface="Barlow Condensed"/>
                <a:sym typeface="Barlow Condensed"/>
              </a:rPr>
              <a:t>TOOLKIT</a:t>
            </a:r>
            <a:endParaRPr kumimoji="0" lang="en-US" sz="8000" b="1" i="0" u="none" strike="noStrike" kern="1200" cap="none" spc="0" normalizeH="0" baseline="0" noProof="0">
              <a:ln>
                <a:noFill/>
              </a:ln>
              <a:solidFill>
                <a:prstClr val="white"/>
              </a:solidFill>
              <a:effectLst/>
              <a:uLnTx/>
              <a:uFillTx/>
              <a:latin typeface="PrudentialModern Bold SemiConde" pitchFamily="2" charset="77"/>
              <a:ea typeface="Barlow Condensed"/>
              <a:cs typeface="Barlow Condensed"/>
              <a:sym typeface="Barlow Condensed"/>
            </a:endParaRPr>
          </a:p>
        </p:txBody>
      </p:sp>
      <p:sp>
        <p:nvSpPr>
          <p:cNvPr id="4" name="TextBox 3">
            <a:extLst>
              <a:ext uri="{FF2B5EF4-FFF2-40B4-BE49-F238E27FC236}">
                <a16:creationId xmlns:a16="http://schemas.microsoft.com/office/drawing/2014/main" id="{0371B668-4F16-C6DE-31E1-78BD6C774A52}"/>
              </a:ext>
            </a:extLst>
          </p:cNvPr>
          <p:cNvSpPr txBox="1"/>
          <p:nvPr/>
        </p:nvSpPr>
        <p:spPr>
          <a:xfrm>
            <a:off x="1729740" y="6276307"/>
            <a:ext cx="6385560" cy="215444"/>
          </a:xfrm>
          <a:prstGeom prst="rect">
            <a:avLst/>
          </a:prstGeom>
          <a:noFill/>
        </p:spPr>
        <p:txBody>
          <a:bodyPr wrap="square">
            <a:spAutoFit/>
          </a:bodyPr>
          <a:lstStyle/>
          <a:p>
            <a:r>
              <a:rPr lang="en-GB" sz="800" u="none" strike="noStrike" dirty="0">
                <a:solidFill>
                  <a:schemeClr val="bg1"/>
                </a:solidFill>
                <a:effectLst/>
                <a:latin typeface="PrudentialModern Medium" pitchFamily="2" charset="77"/>
              </a:rPr>
              <a:t>1081381-00001-00</a:t>
            </a:r>
            <a:endParaRPr lang="en-US" sz="800" dirty="0">
              <a:solidFill>
                <a:schemeClr val="bg1"/>
              </a:solidFill>
              <a:latin typeface="PrudentialModern Medium" pitchFamily="2" charset="77"/>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84">
          <a:extLst>
            <a:ext uri="{FF2B5EF4-FFF2-40B4-BE49-F238E27FC236}">
              <a16:creationId xmlns:a16="http://schemas.microsoft.com/office/drawing/2014/main" id="{FFE68A78-A9A5-8A90-6BE3-19B0CB7949C4}"/>
            </a:ext>
          </a:extLst>
        </p:cNvPr>
        <p:cNvGrpSpPr/>
        <p:nvPr/>
      </p:nvGrpSpPr>
      <p:grpSpPr>
        <a:xfrm>
          <a:off x="0" y="0"/>
          <a:ext cx="0" cy="0"/>
          <a:chOff x="0" y="0"/>
          <a:chExt cx="0" cy="0"/>
        </a:xfrm>
      </p:grpSpPr>
      <p:sp>
        <p:nvSpPr>
          <p:cNvPr id="485" name="Google Shape;485;p71">
            <a:extLst>
              <a:ext uri="{FF2B5EF4-FFF2-40B4-BE49-F238E27FC236}">
                <a16:creationId xmlns:a16="http://schemas.microsoft.com/office/drawing/2014/main" id="{B7E5C589-5D2D-6583-2679-3B39A9C4BFC4}"/>
              </a:ext>
            </a:extLst>
          </p:cNvPr>
          <p:cNvSpPr txBox="1">
            <a:spLocks noGrp="1"/>
          </p:cNvSpPr>
          <p:nvPr>
            <p:ph type="title"/>
          </p:nvPr>
        </p:nvSpPr>
        <p:spPr>
          <a:xfrm>
            <a:off x="624999" y="2307400"/>
            <a:ext cx="10234679" cy="1121600"/>
          </a:xfrm>
        </p:spPr>
        <p:txBody>
          <a:bodyPr spcFirstLastPara="1" vert="horz" wrap="square" lIns="0" tIns="0" rIns="0" bIns="0" rtlCol="0" anchor="t" anchorCtr="0">
            <a:noAutofit/>
          </a:bodyPr>
          <a:lstStyle/>
          <a:p>
            <a:r>
              <a:rPr lang="en-US" sz="6000" dirty="0">
                <a:solidFill>
                  <a:schemeClr val="bg1"/>
                </a:solidFill>
              </a:rPr>
              <a:t>OUR THEME SHOULD BE USED TO </a:t>
            </a:r>
            <a:r>
              <a:rPr lang="en-US" sz="6000" dirty="0"/>
              <a:t>GUIDE AND SHAPE </a:t>
            </a:r>
            <a:r>
              <a:rPr lang="en-US" sz="6000" dirty="0">
                <a:solidFill>
                  <a:schemeClr val="bg1"/>
                </a:solidFill>
              </a:rPr>
              <a:t>OUR INTERNAL MARKETING COMMUNICATIONS </a:t>
            </a:r>
            <a:br>
              <a:rPr lang="en-US" sz="6000" dirty="0">
                <a:solidFill>
                  <a:schemeClr val="bg1"/>
                </a:solidFill>
              </a:rPr>
            </a:br>
            <a:r>
              <a:rPr lang="en-US" sz="6000" dirty="0">
                <a:solidFill>
                  <a:schemeClr val="bg1"/>
                </a:solidFill>
              </a:rPr>
              <a:t>&amp; CREATIVE STRATEGY.</a:t>
            </a:r>
            <a:endParaRPr lang="en-US" sz="6000" spc="-150" dirty="0">
              <a:solidFill>
                <a:schemeClr val="bg1"/>
              </a:solidFill>
            </a:endParaRPr>
          </a:p>
        </p:txBody>
      </p:sp>
      <p:sp>
        <p:nvSpPr>
          <p:cNvPr id="5" name="Google Shape;485;p71">
            <a:extLst>
              <a:ext uri="{FF2B5EF4-FFF2-40B4-BE49-F238E27FC236}">
                <a16:creationId xmlns:a16="http://schemas.microsoft.com/office/drawing/2014/main" id="{853A3543-B6EE-CAEC-3EFE-351B22A9F529}"/>
              </a:ext>
            </a:extLst>
          </p:cNvPr>
          <p:cNvSpPr txBox="1">
            <a:spLocks/>
          </p:cNvSpPr>
          <p:nvPr/>
        </p:nvSpPr>
        <p:spPr>
          <a:xfrm>
            <a:off x="624998" y="5062623"/>
            <a:ext cx="7623456" cy="1097549"/>
          </a:xfrm>
          <a:prstGeom prst="rect">
            <a:avLst/>
          </a:prstGeom>
        </p:spPr>
        <p:txBody>
          <a:bodyPr spcFirstLastPara="1" vert="horz" wrap="square" lIns="0" tIns="0" rIns="0" bIns="0" rtlCol="0" anchor="t" anchorCtr="0">
            <a:noAutofit/>
          </a:bodyPr>
          <a:lstStyle>
            <a:lvl1pPr lvl="0" algn="l" defTabSz="914400" rtl="0" eaLnBrk="1" latinLnBrk="0" hangingPunct="1">
              <a:lnSpc>
                <a:spcPct val="70000"/>
              </a:lnSpc>
              <a:spcBef>
                <a:spcPts val="0"/>
              </a:spcBef>
              <a:spcAft>
                <a:spcPts val="0"/>
              </a:spcAft>
              <a:buClr>
                <a:srgbClr val="007BC3"/>
              </a:buClr>
              <a:buSzPts val="12000"/>
              <a:buNone/>
              <a:defRPr sz="11000" b="1" i="0" kern="1200" spc="-150">
                <a:solidFill>
                  <a:srgbClr val="001F45"/>
                </a:solidFill>
                <a:latin typeface="PrudentialModern Bold SemiConde" pitchFamily="2" charset="77"/>
                <a:ea typeface="+mj-ea"/>
                <a:cs typeface="+mj-cs"/>
              </a:defRPr>
            </a:lvl1pPr>
            <a:lvl2pPr lvl="1" algn="ctr" rtl="0">
              <a:lnSpc>
                <a:spcPct val="70000"/>
              </a:lnSpc>
              <a:spcBef>
                <a:spcPts val="0"/>
              </a:spcBef>
              <a:spcAft>
                <a:spcPts val="0"/>
              </a:spcAft>
              <a:buClr>
                <a:srgbClr val="007BC3"/>
              </a:buClr>
              <a:buSzPts val="12000"/>
              <a:buNone/>
              <a:defRPr sz="16000">
                <a:solidFill>
                  <a:srgbClr val="007BC3"/>
                </a:solidFill>
              </a:defRPr>
            </a:lvl2pPr>
            <a:lvl3pPr lvl="2" algn="ctr" rtl="0">
              <a:lnSpc>
                <a:spcPct val="70000"/>
              </a:lnSpc>
              <a:spcBef>
                <a:spcPts val="0"/>
              </a:spcBef>
              <a:spcAft>
                <a:spcPts val="0"/>
              </a:spcAft>
              <a:buClr>
                <a:srgbClr val="007BC3"/>
              </a:buClr>
              <a:buSzPts val="12000"/>
              <a:buNone/>
              <a:defRPr sz="16000">
                <a:solidFill>
                  <a:srgbClr val="007BC3"/>
                </a:solidFill>
              </a:defRPr>
            </a:lvl3pPr>
            <a:lvl4pPr lvl="3" algn="ctr" rtl="0">
              <a:lnSpc>
                <a:spcPct val="70000"/>
              </a:lnSpc>
              <a:spcBef>
                <a:spcPts val="0"/>
              </a:spcBef>
              <a:spcAft>
                <a:spcPts val="0"/>
              </a:spcAft>
              <a:buClr>
                <a:srgbClr val="007BC3"/>
              </a:buClr>
              <a:buSzPts val="12000"/>
              <a:buNone/>
              <a:defRPr sz="16000">
                <a:solidFill>
                  <a:srgbClr val="007BC3"/>
                </a:solidFill>
              </a:defRPr>
            </a:lvl4pPr>
            <a:lvl5pPr lvl="4" algn="ctr" rtl="0">
              <a:lnSpc>
                <a:spcPct val="70000"/>
              </a:lnSpc>
              <a:spcBef>
                <a:spcPts val="0"/>
              </a:spcBef>
              <a:spcAft>
                <a:spcPts val="0"/>
              </a:spcAft>
              <a:buClr>
                <a:srgbClr val="007BC3"/>
              </a:buClr>
              <a:buSzPts val="12000"/>
              <a:buNone/>
              <a:defRPr sz="16000">
                <a:solidFill>
                  <a:srgbClr val="007BC3"/>
                </a:solidFill>
              </a:defRPr>
            </a:lvl5pPr>
            <a:lvl6pPr lvl="5" algn="ctr" rtl="0">
              <a:lnSpc>
                <a:spcPct val="70000"/>
              </a:lnSpc>
              <a:spcBef>
                <a:spcPts val="0"/>
              </a:spcBef>
              <a:spcAft>
                <a:spcPts val="0"/>
              </a:spcAft>
              <a:buClr>
                <a:srgbClr val="007BC3"/>
              </a:buClr>
              <a:buSzPts val="12000"/>
              <a:buNone/>
              <a:defRPr sz="16000">
                <a:solidFill>
                  <a:srgbClr val="007BC3"/>
                </a:solidFill>
              </a:defRPr>
            </a:lvl6pPr>
            <a:lvl7pPr lvl="6" algn="ctr" rtl="0">
              <a:lnSpc>
                <a:spcPct val="70000"/>
              </a:lnSpc>
              <a:spcBef>
                <a:spcPts val="0"/>
              </a:spcBef>
              <a:spcAft>
                <a:spcPts val="0"/>
              </a:spcAft>
              <a:buClr>
                <a:srgbClr val="007BC3"/>
              </a:buClr>
              <a:buSzPts val="12000"/>
              <a:buNone/>
              <a:defRPr sz="16000">
                <a:solidFill>
                  <a:srgbClr val="007BC3"/>
                </a:solidFill>
              </a:defRPr>
            </a:lvl7pPr>
            <a:lvl8pPr lvl="7" algn="ctr" rtl="0">
              <a:lnSpc>
                <a:spcPct val="70000"/>
              </a:lnSpc>
              <a:spcBef>
                <a:spcPts val="0"/>
              </a:spcBef>
              <a:spcAft>
                <a:spcPts val="0"/>
              </a:spcAft>
              <a:buClr>
                <a:srgbClr val="007BC3"/>
              </a:buClr>
              <a:buSzPts val="12000"/>
              <a:buNone/>
              <a:defRPr sz="16000">
                <a:solidFill>
                  <a:srgbClr val="007BC3"/>
                </a:solidFill>
              </a:defRPr>
            </a:lvl8pPr>
            <a:lvl9pPr lvl="8" algn="ctr" rtl="0">
              <a:lnSpc>
                <a:spcPct val="70000"/>
              </a:lnSpc>
              <a:spcBef>
                <a:spcPts val="0"/>
              </a:spcBef>
              <a:spcAft>
                <a:spcPts val="0"/>
              </a:spcAft>
              <a:buClr>
                <a:srgbClr val="007BC3"/>
              </a:buClr>
              <a:buSzPts val="12000"/>
              <a:buNone/>
              <a:defRPr sz="16000">
                <a:solidFill>
                  <a:srgbClr val="007BC3"/>
                </a:solidFill>
              </a:defRPr>
            </a:lvl9p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sz="1500" u="none" strike="noStrike" kern="1200" cap="none" spc="0" normalizeH="0" baseline="0" noProof="0" dirty="0">
                <a:ln>
                  <a:noFill/>
                </a:ln>
                <a:effectLst/>
                <a:uLnTx/>
                <a:uFillTx/>
                <a:latin typeface="PrudentialModern" pitchFamily="2" charset="77"/>
                <a:ea typeface="+mn-ea"/>
                <a:cs typeface="+mn-cs"/>
              </a:rPr>
              <a:t>I</a:t>
            </a:r>
            <a:r>
              <a:rPr kumimoji="0" lang="en-US" sz="1500" u="none" strike="noStrike" kern="1200" cap="none" spc="0" normalizeH="0" baseline="0" noProof="0" dirty="0">
                <a:ln>
                  <a:noFill/>
                </a:ln>
                <a:effectLst/>
                <a:uLnTx/>
                <a:uFillTx/>
                <a:latin typeface="PRUDENTIALMODERN BOLD SEMICONDE" pitchFamily="2" charset="77"/>
                <a:ea typeface="+mn-ea"/>
                <a:cs typeface="+mn-cs"/>
              </a:rPr>
              <a:t>t</a:t>
            </a:r>
            <a:r>
              <a:rPr kumimoji="0" lang="en-US" sz="1500" i="1" u="none" strike="noStrike" kern="1200" cap="none" spc="0" normalizeH="0" baseline="0" noProof="0" dirty="0">
                <a:ln>
                  <a:noFill/>
                </a:ln>
                <a:effectLst/>
                <a:uLnTx/>
                <a:uFillTx/>
                <a:latin typeface="PRUDENTIALMODERN BOLD SEMICONDE" pitchFamily="2" charset="77"/>
                <a:ea typeface="+mn-ea"/>
                <a:cs typeface="+mn-cs"/>
              </a:rPr>
              <a:t> </a:t>
            </a:r>
            <a:r>
              <a:rPr kumimoji="0" lang="en-US" sz="1500" u="none" strike="noStrike" kern="1200" cap="none" spc="0" normalizeH="0" baseline="0" noProof="0" dirty="0">
                <a:ln>
                  <a:noFill/>
                </a:ln>
                <a:effectLst/>
                <a:uLnTx/>
                <a:uFillTx/>
                <a:latin typeface="PRUDENTIALMODERN BOLD SEMICONDE" pitchFamily="2" charset="77"/>
                <a:ea typeface="+mn-ea"/>
                <a:cs typeface="+mn-cs"/>
              </a:rPr>
              <a:t>is not a tagline and should not be external facing.</a:t>
            </a:r>
          </a:p>
          <a:p>
            <a:pPr marL="0" marR="0" lvl="0" indent="0" algn="l" defTabSz="914400" rtl="0" eaLnBrk="1" fontAlgn="auto" latinLnBrk="0" hangingPunct="1">
              <a:lnSpc>
                <a:spcPct val="110000"/>
              </a:lnSpc>
              <a:spcBef>
                <a:spcPts val="0"/>
              </a:spcBef>
              <a:spcAft>
                <a:spcPts val="0"/>
              </a:spcAft>
              <a:buClrTx/>
              <a:buSzTx/>
              <a:buFontTx/>
              <a:buNone/>
              <a:tabLst/>
              <a:defRPr/>
            </a:pPr>
            <a:endParaRPr lang="en-US" sz="1500" spc="0" dirty="0">
              <a:solidFill>
                <a:srgbClr val="FFFFFF"/>
              </a:solidFill>
              <a:latin typeface="PrudentialModern Light" pitchFamily="2" charset="77"/>
            </a:endParaRPr>
          </a:p>
          <a:p>
            <a:pPr>
              <a:lnSpc>
                <a:spcPct val="110000"/>
              </a:lnSpc>
              <a:defRPr/>
            </a:pPr>
            <a:r>
              <a:rPr lang="en-US" sz="1500" spc="0" dirty="0">
                <a:solidFill>
                  <a:srgbClr val="FFFFFF"/>
                </a:solidFill>
                <a:latin typeface="PrudentialModern Light" pitchFamily="2" charset="77"/>
              </a:rPr>
              <a:t>As we continue to position ourselves as a modern, forward-looking brand, we should prioritize messaging about our future over our history - our “Here Tomorrow” story.  </a:t>
            </a:r>
          </a:p>
        </p:txBody>
      </p:sp>
      <p:sp>
        <p:nvSpPr>
          <p:cNvPr id="15" name="Title 1">
            <a:extLst>
              <a:ext uri="{FF2B5EF4-FFF2-40B4-BE49-F238E27FC236}">
                <a16:creationId xmlns:a16="http://schemas.microsoft.com/office/drawing/2014/main" id="{2DC8B881-88DD-EAFE-0B9F-A36170888BFC}"/>
              </a:ext>
            </a:extLst>
          </p:cNvPr>
          <p:cNvSpPr txBox="1">
            <a:spLocks/>
          </p:cNvSpPr>
          <p:nvPr/>
        </p:nvSpPr>
        <p:spPr>
          <a:xfrm>
            <a:off x="624999" y="937068"/>
            <a:ext cx="3553301" cy="434532"/>
          </a:xfrm>
          <a:prstGeom prst="rect">
            <a:avLst/>
          </a:prstGeom>
        </p:spPr>
        <p:txBody>
          <a:bodyPr spcFirstLastPara="1" vert="horz" wrap="square" lIns="0" tIns="0" rIns="0" bIns="0" rtlCol="0" anchor="t" anchorCtr="0">
            <a:noAutofit/>
          </a:bodyPr>
          <a:lstStyle>
            <a:lvl1pPr lvl="0" algn="l" defTabSz="914400" rtl="0" eaLnBrk="1" latinLnBrk="0" hangingPunct="1">
              <a:lnSpc>
                <a:spcPct val="70000"/>
              </a:lnSpc>
              <a:spcBef>
                <a:spcPts val="0"/>
              </a:spcBef>
              <a:spcAft>
                <a:spcPts val="0"/>
              </a:spcAft>
              <a:buClr>
                <a:srgbClr val="007BC3"/>
              </a:buClr>
              <a:buSzPts val="12000"/>
              <a:buNone/>
              <a:defRPr sz="11000" b="1" i="0" kern="1200" spc="-150">
                <a:solidFill>
                  <a:srgbClr val="001F45"/>
                </a:solidFill>
                <a:latin typeface="PrudentialModern Bold SemiConde" pitchFamily="2" charset="77"/>
                <a:ea typeface="+mj-ea"/>
                <a:cs typeface="+mj-cs"/>
              </a:defRPr>
            </a:lvl1pPr>
            <a:lvl2pPr lvl="1" algn="ctr" rtl="0">
              <a:lnSpc>
                <a:spcPct val="70000"/>
              </a:lnSpc>
              <a:spcBef>
                <a:spcPts val="0"/>
              </a:spcBef>
              <a:spcAft>
                <a:spcPts val="0"/>
              </a:spcAft>
              <a:buClr>
                <a:srgbClr val="007BC3"/>
              </a:buClr>
              <a:buSzPts val="12000"/>
              <a:buNone/>
              <a:defRPr sz="16000">
                <a:solidFill>
                  <a:srgbClr val="007BC3"/>
                </a:solidFill>
              </a:defRPr>
            </a:lvl2pPr>
            <a:lvl3pPr lvl="2" algn="ctr" rtl="0">
              <a:lnSpc>
                <a:spcPct val="70000"/>
              </a:lnSpc>
              <a:spcBef>
                <a:spcPts val="0"/>
              </a:spcBef>
              <a:spcAft>
                <a:spcPts val="0"/>
              </a:spcAft>
              <a:buClr>
                <a:srgbClr val="007BC3"/>
              </a:buClr>
              <a:buSzPts val="12000"/>
              <a:buNone/>
              <a:defRPr sz="16000">
                <a:solidFill>
                  <a:srgbClr val="007BC3"/>
                </a:solidFill>
              </a:defRPr>
            </a:lvl3pPr>
            <a:lvl4pPr lvl="3" algn="ctr" rtl="0">
              <a:lnSpc>
                <a:spcPct val="70000"/>
              </a:lnSpc>
              <a:spcBef>
                <a:spcPts val="0"/>
              </a:spcBef>
              <a:spcAft>
                <a:spcPts val="0"/>
              </a:spcAft>
              <a:buClr>
                <a:srgbClr val="007BC3"/>
              </a:buClr>
              <a:buSzPts val="12000"/>
              <a:buNone/>
              <a:defRPr sz="16000">
                <a:solidFill>
                  <a:srgbClr val="007BC3"/>
                </a:solidFill>
              </a:defRPr>
            </a:lvl4pPr>
            <a:lvl5pPr lvl="4" algn="ctr" rtl="0">
              <a:lnSpc>
                <a:spcPct val="70000"/>
              </a:lnSpc>
              <a:spcBef>
                <a:spcPts val="0"/>
              </a:spcBef>
              <a:spcAft>
                <a:spcPts val="0"/>
              </a:spcAft>
              <a:buClr>
                <a:srgbClr val="007BC3"/>
              </a:buClr>
              <a:buSzPts val="12000"/>
              <a:buNone/>
              <a:defRPr sz="16000">
                <a:solidFill>
                  <a:srgbClr val="007BC3"/>
                </a:solidFill>
              </a:defRPr>
            </a:lvl5pPr>
            <a:lvl6pPr lvl="5" algn="ctr" rtl="0">
              <a:lnSpc>
                <a:spcPct val="70000"/>
              </a:lnSpc>
              <a:spcBef>
                <a:spcPts val="0"/>
              </a:spcBef>
              <a:spcAft>
                <a:spcPts val="0"/>
              </a:spcAft>
              <a:buClr>
                <a:srgbClr val="007BC3"/>
              </a:buClr>
              <a:buSzPts val="12000"/>
              <a:buNone/>
              <a:defRPr sz="16000">
                <a:solidFill>
                  <a:srgbClr val="007BC3"/>
                </a:solidFill>
              </a:defRPr>
            </a:lvl6pPr>
            <a:lvl7pPr lvl="6" algn="ctr" rtl="0">
              <a:lnSpc>
                <a:spcPct val="70000"/>
              </a:lnSpc>
              <a:spcBef>
                <a:spcPts val="0"/>
              </a:spcBef>
              <a:spcAft>
                <a:spcPts val="0"/>
              </a:spcAft>
              <a:buClr>
                <a:srgbClr val="007BC3"/>
              </a:buClr>
              <a:buSzPts val="12000"/>
              <a:buNone/>
              <a:defRPr sz="16000">
                <a:solidFill>
                  <a:srgbClr val="007BC3"/>
                </a:solidFill>
              </a:defRPr>
            </a:lvl7pPr>
            <a:lvl8pPr lvl="7" algn="ctr" rtl="0">
              <a:lnSpc>
                <a:spcPct val="70000"/>
              </a:lnSpc>
              <a:spcBef>
                <a:spcPts val="0"/>
              </a:spcBef>
              <a:spcAft>
                <a:spcPts val="0"/>
              </a:spcAft>
              <a:buClr>
                <a:srgbClr val="007BC3"/>
              </a:buClr>
              <a:buSzPts val="12000"/>
              <a:buNone/>
              <a:defRPr sz="16000">
                <a:solidFill>
                  <a:srgbClr val="007BC3"/>
                </a:solidFill>
              </a:defRPr>
            </a:lvl8pPr>
            <a:lvl9pPr lvl="8" algn="ctr" rtl="0">
              <a:lnSpc>
                <a:spcPct val="70000"/>
              </a:lnSpc>
              <a:spcBef>
                <a:spcPts val="0"/>
              </a:spcBef>
              <a:spcAft>
                <a:spcPts val="0"/>
              </a:spcAft>
              <a:buClr>
                <a:srgbClr val="007BC3"/>
              </a:buClr>
              <a:buSzPts val="12000"/>
              <a:buNone/>
              <a:defRPr sz="16000">
                <a:solidFill>
                  <a:srgbClr val="007BC3"/>
                </a:solidFill>
              </a:defRPr>
            </a:lvl9pPr>
          </a:lstStyle>
          <a:p>
            <a:pPr marL="0" marR="0" lvl="0" indent="0" defTabSz="914400" rtl="0" eaLnBrk="1" fontAlgn="auto" latinLnBrk="0" hangingPunct="1">
              <a:lnSpc>
                <a:spcPct val="100000"/>
              </a:lnSpc>
              <a:spcBef>
                <a:spcPts val="0"/>
              </a:spcBef>
              <a:spcAft>
                <a:spcPts val="0"/>
              </a:spcAft>
              <a:buClrTx/>
              <a:buSzTx/>
              <a:buFontTx/>
              <a:buNone/>
              <a:tabLst/>
              <a:defRPr/>
            </a:pPr>
            <a:r>
              <a:rPr lang="en-US" sz="2000" b="1" spc="0" dirty="0">
                <a:latin typeface="PrudentialModern Bold SemiConde" pitchFamily="2" charset="77"/>
              </a:rPr>
              <a:t>HOW TO REPRESENT </a:t>
            </a:r>
          </a:p>
          <a:p>
            <a:pPr marL="0" marR="0" lvl="0" indent="0" defTabSz="914400" rtl="0" eaLnBrk="1" fontAlgn="auto" latinLnBrk="0" hangingPunct="1">
              <a:lnSpc>
                <a:spcPct val="100000"/>
              </a:lnSpc>
              <a:spcBef>
                <a:spcPts val="0"/>
              </a:spcBef>
              <a:spcAft>
                <a:spcPts val="0"/>
              </a:spcAft>
              <a:buClrTx/>
              <a:buSzTx/>
              <a:buFontTx/>
              <a:buNone/>
              <a:tabLst/>
              <a:defRPr/>
            </a:pPr>
            <a:r>
              <a:rPr lang="en-US" sz="2000" b="1" spc="0" dirty="0">
                <a:latin typeface="PrudentialModern Bold SemiConde" pitchFamily="2" charset="77"/>
              </a:rPr>
              <a:t>THE THEME</a:t>
            </a:r>
            <a:endParaRPr kumimoji="0" lang="en-US" sz="2000" b="1" u="none" strike="noStrike" kern="1200" cap="none" spc="0" normalizeH="0" baseline="0" noProof="0" dirty="0">
              <a:ln>
                <a:noFill/>
              </a:ln>
              <a:effectLst/>
              <a:uLnTx/>
              <a:uFillTx/>
              <a:latin typeface="PrudentialModern Bold SemiConde" pitchFamily="2" charset="77"/>
            </a:endParaRPr>
          </a:p>
        </p:txBody>
      </p:sp>
      <p:sp>
        <p:nvSpPr>
          <p:cNvPr id="2" name="TextBox 1">
            <a:extLst>
              <a:ext uri="{FF2B5EF4-FFF2-40B4-BE49-F238E27FC236}">
                <a16:creationId xmlns:a16="http://schemas.microsoft.com/office/drawing/2014/main" id="{3B87A278-7971-5DE4-7D7C-185C10A45849}"/>
              </a:ext>
            </a:extLst>
          </p:cNvPr>
          <p:cNvSpPr txBox="1"/>
          <p:nvPr/>
        </p:nvSpPr>
        <p:spPr>
          <a:xfrm>
            <a:off x="678352" y="6276307"/>
            <a:ext cx="6385560" cy="215444"/>
          </a:xfrm>
          <a:prstGeom prst="rect">
            <a:avLst/>
          </a:prstGeom>
          <a:noFill/>
        </p:spPr>
        <p:txBody>
          <a:bodyPr wrap="square">
            <a:spAutoFit/>
          </a:bodyPr>
          <a:lstStyle/>
          <a:p>
            <a:r>
              <a:rPr lang="en-GB" sz="800" u="none" strike="noStrike" dirty="0">
                <a:solidFill>
                  <a:schemeClr val="bg1"/>
                </a:solidFill>
                <a:effectLst/>
                <a:latin typeface="PrudentialModern Medium" pitchFamily="2" charset="77"/>
              </a:rPr>
              <a:t>1081381-00001-00</a:t>
            </a:r>
            <a:endParaRPr lang="en-US" sz="800" dirty="0">
              <a:solidFill>
                <a:schemeClr val="bg1"/>
              </a:solidFill>
              <a:latin typeface="PrudentialModern Medium" pitchFamily="2" charset="77"/>
            </a:endParaRPr>
          </a:p>
        </p:txBody>
      </p:sp>
    </p:spTree>
    <p:extLst>
      <p:ext uri="{BB962C8B-B14F-4D97-AF65-F5344CB8AC3E}">
        <p14:creationId xmlns:p14="http://schemas.microsoft.com/office/powerpoint/2010/main" val="7401660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509"/>
        <p:cNvGrpSpPr/>
        <p:nvPr/>
      </p:nvGrpSpPr>
      <p:grpSpPr>
        <a:xfrm>
          <a:off x="0" y="0"/>
          <a:ext cx="0" cy="0"/>
          <a:chOff x="0" y="0"/>
          <a:chExt cx="0" cy="0"/>
        </a:xfrm>
      </p:grpSpPr>
      <p:sp>
        <p:nvSpPr>
          <p:cNvPr id="510" name="Google Shape;510;p74"/>
          <p:cNvSpPr txBox="1">
            <a:spLocks noGrp="1"/>
          </p:cNvSpPr>
          <p:nvPr>
            <p:ph type="title"/>
          </p:nvPr>
        </p:nvSpPr>
        <p:spPr>
          <a:xfrm>
            <a:off x="360114" y="607043"/>
            <a:ext cx="10866976" cy="3790400"/>
          </a:xfrm>
          <a:prstGeom prst="rect">
            <a:avLst/>
          </a:prstGeom>
        </p:spPr>
        <p:txBody>
          <a:bodyPr spcFirstLastPara="1" vert="horz" wrap="square" lIns="0" tIns="0" rIns="0" bIns="0" rtlCol="0" anchor="t" anchorCtr="0">
            <a:noAutofit/>
          </a:bodyPr>
          <a:lstStyle/>
          <a:p>
            <a:r>
              <a:rPr lang="en" spc="-500" dirty="0"/>
              <a:t>OUR BRAND TOOLKIT</a:t>
            </a:r>
            <a:endParaRPr spc="-500" dirty="0"/>
          </a:p>
        </p:txBody>
      </p:sp>
      <p:sp>
        <p:nvSpPr>
          <p:cNvPr id="2" name="Google Shape;485;p71">
            <a:extLst>
              <a:ext uri="{FF2B5EF4-FFF2-40B4-BE49-F238E27FC236}">
                <a16:creationId xmlns:a16="http://schemas.microsoft.com/office/drawing/2014/main" id="{38EA4EE4-2037-D897-A624-94075D147826}"/>
              </a:ext>
            </a:extLst>
          </p:cNvPr>
          <p:cNvSpPr txBox="1">
            <a:spLocks/>
          </p:cNvSpPr>
          <p:nvPr/>
        </p:nvSpPr>
        <p:spPr>
          <a:xfrm>
            <a:off x="360114" y="4948271"/>
            <a:ext cx="3248964" cy="762001"/>
          </a:xfrm>
          <a:prstGeom prst="rect">
            <a:avLst/>
          </a:prstGeom>
        </p:spPr>
        <p:txBody>
          <a:bodyPr spcFirstLastPara="1" vert="horz" wrap="square" lIns="0" tIns="0" rIns="0" bIns="0" rtlCol="0" anchor="ctr" anchorCtr="0">
            <a:noAutofit/>
          </a:bodyPr>
          <a:lstStyle>
            <a:lvl1pPr lvl="0" algn="l" defTabSz="914400" rtl="0" eaLnBrk="1" latinLnBrk="0" hangingPunct="1">
              <a:lnSpc>
                <a:spcPct val="70000"/>
              </a:lnSpc>
              <a:spcBef>
                <a:spcPts val="0"/>
              </a:spcBef>
              <a:spcAft>
                <a:spcPts val="0"/>
              </a:spcAft>
              <a:buClr>
                <a:srgbClr val="007BC3"/>
              </a:buClr>
              <a:buSzPts val="12000"/>
              <a:buNone/>
              <a:defRPr sz="11000" b="1" i="0" kern="1200" spc="-150">
                <a:solidFill>
                  <a:srgbClr val="001F45"/>
                </a:solidFill>
                <a:latin typeface="PrudentialModern Bold SemiConde" pitchFamily="2" charset="77"/>
                <a:ea typeface="+mj-ea"/>
                <a:cs typeface="+mj-cs"/>
              </a:defRPr>
            </a:lvl1pPr>
            <a:lvl2pPr lvl="1" algn="ctr" rtl="0">
              <a:lnSpc>
                <a:spcPct val="70000"/>
              </a:lnSpc>
              <a:spcBef>
                <a:spcPts val="0"/>
              </a:spcBef>
              <a:spcAft>
                <a:spcPts val="0"/>
              </a:spcAft>
              <a:buClr>
                <a:srgbClr val="007BC3"/>
              </a:buClr>
              <a:buSzPts val="12000"/>
              <a:buNone/>
              <a:defRPr sz="16000">
                <a:solidFill>
                  <a:srgbClr val="007BC3"/>
                </a:solidFill>
              </a:defRPr>
            </a:lvl2pPr>
            <a:lvl3pPr lvl="2" algn="ctr" rtl="0">
              <a:lnSpc>
                <a:spcPct val="70000"/>
              </a:lnSpc>
              <a:spcBef>
                <a:spcPts val="0"/>
              </a:spcBef>
              <a:spcAft>
                <a:spcPts val="0"/>
              </a:spcAft>
              <a:buClr>
                <a:srgbClr val="007BC3"/>
              </a:buClr>
              <a:buSzPts val="12000"/>
              <a:buNone/>
              <a:defRPr sz="16000">
                <a:solidFill>
                  <a:srgbClr val="007BC3"/>
                </a:solidFill>
              </a:defRPr>
            </a:lvl3pPr>
            <a:lvl4pPr lvl="3" algn="ctr" rtl="0">
              <a:lnSpc>
                <a:spcPct val="70000"/>
              </a:lnSpc>
              <a:spcBef>
                <a:spcPts val="0"/>
              </a:spcBef>
              <a:spcAft>
                <a:spcPts val="0"/>
              </a:spcAft>
              <a:buClr>
                <a:srgbClr val="007BC3"/>
              </a:buClr>
              <a:buSzPts val="12000"/>
              <a:buNone/>
              <a:defRPr sz="16000">
                <a:solidFill>
                  <a:srgbClr val="007BC3"/>
                </a:solidFill>
              </a:defRPr>
            </a:lvl4pPr>
            <a:lvl5pPr lvl="4" algn="ctr" rtl="0">
              <a:lnSpc>
                <a:spcPct val="70000"/>
              </a:lnSpc>
              <a:spcBef>
                <a:spcPts val="0"/>
              </a:spcBef>
              <a:spcAft>
                <a:spcPts val="0"/>
              </a:spcAft>
              <a:buClr>
                <a:srgbClr val="007BC3"/>
              </a:buClr>
              <a:buSzPts val="12000"/>
              <a:buNone/>
              <a:defRPr sz="16000">
                <a:solidFill>
                  <a:srgbClr val="007BC3"/>
                </a:solidFill>
              </a:defRPr>
            </a:lvl5pPr>
            <a:lvl6pPr lvl="5" algn="ctr" rtl="0">
              <a:lnSpc>
                <a:spcPct val="70000"/>
              </a:lnSpc>
              <a:spcBef>
                <a:spcPts val="0"/>
              </a:spcBef>
              <a:spcAft>
                <a:spcPts val="0"/>
              </a:spcAft>
              <a:buClr>
                <a:srgbClr val="007BC3"/>
              </a:buClr>
              <a:buSzPts val="12000"/>
              <a:buNone/>
              <a:defRPr sz="16000">
                <a:solidFill>
                  <a:srgbClr val="007BC3"/>
                </a:solidFill>
              </a:defRPr>
            </a:lvl6pPr>
            <a:lvl7pPr lvl="6" algn="ctr" rtl="0">
              <a:lnSpc>
                <a:spcPct val="70000"/>
              </a:lnSpc>
              <a:spcBef>
                <a:spcPts val="0"/>
              </a:spcBef>
              <a:spcAft>
                <a:spcPts val="0"/>
              </a:spcAft>
              <a:buClr>
                <a:srgbClr val="007BC3"/>
              </a:buClr>
              <a:buSzPts val="12000"/>
              <a:buNone/>
              <a:defRPr sz="16000">
                <a:solidFill>
                  <a:srgbClr val="007BC3"/>
                </a:solidFill>
              </a:defRPr>
            </a:lvl7pPr>
            <a:lvl8pPr lvl="7" algn="ctr" rtl="0">
              <a:lnSpc>
                <a:spcPct val="70000"/>
              </a:lnSpc>
              <a:spcBef>
                <a:spcPts val="0"/>
              </a:spcBef>
              <a:spcAft>
                <a:spcPts val="0"/>
              </a:spcAft>
              <a:buClr>
                <a:srgbClr val="007BC3"/>
              </a:buClr>
              <a:buSzPts val="12000"/>
              <a:buNone/>
              <a:defRPr sz="16000">
                <a:solidFill>
                  <a:srgbClr val="007BC3"/>
                </a:solidFill>
              </a:defRPr>
            </a:lvl8pPr>
            <a:lvl9pPr lvl="8" algn="ctr" rtl="0">
              <a:lnSpc>
                <a:spcPct val="70000"/>
              </a:lnSpc>
              <a:spcBef>
                <a:spcPts val="0"/>
              </a:spcBef>
              <a:spcAft>
                <a:spcPts val="0"/>
              </a:spcAft>
              <a:buClr>
                <a:srgbClr val="007BC3"/>
              </a:buClr>
              <a:buSzPts val="12000"/>
              <a:buNone/>
              <a:defRPr sz="16000">
                <a:solidFill>
                  <a:srgbClr val="007BC3"/>
                </a:solidFill>
              </a:defRPr>
            </a:lvl9pPr>
          </a:lstStyle>
          <a:p>
            <a:pPr>
              <a:lnSpc>
                <a:spcPct val="100000"/>
              </a:lnSpc>
            </a:pPr>
            <a:r>
              <a:rPr lang="en-US" sz="1200" spc="0" dirty="0">
                <a:solidFill>
                  <a:srgbClr val="FEFFFE"/>
                </a:solidFill>
                <a:latin typeface="PrudentialModern" pitchFamily="2" charset="77"/>
              </a:rPr>
              <a:t>Internal use assets </a:t>
            </a:r>
            <a:r>
              <a:rPr lang="en-US" sz="1200" b="0" spc="0" dirty="0">
                <a:solidFill>
                  <a:srgbClr val="FEFFFE"/>
                </a:solidFill>
                <a:latin typeface="PrudentialModern Light" pitchFamily="2" charset="77"/>
              </a:rPr>
              <a:t>should not go live until </a:t>
            </a:r>
            <a:r>
              <a:rPr lang="en-US" sz="1200" spc="0" dirty="0">
                <a:solidFill>
                  <a:srgbClr val="017BC3"/>
                </a:solidFill>
                <a:latin typeface="PrudentialModern" pitchFamily="2" charset="77"/>
              </a:rPr>
              <a:t>September 18, 2024</a:t>
            </a:r>
            <a:endParaRPr lang="en-US" sz="1200" b="0" spc="0" dirty="0">
              <a:solidFill>
                <a:srgbClr val="FEFFFE"/>
              </a:solidFill>
              <a:latin typeface="PrudentialModern Light" pitchFamily="2" charset="77"/>
            </a:endParaRPr>
          </a:p>
          <a:p>
            <a:pPr>
              <a:lnSpc>
                <a:spcPct val="100000"/>
              </a:lnSpc>
            </a:pPr>
            <a:endParaRPr lang="en-US" sz="1200" b="0" spc="0" dirty="0">
              <a:solidFill>
                <a:srgbClr val="FEFFFE"/>
              </a:solidFill>
              <a:latin typeface="PrudentialModern Light" pitchFamily="2" charset="77"/>
            </a:endParaRPr>
          </a:p>
          <a:p>
            <a:pPr>
              <a:lnSpc>
                <a:spcPct val="100000"/>
              </a:lnSpc>
            </a:pPr>
            <a:r>
              <a:rPr lang="en-US" sz="1200" spc="0" dirty="0">
                <a:solidFill>
                  <a:srgbClr val="FEFFFE"/>
                </a:solidFill>
                <a:latin typeface="PrudentialModern" pitchFamily="2" charset="77"/>
              </a:rPr>
              <a:t>External use assets </a:t>
            </a:r>
            <a:r>
              <a:rPr lang="en-US" sz="1200" b="0" spc="0" dirty="0">
                <a:solidFill>
                  <a:srgbClr val="FEFFFE"/>
                </a:solidFill>
                <a:latin typeface="PrudentialModern Light" pitchFamily="2" charset="77"/>
              </a:rPr>
              <a:t>should not go live until </a:t>
            </a:r>
            <a:r>
              <a:rPr lang="en-US" sz="1200" spc="0" dirty="0">
                <a:solidFill>
                  <a:srgbClr val="017BC3"/>
                </a:solidFill>
                <a:latin typeface="PrudentialModern" pitchFamily="2" charset="77"/>
              </a:rPr>
              <a:t>January 1, 2025</a:t>
            </a:r>
            <a:endParaRPr lang="en-US" dirty="0">
              <a:solidFill>
                <a:srgbClr val="017BC3"/>
              </a:solidFill>
              <a:latin typeface="PrudentialModern" pitchFamily="2" charset="77"/>
            </a:endParaRPr>
          </a:p>
        </p:txBody>
      </p:sp>
      <p:sp>
        <p:nvSpPr>
          <p:cNvPr id="3" name="TextBox 2">
            <a:extLst>
              <a:ext uri="{FF2B5EF4-FFF2-40B4-BE49-F238E27FC236}">
                <a16:creationId xmlns:a16="http://schemas.microsoft.com/office/drawing/2014/main" id="{63139F4B-1683-9888-111E-755D64FAF08C}"/>
              </a:ext>
            </a:extLst>
          </p:cNvPr>
          <p:cNvSpPr txBox="1"/>
          <p:nvPr/>
        </p:nvSpPr>
        <p:spPr>
          <a:xfrm>
            <a:off x="261792" y="6276307"/>
            <a:ext cx="6385560" cy="215444"/>
          </a:xfrm>
          <a:prstGeom prst="rect">
            <a:avLst/>
          </a:prstGeom>
          <a:noFill/>
        </p:spPr>
        <p:txBody>
          <a:bodyPr wrap="square">
            <a:spAutoFit/>
          </a:bodyPr>
          <a:lstStyle/>
          <a:p>
            <a:r>
              <a:rPr lang="en-GB" sz="800" u="none" strike="noStrike" dirty="0">
                <a:solidFill>
                  <a:schemeClr val="bg1"/>
                </a:solidFill>
                <a:effectLst/>
                <a:latin typeface="PrudentialModern Medium" pitchFamily="2" charset="77"/>
              </a:rPr>
              <a:t>1081381-00001-00</a:t>
            </a:r>
            <a:endParaRPr lang="en-US" sz="800" dirty="0">
              <a:solidFill>
                <a:schemeClr val="bg1"/>
              </a:solidFill>
              <a:latin typeface="PrudentialModern Medium" pitchFamily="2" charset="77"/>
            </a:endParaRPr>
          </a:p>
        </p:txBody>
      </p:sp>
    </p:spTree>
    <p:extLst>
      <p:ext uri="{BB962C8B-B14F-4D97-AF65-F5344CB8AC3E}">
        <p14:creationId xmlns:p14="http://schemas.microsoft.com/office/powerpoint/2010/main" val="2752155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509">
          <a:extLst>
            <a:ext uri="{FF2B5EF4-FFF2-40B4-BE49-F238E27FC236}">
              <a16:creationId xmlns:a16="http://schemas.microsoft.com/office/drawing/2014/main" id="{44ACF179-E3E5-57B8-1403-C1112F969A33}"/>
            </a:ext>
          </a:extLst>
        </p:cNvPr>
        <p:cNvGrpSpPr/>
        <p:nvPr/>
      </p:nvGrpSpPr>
      <p:grpSpPr>
        <a:xfrm>
          <a:off x="0" y="0"/>
          <a:ext cx="0" cy="0"/>
          <a:chOff x="0" y="0"/>
          <a:chExt cx="0" cy="0"/>
        </a:xfrm>
      </p:grpSpPr>
      <p:sp>
        <p:nvSpPr>
          <p:cNvPr id="510" name="Google Shape;510;p74">
            <a:extLst>
              <a:ext uri="{FF2B5EF4-FFF2-40B4-BE49-F238E27FC236}">
                <a16:creationId xmlns:a16="http://schemas.microsoft.com/office/drawing/2014/main" id="{2AFEA215-6CA0-C9D5-84D2-F944F4229E13}"/>
              </a:ext>
            </a:extLst>
          </p:cNvPr>
          <p:cNvSpPr txBox="1">
            <a:spLocks noGrp="1"/>
          </p:cNvSpPr>
          <p:nvPr>
            <p:ph type="title"/>
          </p:nvPr>
        </p:nvSpPr>
        <p:spPr/>
        <p:txBody>
          <a:bodyPr spcFirstLastPara="1" vert="horz" wrap="square" lIns="0" tIns="0" rIns="0" bIns="0" rtlCol="0" anchor="t" anchorCtr="0">
            <a:noAutofit/>
          </a:bodyPr>
          <a:lstStyle/>
          <a:p>
            <a:r>
              <a:rPr lang="en-US" dirty="0"/>
              <a:t>OUR </a:t>
            </a:r>
            <a:br>
              <a:rPr lang="en-US" dirty="0"/>
            </a:br>
            <a:r>
              <a:rPr lang="en-US" dirty="0"/>
              <a:t>LOGO</a:t>
            </a:r>
          </a:p>
        </p:txBody>
      </p:sp>
      <p:sp>
        <p:nvSpPr>
          <p:cNvPr id="2" name="Google Shape;485;p71">
            <a:extLst>
              <a:ext uri="{FF2B5EF4-FFF2-40B4-BE49-F238E27FC236}">
                <a16:creationId xmlns:a16="http://schemas.microsoft.com/office/drawing/2014/main" id="{A7306116-4A14-C163-25EA-6F8C085CB2E8}"/>
              </a:ext>
            </a:extLst>
          </p:cNvPr>
          <p:cNvSpPr txBox="1">
            <a:spLocks/>
          </p:cNvSpPr>
          <p:nvPr/>
        </p:nvSpPr>
        <p:spPr>
          <a:xfrm>
            <a:off x="523401" y="3476900"/>
            <a:ext cx="10128726" cy="3790400"/>
          </a:xfrm>
          <a:prstGeom prst="rect">
            <a:avLst/>
          </a:prstGeom>
        </p:spPr>
        <p:txBody>
          <a:bodyPr spcFirstLastPara="1" vert="horz" wrap="square" lIns="0" tIns="0" rIns="0" bIns="0" rtlCol="0" anchor="t" anchorCtr="0">
            <a:noAutofit/>
          </a:bodyPr>
          <a:lstStyle>
            <a:lvl1pPr lvl="0" algn="l" defTabSz="914400" rtl="0" eaLnBrk="1" latinLnBrk="0" hangingPunct="1">
              <a:lnSpc>
                <a:spcPct val="70000"/>
              </a:lnSpc>
              <a:spcBef>
                <a:spcPts val="0"/>
              </a:spcBef>
              <a:spcAft>
                <a:spcPts val="0"/>
              </a:spcAft>
              <a:buClr>
                <a:srgbClr val="007BC3"/>
              </a:buClr>
              <a:buSzPts val="12000"/>
              <a:buNone/>
              <a:defRPr sz="13500" b="1" i="0" kern="1200">
                <a:solidFill>
                  <a:srgbClr val="007BC3"/>
                </a:solidFill>
                <a:latin typeface="PrudentialModern Bold SemiConde" pitchFamily="2" charset="77"/>
                <a:ea typeface="+mj-ea"/>
                <a:cs typeface="+mj-cs"/>
              </a:defRPr>
            </a:lvl1pPr>
            <a:lvl2pPr lvl="1" algn="ctr" rtl="0">
              <a:lnSpc>
                <a:spcPct val="70000"/>
              </a:lnSpc>
              <a:spcBef>
                <a:spcPts val="0"/>
              </a:spcBef>
              <a:spcAft>
                <a:spcPts val="0"/>
              </a:spcAft>
              <a:buClr>
                <a:srgbClr val="007BC3"/>
              </a:buClr>
              <a:buSzPts val="12000"/>
              <a:buNone/>
              <a:defRPr sz="16000">
                <a:solidFill>
                  <a:srgbClr val="007BC3"/>
                </a:solidFill>
              </a:defRPr>
            </a:lvl2pPr>
            <a:lvl3pPr lvl="2" algn="ctr" rtl="0">
              <a:lnSpc>
                <a:spcPct val="70000"/>
              </a:lnSpc>
              <a:spcBef>
                <a:spcPts val="0"/>
              </a:spcBef>
              <a:spcAft>
                <a:spcPts val="0"/>
              </a:spcAft>
              <a:buClr>
                <a:srgbClr val="007BC3"/>
              </a:buClr>
              <a:buSzPts val="12000"/>
              <a:buNone/>
              <a:defRPr sz="16000">
                <a:solidFill>
                  <a:srgbClr val="007BC3"/>
                </a:solidFill>
              </a:defRPr>
            </a:lvl3pPr>
            <a:lvl4pPr lvl="3" algn="ctr" rtl="0">
              <a:lnSpc>
                <a:spcPct val="70000"/>
              </a:lnSpc>
              <a:spcBef>
                <a:spcPts val="0"/>
              </a:spcBef>
              <a:spcAft>
                <a:spcPts val="0"/>
              </a:spcAft>
              <a:buClr>
                <a:srgbClr val="007BC3"/>
              </a:buClr>
              <a:buSzPts val="12000"/>
              <a:buNone/>
              <a:defRPr sz="16000">
                <a:solidFill>
                  <a:srgbClr val="007BC3"/>
                </a:solidFill>
              </a:defRPr>
            </a:lvl4pPr>
            <a:lvl5pPr lvl="4" algn="ctr" rtl="0">
              <a:lnSpc>
                <a:spcPct val="70000"/>
              </a:lnSpc>
              <a:spcBef>
                <a:spcPts val="0"/>
              </a:spcBef>
              <a:spcAft>
                <a:spcPts val="0"/>
              </a:spcAft>
              <a:buClr>
                <a:srgbClr val="007BC3"/>
              </a:buClr>
              <a:buSzPts val="12000"/>
              <a:buNone/>
              <a:defRPr sz="16000">
                <a:solidFill>
                  <a:srgbClr val="007BC3"/>
                </a:solidFill>
              </a:defRPr>
            </a:lvl5pPr>
            <a:lvl6pPr lvl="5" algn="ctr" rtl="0">
              <a:lnSpc>
                <a:spcPct val="70000"/>
              </a:lnSpc>
              <a:spcBef>
                <a:spcPts val="0"/>
              </a:spcBef>
              <a:spcAft>
                <a:spcPts val="0"/>
              </a:spcAft>
              <a:buClr>
                <a:srgbClr val="007BC3"/>
              </a:buClr>
              <a:buSzPts val="12000"/>
              <a:buNone/>
              <a:defRPr sz="16000">
                <a:solidFill>
                  <a:srgbClr val="007BC3"/>
                </a:solidFill>
              </a:defRPr>
            </a:lvl6pPr>
            <a:lvl7pPr lvl="6" algn="ctr" rtl="0">
              <a:lnSpc>
                <a:spcPct val="70000"/>
              </a:lnSpc>
              <a:spcBef>
                <a:spcPts val="0"/>
              </a:spcBef>
              <a:spcAft>
                <a:spcPts val="0"/>
              </a:spcAft>
              <a:buClr>
                <a:srgbClr val="007BC3"/>
              </a:buClr>
              <a:buSzPts val="12000"/>
              <a:buNone/>
              <a:defRPr sz="16000">
                <a:solidFill>
                  <a:srgbClr val="007BC3"/>
                </a:solidFill>
              </a:defRPr>
            </a:lvl7pPr>
            <a:lvl8pPr lvl="7" algn="ctr" rtl="0">
              <a:lnSpc>
                <a:spcPct val="70000"/>
              </a:lnSpc>
              <a:spcBef>
                <a:spcPts val="0"/>
              </a:spcBef>
              <a:spcAft>
                <a:spcPts val="0"/>
              </a:spcAft>
              <a:buClr>
                <a:srgbClr val="007BC3"/>
              </a:buClr>
              <a:buSzPts val="12000"/>
              <a:buNone/>
              <a:defRPr sz="16000">
                <a:solidFill>
                  <a:srgbClr val="007BC3"/>
                </a:solidFill>
              </a:defRPr>
            </a:lvl8pPr>
            <a:lvl9pPr lvl="8" algn="ctr" rtl="0">
              <a:lnSpc>
                <a:spcPct val="70000"/>
              </a:lnSpc>
              <a:spcBef>
                <a:spcPts val="0"/>
              </a:spcBef>
              <a:spcAft>
                <a:spcPts val="0"/>
              </a:spcAft>
              <a:buClr>
                <a:srgbClr val="007BC3"/>
              </a:buClr>
              <a:buSzPts val="12000"/>
              <a:buNone/>
              <a:defRPr sz="16000">
                <a:solidFill>
                  <a:srgbClr val="007BC3"/>
                </a:solidFill>
              </a:defRPr>
            </a:lvl9pPr>
          </a:lstStyle>
          <a:p>
            <a:r>
              <a:rPr lang="en-US" sz="7200">
                <a:solidFill>
                  <a:schemeClr val="bg1"/>
                </a:solidFill>
              </a:rPr>
              <a:t>CLEAR</a:t>
            </a:r>
            <a:br>
              <a:rPr lang="en-US" sz="7200">
                <a:solidFill>
                  <a:schemeClr val="bg1"/>
                </a:solidFill>
              </a:rPr>
            </a:br>
            <a:r>
              <a:rPr lang="en-US" sz="7200">
                <a:solidFill>
                  <a:schemeClr val="bg1"/>
                </a:solidFill>
              </a:rPr>
              <a:t>BOLD</a:t>
            </a:r>
            <a:br>
              <a:rPr lang="en-US" sz="7200">
                <a:solidFill>
                  <a:schemeClr val="bg1"/>
                </a:solidFill>
              </a:rPr>
            </a:br>
            <a:r>
              <a:rPr lang="en-US" sz="7200">
                <a:solidFill>
                  <a:schemeClr val="bg1"/>
                </a:solidFill>
              </a:rPr>
              <a:t>CONFIDENT</a:t>
            </a:r>
            <a:endParaRPr lang="en-US" sz="7200" spc="-150" dirty="0">
              <a:solidFill>
                <a:schemeClr val="bg1"/>
              </a:solidFill>
            </a:endParaRPr>
          </a:p>
        </p:txBody>
      </p:sp>
      <p:sp>
        <p:nvSpPr>
          <p:cNvPr id="3" name="TextBox 2">
            <a:extLst>
              <a:ext uri="{FF2B5EF4-FFF2-40B4-BE49-F238E27FC236}">
                <a16:creationId xmlns:a16="http://schemas.microsoft.com/office/drawing/2014/main" id="{5F5C3C20-CDC9-A12B-21FC-E093B97A45C5}"/>
              </a:ext>
            </a:extLst>
          </p:cNvPr>
          <p:cNvSpPr txBox="1"/>
          <p:nvPr/>
        </p:nvSpPr>
        <p:spPr>
          <a:xfrm>
            <a:off x="523401" y="6276307"/>
            <a:ext cx="6385560" cy="215444"/>
          </a:xfrm>
          <a:prstGeom prst="rect">
            <a:avLst/>
          </a:prstGeom>
          <a:noFill/>
        </p:spPr>
        <p:txBody>
          <a:bodyPr wrap="square">
            <a:spAutoFit/>
          </a:bodyPr>
          <a:lstStyle/>
          <a:p>
            <a:r>
              <a:rPr lang="en-GB" sz="800" u="none" strike="noStrike" dirty="0">
                <a:solidFill>
                  <a:schemeClr val="bg1"/>
                </a:solidFill>
                <a:effectLst/>
                <a:latin typeface="PrudentialModern Medium" pitchFamily="2" charset="77"/>
              </a:rPr>
              <a:t>1081381-00001-00</a:t>
            </a:r>
            <a:endParaRPr lang="en-US" sz="800" dirty="0">
              <a:solidFill>
                <a:schemeClr val="bg1"/>
              </a:solidFill>
              <a:latin typeface="PrudentialModern Medium" pitchFamily="2" charset="77"/>
            </a:endParaRPr>
          </a:p>
        </p:txBody>
      </p:sp>
    </p:spTree>
    <p:extLst>
      <p:ext uri="{BB962C8B-B14F-4D97-AF65-F5344CB8AC3E}">
        <p14:creationId xmlns:p14="http://schemas.microsoft.com/office/powerpoint/2010/main" val="24087109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42ACF8-B3AA-7229-FC27-88EC0A7E85ED}"/>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F1337BFE-3511-4F52-370C-62D07722CA15}"/>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2" y="0"/>
            <a:ext cx="12192002" cy="6858000"/>
          </a:xfrm>
          <a:prstGeom prst="rect">
            <a:avLst/>
          </a:prstGeom>
        </p:spPr>
      </p:pic>
      <p:sp>
        <p:nvSpPr>
          <p:cNvPr id="2" name="Slide Number Placeholder 2">
            <a:extLst>
              <a:ext uri="{FF2B5EF4-FFF2-40B4-BE49-F238E27FC236}">
                <a16:creationId xmlns:a16="http://schemas.microsoft.com/office/drawing/2014/main" id="{315B2E8A-3CEF-FFA9-2498-393E4EAB13DE}"/>
              </a:ext>
            </a:extLst>
          </p:cNvPr>
          <p:cNvSpPr txBox="1">
            <a:spLocks/>
          </p:cNvSpPr>
          <p:nvPr/>
        </p:nvSpPr>
        <p:spPr>
          <a:xfrm>
            <a:off x="10850811" y="6333200"/>
            <a:ext cx="731600" cy="5248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00000000-1234-1234-1234-123412341234}" type="slidenum">
              <a:rPr lang="en" sz="800" b="1" smtClean="0">
                <a:solidFill>
                  <a:prstClr val="white"/>
                </a:solidFill>
                <a:latin typeface="PrudentialModern Bold SemiConde" pitchFamily="2" charset="77"/>
                <a:sym typeface="Barlow Condensed"/>
              </a:rPr>
              <a:pPr algn="r">
                <a:defRPr/>
              </a:pPr>
              <a:t>13</a:t>
            </a:fld>
            <a:endParaRPr lang="en" sz="800" b="1" dirty="0">
              <a:solidFill>
                <a:prstClr val="white"/>
              </a:solidFill>
              <a:latin typeface="PrudentialModern Bold SemiConde" pitchFamily="2" charset="77"/>
              <a:sym typeface="Barlow Condensed"/>
            </a:endParaRPr>
          </a:p>
        </p:txBody>
      </p:sp>
      <p:sp>
        <p:nvSpPr>
          <p:cNvPr id="3" name="TextBox 2">
            <a:extLst>
              <a:ext uri="{FF2B5EF4-FFF2-40B4-BE49-F238E27FC236}">
                <a16:creationId xmlns:a16="http://schemas.microsoft.com/office/drawing/2014/main" id="{F422849F-0642-8A42-2262-EE59EF20DED4}"/>
              </a:ext>
            </a:extLst>
          </p:cNvPr>
          <p:cNvSpPr txBox="1"/>
          <p:nvPr/>
        </p:nvSpPr>
        <p:spPr>
          <a:xfrm>
            <a:off x="523401" y="6276307"/>
            <a:ext cx="6385560" cy="215444"/>
          </a:xfrm>
          <a:prstGeom prst="rect">
            <a:avLst/>
          </a:prstGeom>
          <a:noFill/>
        </p:spPr>
        <p:txBody>
          <a:bodyPr wrap="square">
            <a:spAutoFit/>
          </a:bodyPr>
          <a:lstStyle/>
          <a:p>
            <a:r>
              <a:rPr lang="en-GB" sz="800" u="none" strike="noStrike" dirty="0">
                <a:solidFill>
                  <a:schemeClr val="bg1"/>
                </a:solidFill>
                <a:effectLst/>
                <a:latin typeface="PrudentialModern Medium" pitchFamily="2" charset="77"/>
              </a:rPr>
              <a:t>1081381-00001-00</a:t>
            </a:r>
            <a:endParaRPr lang="en-US" sz="800" dirty="0">
              <a:solidFill>
                <a:schemeClr val="bg1"/>
              </a:solidFill>
              <a:latin typeface="PrudentialModern Medium" pitchFamily="2" charset="77"/>
            </a:endParaRPr>
          </a:p>
        </p:txBody>
      </p:sp>
    </p:spTree>
    <p:extLst>
      <p:ext uri="{BB962C8B-B14F-4D97-AF65-F5344CB8AC3E}">
        <p14:creationId xmlns:p14="http://schemas.microsoft.com/office/powerpoint/2010/main" val="22080702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pic>
        <p:nvPicPr>
          <p:cNvPr id="3" name="Picture 2">
            <a:extLst>
              <a:ext uri="{FF2B5EF4-FFF2-40B4-BE49-F238E27FC236}">
                <a16:creationId xmlns:a16="http://schemas.microsoft.com/office/drawing/2014/main" id="{648276AE-8EE1-687F-747F-69517FE9D490}"/>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0" y="-121920"/>
            <a:ext cx="12192000" cy="6858000"/>
          </a:xfrm>
          <a:prstGeom prst="rect">
            <a:avLst/>
          </a:prstGeom>
        </p:spPr>
      </p:pic>
      <p:sp>
        <p:nvSpPr>
          <p:cNvPr id="235" name="Google Shape;235;p41"/>
          <p:cNvSpPr txBox="1">
            <a:spLocks noGrp="1"/>
          </p:cNvSpPr>
          <p:nvPr>
            <p:ph type="title"/>
          </p:nvPr>
        </p:nvSpPr>
        <p:spPr>
          <a:xfrm>
            <a:off x="609600" y="929434"/>
            <a:ext cx="2638425" cy="670766"/>
          </a:xfrm>
        </p:spPr>
        <p:txBody>
          <a:bodyPr spcFirstLastPara="1" vert="horz" wrap="square" lIns="0" tIns="0" rIns="0" bIns="0" rtlCol="0" anchor="t" anchorCtr="0">
            <a:normAutofit/>
          </a:bodyPr>
          <a:lstStyle/>
          <a:p>
            <a:r>
              <a:rPr lang="en-US" dirty="0"/>
              <a:t>OUR LOGO</a:t>
            </a:r>
          </a:p>
        </p:txBody>
      </p:sp>
      <p:sp>
        <p:nvSpPr>
          <p:cNvPr id="236" name="Google Shape;236;p41"/>
          <p:cNvSpPr txBox="1">
            <a:spLocks noGrp="1"/>
          </p:cNvSpPr>
          <p:nvPr>
            <p:ph type="body" idx="1"/>
          </p:nvPr>
        </p:nvSpPr>
        <p:spPr>
          <a:xfrm>
            <a:off x="609599" y="1600200"/>
            <a:ext cx="2834641" cy="4800600"/>
          </a:xfrm>
        </p:spPr>
        <p:txBody>
          <a:bodyPr spcFirstLastPara="1" vert="horz" wrap="square" lIns="0" tIns="0" rIns="0" bIns="0" rtlCol="0" anchor="t" anchorCtr="0">
            <a:normAutofit/>
          </a:bodyPr>
          <a:lstStyle/>
          <a:p>
            <a:pPr marL="8255"/>
            <a:r>
              <a:rPr lang="en-US" b="1" dirty="0">
                <a:latin typeface="PrudentialModern" pitchFamily="2" charset="77"/>
              </a:rPr>
              <a:t>Primary logo</a:t>
            </a:r>
          </a:p>
          <a:p>
            <a:pPr marL="8255"/>
            <a:r>
              <a:rPr lang="en-US" dirty="0">
                <a:latin typeface="PrudentialModern Light"/>
              </a:rPr>
              <a:t>Our primary logo colors are Prudential blue and white, though we also use our logo in navy. </a:t>
            </a:r>
            <a:endParaRPr lang="en-US" dirty="0"/>
          </a:p>
          <a:p>
            <a:pPr marL="8255"/>
            <a:endParaRPr lang="en-US" dirty="0"/>
          </a:p>
          <a:p>
            <a:pPr marL="8255"/>
            <a:r>
              <a:rPr lang="en-US" dirty="0">
                <a:latin typeface="PrudentialModern Light"/>
              </a:rPr>
              <a:t>We use our white logo over navy when we need to bring blue into a layout (something that feels distinctly Prudential). </a:t>
            </a:r>
            <a:endParaRPr lang="en-US" dirty="0"/>
          </a:p>
          <a:p>
            <a:pPr marL="8255"/>
            <a:endParaRPr lang="en-US" dirty="0"/>
          </a:p>
          <a:p>
            <a:pPr marL="8255"/>
            <a:r>
              <a:rPr lang="en-US" dirty="0">
                <a:latin typeface="PrudentialModern Light"/>
              </a:rPr>
              <a:t>We always display our full logo, including the Prudential name and Rock symbol. </a:t>
            </a:r>
          </a:p>
          <a:p>
            <a:pPr marL="8255"/>
            <a:endParaRPr lang="en-US" dirty="0"/>
          </a:p>
          <a:p>
            <a:pPr marL="8255"/>
            <a:r>
              <a:rPr lang="en-US" b="1" dirty="0">
                <a:latin typeface="PrudentialModern" pitchFamily="2" charset="77"/>
              </a:rPr>
              <a:t>Limited use logo</a:t>
            </a:r>
          </a:p>
          <a:p>
            <a:pPr marL="8255"/>
            <a:r>
              <a:rPr lang="en-US" dirty="0">
                <a:latin typeface="PrudentialModern Light"/>
              </a:rPr>
              <a:t>The horizontal logo may be used when vertical space is limited.</a:t>
            </a:r>
          </a:p>
          <a:p>
            <a:pPr marL="8255"/>
            <a:endParaRPr lang="en-US" dirty="0"/>
          </a:p>
          <a:p>
            <a:pPr marL="8255"/>
            <a:r>
              <a:rPr lang="en-US" b="1" dirty="0">
                <a:latin typeface="PrudentialModern" pitchFamily="2" charset="77"/>
              </a:rPr>
              <a:t>Logo background</a:t>
            </a:r>
          </a:p>
          <a:p>
            <a:pPr marL="8255"/>
            <a:r>
              <a:rPr lang="en-US" dirty="0">
                <a:latin typeface="PrudentialModern Light"/>
              </a:rPr>
              <a:t>We reinforce our core colors by placing the logo over the blues, whites or neutrals from our palette, though our logo may appear against any palette color or image background if it remains highly legible. </a:t>
            </a:r>
            <a:endParaRPr lang="en-US" dirty="0"/>
          </a:p>
          <a:p>
            <a:pPr marL="8255"/>
            <a:endParaRPr lang="en-US" dirty="0">
              <a:latin typeface="PrudentialModern" pitchFamily="2" charset="77"/>
            </a:endParaRPr>
          </a:p>
        </p:txBody>
      </p:sp>
      <p:sp>
        <p:nvSpPr>
          <p:cNvPr id="29" name="TextBox 28">
            <a:extLst>
              <a:ext uri="{FF2B5EF4-FFF2-40B4-BE49-F238E27FC236}">
                <a16:creationId xmlns:a16="http://schemas.microsoft.com/office/drawing/2014/main" id="{4A4712D7-C824-A8F4-4E8B-8EBAE995AB1D}"/>
              </a:ext>
            </a:extLst>
          </p:cNvPr>
          <p:cNvSpPr txBox="1"/>
          <p:nvPr/>
        </p:nvSpPr>
        <p:spPr>
          <a:xfrm>
            <a:off x="4197633" y="890344"/>
            <a:ext cx="1703417" cy="78178"/>
          </a:xfrm>
          <a:prstGeom prst="rect">
            <a:avLst/>
          </a:prstGeom>
          <a:noFill/>
        </p:spPr>
        <p:txBody>
          <a:bodyPr wrap="square" lIns="0" tIns="0" rIns="0" bIns="0" rtlCol="0">
            <a:spAutoFit/>
          </a:bodyPr>
          <a:lstStyle/>
          <a:p>
            <a:r>
              <a:rPr lang="en-US" sz="900" b="1" dirty="0">
                <a:latin typeface="PrudentialModern" pitchFamily="2" charset="77"/>
              </a:rPr>
              <a:t>Primary logo</a:t>
            </a:r>
          </a:p>
        </p:txBody>
      </p:sp>
      <p:sp>
        <p:nvSpPr>
          <p:cNvPr id="30" name="TextBox 29">
            <a:extLst>
              <a:ext uri="{FF2B5EF4-FFF2-40B4-BE49-F238E27FC236}">
                <a16:creationId xmlns:a16="http://schemas.microsoft.com/office/drawing/2014/main" id="{147DF2A6-881D-F1C9-931B-7319EF866920}"/>
              </a:ext>
            </a:extLst>
          </p:cNvPr>
          <p:cNvSpPr txBox="1"/>
          <p:nvPr/>
        </p:nvSpPr>
        <p:spPr>
          <a:xfrm>
            <a:off x="4197633" y="5329439"/>
            <a:ext cx="2696612" cy="138499"/>
          </a:xfrm>
          <a:prstGeom prst="rect">
            <a:avLst/>
          </a:prstGeom>
          <a:noFill/>
        </p:spPr>
        <p:txBody>
          <a:bodyPr wrap="square" lIns="0" tIns="0" rIns="0" bIns="0" rtlCol="0">
            <a:spAutoFit/>
          </a:bodyPr>
          <a:lstStyle/>
          <a:p>
            <a:r>
              <a:rPr lang="en-US" sz="900" b="1" dirty="0">
                <a:latin typeface="PrudentialModern" pitchFamily="2" charset="77"/>
              </a:rPr>
              <a:t>Limited use logo</a:t>
            </a:r>
          </a:p>
        </p:txBody>
      </p:sp>
      <p:sp>
        <p:nvSpPr>
          <p:cNvPr id="33" name="TextBox 32">
            <a:extLst>
              <a:ext uri="{FF2B5EF4-FFF2-40B4-BE49-F238E27FC236}">
                <a16:creationId xmlns:a16="http://schemas.microsoft.com/office/drawing/2014/main" id="{A564821F-E7F9-AEF3-B04A-0C1FE1594358}"/>
              </a:ext>
            </a:extLst>
          </p:cNvPr>
          <p:cNvSpPr txBox="1"/>
          <p:nvPr/>
        </p:nvSpPr>
        <p:spPr>
          <a:xfrm>
            <a:off x="3048657" y="2581631"/>
            <a:ext cx="6097314" cy="646331"/>
          </a:xfrm>
          <a:prstGeom prst="rect">
            <a:avLst/>
          </a:prstGeom>
          <a:noFill/>
        </p:spPr>
        <p:txBody>
          <a:bodyPr wrap="square">
            <a:spAutoFit/>
          </a:bodyPr>
          <a:lstStyle/>
          <a:p>
            <a:br>
              <a:rPr lang="en-US" b="1" dirty="0">
                <a:latin typeface="PrudentialModern Bold SemiConde" pitchFamily="2" charset="77"/>
              </a:rPr>
            </a:br>
            <a:endParaRPr lang="en-US" dirty="0">
              <a:latin typeface="PrudentialModern Light" pitchFamily="2" charset="77"/>
            </a:endParaRPr>
          </a:p>
        </p:txBody>
      </p:sp>
      <p:sp>
        <p:nvSpPr>
          <p:cNvPr id="2" name="TextBox 1">
            <a:extLst>
              <a:ext uri="{FF2B5EF4-FFF2-40B4-BE49-F238E27FC236}">
                <a16:creationId xmlns:a16="http://schemas.microsoft.com/office/drawing/2014/main" id="{D2448AE7-3ECE-DDC4-FDE9-A7FF7249AF2A}"/>
              </a:ext>
            </a:extLst>
          </p:cNvPr>
          <p:cNvSpPr txBox="1"/>
          <p:nvPr/>
        </p:nvSpPr>
        <p:spPr>
          <a:xfrm>
            <a:off x="523401" y="6276307"/>
            <a:ext cx="6385560" cy="215444"/>
          </a:xfrm>
          <a:prstGeom prst="rect">
            <a:avLst/>
          </a:prstGeom>
          <a:noFill/>
        </p:spPr>
        <p:txBody>
          <a:bodyPr wrap="square">
            <a:spAutoFit/>
          </a:bodyPr>
          <a:lstStyle/>
          <a:p>
            <a:r>
              <a:rPr lang="en-GB" sz="800" u="none" strike="noStrike" dirty="0">
                <a:solidFill>
                  <a:srgbClr val="001F45"/>
                </a:solidFill>
                <a:effectLst/>
                <a:latin typeface="PrudentialModern Medium" pitchFamily="2" charset="77"/>
              </a:rPr>
              <a:t>1081381-00001-00</a:t>
            </a:r>
            <a:endParaRPr lang="en-US" sz="800" dirty="0">
              <a:solidFill>
                <a:srgbClr val="001F45"/>
              </a:solidFill>
              <a:latin typeface="PrudentialModern Medium" pitchFamily="2" charset="77"/>
            </a:endParaRPr>
          </a:p>
        </p:txBody>
      </p:sp>
    </p:spTree>
    <p:extLst>
      <p:ext uri="{BB962C8B-B14F-4D97-AF65-F5344CB8AC3E}">
        <p14:creationId xmlns:p14="http://schemas.microsoft.com/office/powerpoint/2010/main" val="29246982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pic>
        <p:nvPicPr>
          <p:cNvPr id="29" name="Picture 28">
            <a:extLst>
              <a:ext uri="{FF2B5EF4-FFF2-40B4-BE49-F238E27FC236}">
                <a16:creationId xmlns:a16="http://schemas.microsoft.com/office/drawing/2014/main" id="{570586A6-E5A3-2F87-BAD5-429A9A98E45E}"/>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35" name="Google Shape;235;p41"/>
          <p:cNvSpPr txBox="1">
            <a:spLocks noGrp="1"/>
          </p:cNvSpPr>
          <p:nvPr>
            <p:ph type="title"/>
          </p:nvPr>
        </p:nvSpPr>
        <p:spPr>
          <a:xfrm>
            <a:off x="609600" y="929434"/>
            <a:ext cx="2638425" cy="670766"/>
          </a:xfrm>
        </p:spPr>
        <p:txBody>
          <a:bodyPr spcFirstLastPara="1" vert="horz" wrap="square" lIns="0" tIns="0" rIns="0" bIns="0" rtlCol="0" anchor="t" anchorCtr="0">
            <a:normAutofit/>
          </a:bodyPr>
          <a:lstStyle/>
          <a:p>
            <a:r>
              <a:rPr lang="en-US" dirty="0">
                <a:latin typeface="PrudentialModern Bold SemiConde"/>
              </a:rPr>
              <a:t>LOGO SPACING </a:t>
            </a:r>
            <a:br>
              <a:rPr lang="en-US" dirty="0">
                <a:latin typeface="PrudentialModern Bold SemiConde"/>
              </a:rPr>
            </a:br>
            <a:r>
              <a:rPr lang="en-US" dirty="0">
                <a:latin typeface="PrudentialModern Bold SemiConde"/>
              </a:rPr>
              <a:t>AND SIZING</a:t>
            </a:r>
            <a:endParaRPr lang="en-US" dirty="0"/>
          </a:p>
        </p:txBody>
      </p:sp>
      <p:sp>
        <p:nvSpPr>
          <p:cNvPr id="236" name="Google Shape;236;p41"/>
          <p:cNvSpPr txBox="1">
            <a:spLocks noGrp="1"/>
          </p:cNvSpPr>
          <p:nvPr>
            <p:ph type="body" idx="1"/>
          </p:nvPr>
        </p:nvSpPr>
        <p:spPr>
          <a:xfrm>
            <a:off x="609600" y="1828800"/>
            <a:ext cx="2638425" cy="4114800"/>
          </a:xfrm>
        </p:spPr>
        <p:txBody>
          <a:bodyPr spcFirstLastPara="1" vert="horz" wrap="square" lIns="0" tIns="0" rIns="0" bIns="0" rtlCol="0" anchor="t" anchorCtr="0">
            <a:normAutofit/>
          </a:bodyPr>
          <a:lstStyle/>
          <a:p>
            <a:pPr marL="8255"/>
            <a:r>
              <a:rPr lang="en-US" b="1" dirty="0">
                <a:latin typeface="PrudentialModern" pitchFamily="2" charset="77"/>
              </a:rPr>
              <a:t>Clear space </a:t>
            </a:r>
          </a:p>
          <a:p>
            <a:r>
              <a:rPr lang="en-US" dirty="0"/>
              <a:t>Our logo must be easily seen and recognized. Don’t crowd it with other images or type. Don’t print it over a busy or heavily patterned image that limits the logo's visibility. </a:t>
            </a:r>
          </a:p>
          <a:p>
            <a:endParaRPr lang="en-US" dirty="0"/>
          </a:p>
          <a:p>
            <a:r>
              <a:rPr lang="en-US" dirty="0"/>
              <a:t>Minimum clear space around the logo is equal to the 0.5 height of the “0” in 150. </a:t>
            </a:r>
          </a:p>
          <a:p>
            <a:br>
              <a:rPr lang="en-US" dirty="0"/>
            </a:br>
            <a:endParaRPr lang="en-US" dirty="0"/>
          </a:p>
          <a:p>
            <a:pPr marL="8255"/>
            <a:r>
              <a:rPr lang="en-US" b="1" dirty="0">
                <a:latin typeface="PrudentialModern" pitchFamily="2" charset="77"/>
              </a:rPr>
              <a:t>Minimum size </a:t>
            </a:r>
          </a:p>
          <a:p>
            <a:r>
              <a:rPr lang="en-US" dirty="0"/>
              <a:t>The minimum size for the 150 years logo </a:t>
            </a:r>
            <a:br>
              <a:rPr lang="en-US" dirty="0"/>
            </a:br>
            <a:r>
              <a:rPr lang="en-US" dirty="0"/>
              <a:t>is 1 inch for primary logo and 1.5” for secondary logo.</a:t>
            </a:r>
          </a:p>
        </p:txBody>
      </p:sp>
      <p:sp>
        <p:nvSpPr>
          <p:cNvPr id="24" name="TextBox 23">
            <a:extLst>
              <a:ext uri="{FF2B5EF4-FFF2-40B4-BE49-F238E27FC236}">
                <a16:creationId xmlns:a16="http://schemas.microsoft.com/office/drawing/2014/main" id="{532182E8-F0EF-7C86-1059-969F19E64182}"/>
              </a:ext>
            </a:extLst>
          </p:cNvPr>
          <p:cNvSpPr txBox="1"/>
          <p:nvPr/>
        </p:nvSpPr>
        <p:spPr>
          <a:xfrm>
            <a:off x="4308474" y="4982807"/>
            <a:ext cx="1703417" cy="138499"/>
          </a:xfrm>
          <a:prstGeom prst="rect">
            <a:avLst/>
          </a:prstGeom>
          <a:noFill/>
        </p:spPr>
        <p:txBody>
          <a:bodyPr wrap="square" lIns="0" tIns="0" rIns="0" bIns="0" rtlCol="0">
            <a:spAutoFit/>
          </a:bodyPr>
          <a:lstStyle/>
          <a:p>
            <a:r>
              <a:rPr lang="en-US" sz="900" b="1" dirty="0">
                <a:latin typeface="PrudentialModern" pitchFamily="2" charset="77"/>
              </a:rPr>
              <a:t>Minimum size</a:t>
            </a:r>
          </a:p>
        </p:txBody>
      </p:sp>
      <p:sp>
        <p:nvSpPr>
          <p:cNvPr id="30" name="TextBox 29">
            <a:extLst>
              <a:ext uri="{FF2B5EF4-FFF2-40B4-BE49-F238E27FC236}">
                <a16:creationId xmlns:a16="http://schemas.microsoft.com/office/drawing/2014/main" id="{DEFE9B50-58CB-1905-C908-5BB6F2325480}"/>
              </a:ext>
            </a:extLst>
          </p:cNvPr>
          <p:cNvSpPr txBox="1"/>
          <p:nvPr/>
        </p:nvSpPr>
        <p:spPr>
          <a:xfrm>
            <a:off x="4308474" y="910432"/>
            <a:ext cx="1703417" cy="138499"/>
          </a:xfrm>
          <a:prstGeom prst="rect">
            <a:avLst/>
          </a:prstGeom>
          <a:noFill/>
        </p:spPr>
        <p:txBody>
          <a:bodyPr wrap="square" lIns="0" tIns="0" rIns="0" bIns="0" rtlCol="0">
            <a:spAutoFit/>
          </a:bodyPr>
          <a:lstStyle/>
          <a:p>
            <a:r>
              <a:rPr lang="en-US" sz="900" b="1" dirty="0">
                <a:latin typeface="PrudentialModern" pitchFamily="2" charset="77"/>
              </a:rPr>
              <a:t>Primary logo clear space</a:t>
            </a:r>
          </a:p>
        </p:txBody>
      </p:sp>
      <p:sp>
        <p:nvSpPr>
          <p:cNvPr id="2" name="TextBox 1">
            <a:extLst>
              <a:ext uri="{FF2B5EF4-FFF2-40B4-BE49-F238E27FC236}">
                <a16:creationId xmlns:a16="http://schemas.microsoft.com/office/drawing/2014/main" id="{4DDB9C65-A589-D76F-F372-6BF69530480C}"/>
              </a:ext>
            </a:extLst>
          </p:cNvPr>
          <p:cNvSpPr txBox="1"/>
          <p:nvPr/>
        </p:nvSpPr>
        <p:spPr>
          <a:xfrm>
            <a:off x="8032062" y="910432"/>
            <a:ext cx="1703417" cy="138499"/>
          </a:xfrm>
          <a:prstGeom prst="rect">
            <a:avLst/>
          </a:prstGeom>
          <a:noFill/>
        </p:spPr>
        <p:txBody>
          <a:bodyPr wrap="square" lIns="0" tIns="0" rIns="0" bIns="0" rtlCol="0">
            <a:spAutoFit/>
          </a:bodyPr>
          <a:lstStyle/>
          <a:p>
            <a:r>
              <a:rPr lang="en-US" sz="900" b="1" dirty="0">
                <a:latin typeface="PrudentialModern" pitchFamily="2" charset="77"/>
              </a:rPr>
              <a:t>Limited use logo clear space</a:t>
            </a:r>
          </a:p>
        </p:txBody>
      </p:sp>
      <p:sp>
        <p:nvSpPr>
          <p:cNvPr id="3" name="TextBox 2">
            <a:extLst>
              <a:ext uri="{FF2B5EF4-FFF2-40B4-BE49-F238E27FC236}">
                <a16:creationId xmlns:a16="http://schemas.microsoft.com/office/drawing/2014/main" id="{BCB09E02-FDA5-3B16-EB01-924C1297DA47}"/>
              </a:ext>
            </a:extLst>
          </p:cNvPr>
          <p:cNvSpPr txBox="1"/>
          <p:nvPr/>
        </p:nvSpPr>
        <p:spPr>
          <a:xfrm>
            <a:off x="523401" y="6276307"/>
            <a:ext cx="6385560" cy="215444"/>
          </a:xfrm>
          <a:prstGeom prst="rect">
            <a:avLst/>
          </a:prstGeom>
          <a:noFill/>
        </p:spPr>
        <p:txBody>
          <a:bodyPr wrap="square">
            <a:spAutoFit/>
          </a:bodyPr>
          <a:lstStyle/>
          <a:p>
            <a:r>
              <a:rPr lang="en-GB" sz="800" u="none" strike="noStrike" dirty="0">
                <a:solidFill>
                  <a:srgbClr val="001F45"/>
                </a:solidFill>
                <a:effectLst/>
                <a:latin typeface="PrudentialModern Medium" pitchFamily="2" charset="77"/>
              </a:rPr>
              <a:t>1081381-00001-00</a:t>
            </a:r>
            <a:endParaRPr lang="en-US" sz="800" dirty="0">
              <a:solidFill>
                <a:srgbClr val="001F45"/>
              </a:solidFill>
              <a:latin typeface="PrudentialModern Medium" pitchFamily="2" charset="77"/>
            </a:endParaRPr>
          </a:p>
        </p:txBody>
      </p:sp>
    </p:spTree>
    <p:extLst>
      <p:ext uri="{BB962C8B-B14F-4D97-AF65-F5344CB8AC3E}">
        <p14:creationId xmlns:p14="http://schemas.microsoft.com/office/powerpoint/2010/main" val="36796434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pic>
        <p:nvPicPr>
          <p:cNvPr id="7" name="Picture 6">
            <a:extLst>
              <a:ext uri="{FF2B5EF4-FFF2-40B4-BE49-F238E27FC236}">
                <a16:creationId xmlns:a16="http://schemas.microsoft.com/office/drawing/2014/main" id="{0AC67362-6941-5EB7-3845-5C13C6BA99B9}"/>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35" name="Google Shape;235;p41"/>
          <p:cNvSpPr txBox="1">
            <a:spLocks noGrp="1"/>
          </p:cNvSpPr>
          <p:nvPr>
            <p:ph type="title"/>
          </p:nvPr>
        </p:nvSpPr>
        <p:spPr>
          <a:xfrm>
            <a:off x="609600" y="929434"/>
            <a:ext cx="2638425" cy="670766"/>
          </a:xfrm>
        </p:spPr>
        <p:txBody>
          <a:bodyPr spcFirstLastPara="1" vert="horz" wrap="square" lIns="0" tIns="0" rIns="0" bIns="0" rtlCol="0" anchor="t" anchorCtr="0">
            <a:normAutofit/>
          </a:bodyPr>
          <a:lstStyle/>
          <a:p>
            <a:r>
              <a:rPr lang="en-US" dirty="0"/>
              <a:t>LOGO PLACEMENTS</a:t>
            </a:r>
            <a:br>
              <a:rPr lang="en-US" dirty="0"/>
            </a:br>
            <a:endParaRPr lang="en-US" dirty="0"/>
          </a:p>
        </p:txBody>
      </p:sp>
      <p:sp>
        <p:nvSpPr>
          <p:cNvPr id="236" name="Google Shape;236;p41"/>
          <p:cNvSpPr txBox="1">
            <a:spLocks noGrp="1"/>
          </p:cNvSpPr>
          <p:nvPr>
            <p:ph type="body" idx="1"/>
          </p:nvPr>
        </p:nvSpPr>
        <p:spPr>
          <a:xfrm>
            <a:off x="609600" y="1600200"/>
            <a:ext cx="2638425" cy="4343400"/>
          </a:xfrm>
        </p:spPr>
        <p:txBody>
          <a:bodyPr spcFirstLastPara="1" vert="horz" wrap="square" lIns="0" tIns="0" rIns="0" bIns="0" rtlCol="0" anchor="t" anchorCtr="0">
            <a:normAutofit/>
          </a:bodyPr>
          <a:lstStyle/>
          <a:p>
            <a:pPr marL="8255"/>
            <a:r>
              <a:rPr lang="en-US" dirty="0">
                <a:latin typeface="PrudentialModern Light"/>
              </a:rPr>
              <a:t>When feasible, reinforce our leading position by placing our logo in either corner of the layout. </a:t>
            </a:r>
            <a:endParaRPr lang="en-US" dirty="0"/>
          </a:p>
          <a:p>
            <a:pPr marL="8255"/>
            <a:endParaRPr lang="en-US" dirty="0"/>
          </a:p>
          <a:p>
            <a:pPr marL="8255"/>
            <a:r>
              <a:rPr lang="en-US" b="1" dirty="0">
                <a:latin typeface="PrudentialModern" pitchFamily="2" charset="77"/>
              </a:rPr>
              <a:t>Note</a:t>
            </a:r>
          </a:p>
          <a:p>
            <a:pPr marL="8255"/>
            <a:r>
              <a:rPr lang="en-US" dirty="0">
                <a:latin typeface="PrudentialModern Light"/>
              </a:rPr>
              <a:t>Consider clear space when placing the logo. Recommend a 5-10% margin of the shorter side of the application.</a:t>
            </a:r>
            <a:endParaRPr lang="en-US" dirty="0"/>
          </a:p>
        </p:txBody>
      </p:sp>
      <p:sp>
        <p:nvSpPr>
          <p:cNvPr id="2" name="TextBox 1">
            <a:extLst>
              <a:ext uri="{FF2B5EF4-FFF2-40B4-BE49-F238E27FC236}">
                <a16:creationId xmlns:a16="http://schemas.microsoft.com/office/drawing/2014/main" id="{0C0334E1-541D-4559-C6BF-E9A7FDA7E061}"/>
              </a:ext>
            </a:extLst>
          </p:cNvPr>
          <p:cNvSpPr txBox="1"/>
          <p:nvPr/>
        </p:nvSpPr>
        <p:spPr>
          <a:xfrm>
            <a:off x="523401" y="6276307"/>
            <a:ext cx="6385560" cy="215444"/>
          </a:xfrm>
          <a:prstGeom prst="rect">
            <a:avLst/>
          </a:prstGeom>
          <a:noFill/>
        </p:spPr>
        <p:txBody>
          <a:bodyPr wrap="square">
            <a:spAutoFit/>
          </a:bodyPr>
          <a:lstStyle/>
          <a:p>
            <a:r>
              <a:rPr lang="en-GB" sz="800" u="none" strike="noStrike" dirty="0">
                <a:solidFill>
                  <a:srgbClr val="001F45"/>
                </a:solidFill>
                <a:effectLst/>
                <a:latin typeface="PrudentialModern Medium" pitchFamily="2" charset="77"/>
              </a:rPr>
              <a:t>1081381-00001-00</a:t>
            </a:r>
            <a:endParaRPr lang="en-US" sz="800" dirty="0">
              <a:solidFill>
                <a:srgbClr val="001F45"/>
              </a:solidFill>
              <a:latin typeface="PrudentialModern Medium" pitchFamily="2" charset="77"/>
            </a:endParaRPr>
          </a:p>
        </p:txBody>
      </p:sp>
    </p:spTree>
    <p:extLst>
      <p:ext uri="{BB962C8B-B14F-4D97-AF65-F5344CB8AC3E}">
        <p14:creationId xmlns:p14="http://schemas.microsoft.com/office/powerpoint/2010/main" val="26433139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pic>
        <p:nvPicPr>
          <p:cNvPr id="10" name="Picture 9">
            <a:extLst>
              <a:ext uri="{FF2B5EF4-FFF2-40B4-BE49-F238E27FC236}">
                <a16:creationId xmlns:a16="http://schemas.microsoft.com/office/drawing/2014/main" id="{49FA2877-BF7C-966B-5B2D-685200442168}"/>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35" name="Google Shape;235;p41"/>
          <p:cNvSpPr txBox="1">
            <a:spLocks noGrp="1"/>
          </p:cNvSpPr>
          <p:nvPr>
            <p:ph type="title"/>
          </p:nvPr>
        </p:nvSpPr>
        <p:spPr/>
        <p:txBody>
          <a:bodyPr spcFirstLastPara="1" vert="horz" wrap="square" lIns="0" tIns="0" rIns="0" bIns="0" rtlCol="0" anchor="t" anchorCtr="0">
            <a:normAutofit/>
          </a:bodyPr>
          <a:lstStyle/>
          <a:p>
            <a:r>
              <a:rPr lang="en-US" dirty="0"/>
              <a:t>DOS &amp; DON’TS</a:t>
            </a:r>
          </a:p>
        </p:txBody>
      </p:sp>
      <p:sp>
        <p:nvSpPr>
          <p:cNvPr id="5" name="TextBox 4">
            <a:extLst>
              <a:ext uri="{FF2B5EF4-FFF2-40B4-BE49-F238E27FC236}">
                <a16:creationId xmlns:a16="http://schemas.microsoft.com/office/drawing/2014/main" id="{C4943D27-14BB-1D63-2EBB-DF7B0BFCAEC8}"/>
              </a:ext>
            </a:extLst>
          </p:cNvPr>
          <p:cNvSpPr txBox="1"/>
          <p:nvPr/>
        </p:nvSpPr>
        <p:spPr>
          <a:xfrm>
            <a:off x="609600" y="3726308"/>
            <a:ext cx="3568700" cy="138499"/>
          </a:xfrm>
          <a:prstGeom prst="rect">
            <a:avLst/>
          </a:prstGeom>
          <a:noFill/>
        </p:spPr>
        <p:txBody>
          <a:bodyPr wrap="square" lIns="0" tIns="0" rIns="0" bIns="0" rtlCol="0" anchor="t">
            <a:spAutoFit/>
          </a:bodyPr>
          <a:lstStyle/>
          <a:p>
            <a:r>
              <a:rPr lang="en-US" sz="900" b="1" dirty="0">
                <a:latin typeface="PrudentialModern" pitchFamily="2" charset="77"/>
              </a:rPr>
              <a:t>Do</a:t>
            </a:r>
            <a:r>
              <a:rPr lang="en-US" sz="900" dirty="0">
                <a:latin typeface="PrudentialModern Light"/>
              </a:rPr>
              <a:t> use the approved logo only.</a:t>
            </a:r>
          </a:p>
        </p:txBody>
      </p:sp>
      <p:sp>
        <p:nvSpPr>
          <p:cNvPr id="8" name="TextBox 7">
            <a:extLst>
              <a:ext uri="{FF2B5EF4-FFF2-40B4-BE49-F238E27FC236}">
                <a16:creationId xmlns:a16="http://schemas.microsoft.com/office/drawing/2014/main" id="{10484B77-86D3-53F0-AADF-1A334AFB96DB}"/>
              </a:ext>
            </a:extLst>
          </p:cNvPr>
          <p:cNvSpPr txBox="1"/>
          <p:nvPr/>
        </p:nvSpPr>
        <p:spPr>
          <a:xfrm>
            <a:off x="4312920" y="3726308"/>
            <a:ext cx="3568700" cy="138499"/>
          </a:xfrm>
          <a:prstGeom prst="rect">
            <a:avLst/>
          </a:prstGeom>
          <a:noFill/>
        </p:spPr>
        <p:txBody>
          <a:bodyPr wrap="square" lIns="0" tIns="0" rIns="0" bIns="0" rtlCol="0" anchor="t">
            <a:spAutoFit/>
          </a:bodyPr>
          <a:lstStyle/>
          <a:p>
            <a:r>
              <a:rPr lang="en-US" sz="900" b="1" dirty="0">
                <a:latin typeface="PrudentialModern" pitchFamily="2" charset="77"/>
              </a:rPr>
              <a:t>Do</a:t>
            </a:r>
            <a:r>
              <a:rPr lang="en-US" sz="900" dirty="0">
                <a:latin typeface="PrudentialModern Light"/>
              </a:rPr>
              <a:t> prioritize stacked logo. The horizontal logo is for limited use only.</a:t>
            </a:r>
            <a:endParaRPr lang="en-US" sz="900" dirty="0">
              <a:latin typeface="PrudentialModern Light" pitchFamily="2" charset="77"/>
            </a:endParaRPr>
          </a:p>
        </p:txBody>
      </p:sp>
      <p:sp>
        <p:nvSpPr>
          <p:cNvPr id="3" name="TextBox 2">
            <a:extLst>
              <a:ext uri="{FF2B5EF4-FFF2-40B4-BE49-F238E27FC236}">
                <a16:creationId xmlns:a16="http://schemas.microsoft.com/office/drawing/2014/main" id="{6FEE70CA-0558-7CE2-816D-4E915D156F5C}"/>
              </a:ext>
            </a:extLst>
          </p:cNvPr>
          <p:cNvSpPr txBox="1"/>
          <p:nvPr/>
        </p:nvSpPr>
        <p:spPr>
          <a:xfrm>
            <a:off x="8014063" y="3726308"/>
            <a:ext cx="3568700" cy="138499"/>
          </a:xfrm>
          <a:prstGeom prst="rect">
            <a:avLst/>
          </a:prstGeom>
          <a:noFill/>
        </p:spPr>
        <p:txBody>
          <a:bodyPr wrap="square" lIns="0" tIns="0" rIns="0" bIns="0" rtlCol="0" anchor="t">
            <a:spAutoFit/>
          </a:bodyPr>
          <a:lstStyle/>
          <a:p>
            <a:r>
              <a:rPr lang="en-US" sz="900" b="1" dirty="0">
                <a:latin typeface="PrudentialModern" pitchFamily="2" charset="77"/>
              </a:rPr>
              <a:t>Do</a:t>
            </a:r>
            <a:r>
              <a:rPr lang="en-US" sz="900" dirty="0">
                <a:latin typeface="PrudentialModern Light" pitchFamily="2" charset="77"/>
                <a:ea typeface="+mn-lt"/>
                <a:cs typeface="+mn-lt"/>
              </a:rPr>
              <a:t> use limited use logo when vertical space is limited.</a:t>
            </a:r>
            <a:endParaRPr lang="en-US" dirty="0">
              <a:latin typeface="PrudentialModern Light" pitchFamily="2" charset="77"/>
            </a:endParaRPr>
          </a:p>
        </p:txBody>
      </p:sp>
      <p:cxnSp>
        <p:nvCxnSpPr>
          <p:cNvPr id="2" name="Straight Connector 1">
            <a:extLst>
              <a:ext uri="{FF2B5EF4-FFF2-40B4-BE49-F238E27FC236}">
                <a16:creationId xmlns:a16="http://schemas.microsoft.com/office/drawing/2014/main" id="{81A6EBE1-B864-3194-8BC5-91935C585D6C}"/>
              </a:ext>
            </a:extLst>
          </p:cNvPr>
          <p:cNvCxnSpPr/>
          <p:nvPr/>
        </p:nvCxnSpPr>
        <p:spPr>
          <a:xfrm flipH="1">
            <a:off x="4321445" y="4126423"/>
            <a:ext cx="3568700" cy="200315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F61EE32B-418E-E335-D81B-C9FB832F693B}"/>
              </a:ext>
            </a:extLst>
          </p:cNvPr>
          <p:cNvCxnSpPr/>
          <p:nvPr/>
        </p:nvCxnSpPr>
        <p:spPr>
          <a:xfrm flipH="1">
            <a:off x="8002292" y="4126423"/>
            <a:ext cx="3568700" cy="200315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5B6A76AA-4105-969A-0479-E611F85EA432}"/>
              </a:ext>
            </a:extLst>
          </p:cNvPr>
          <p:cNvCxnSpPr/>
          <p:nvPr/>
        </p:nvCxnSpPr>
        <p:spPr>
          <a:xfrm flipH="1">
            <a:off x="609600" y="4118674"/>
            <a:ext cx="3568700" cy="200315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A8BF4CE4-908E-4B4E-A884-7F6AB4DACB01}"/>
              </a:ext>
            </a:extLst>
          </p:cNvPr>
          <p:cNvSpPr txBox="1"/>
          <p:nvPr/>
        </p:nvSpPr>
        <p:spPr>
          <a:xfrm>
            <a:off x="609600" y="6252696"/>
            <a:ext cx="3568700" cy="276999"/>
          </a:xfrm>
          <a:prstGeom prst="rect">
            <a:avLst/>
          </a:prstGeom>
          <a:noFill/>
        </p:spPr>
        <p:txBody>
          <a:bodyPr wrap="square" lIns="0" tIns="0" rIns="0" bIns="0" rtlCol="0" anchor="t">
            <a:spAutoFit/>
          </a:bodyPr>
          <a:lstStyle/>
          <a:p>
            <a:r>
              <a:rPr lang="en-US" sz="900" b="1" dirty="0">
                <a:latin typeface="PrudentialModern" pitchFamily="2" charset="77"/>
              </a:rPr>
              <a:t>Don’t</a:t>
            </a:r>
            <a:r>
              <a:rPr lang="en-US" sz="900" dirty="0">
                <a:latin typeface="PrudentialModern Light" pitchFamily="2" charset="77"/>
                <a:ea typeface="+mn-lt"/>
                <a:cs typeface="+mn-lt"/>
              </a:rPr>
              <a:t> use unapproved colors or add effects such as drop shadows </a:t>
            </a:r>
            <a:br>
              <a:rPr lang="en-US" sz="900" dirty="0">
                <a:latin typeface="PrudentialModern Light" pitchFamily="2" charset="77"/>
                <a:ea typeface="+mn-lt"/>
                <a:cs typeface="+mn-lt"/>
              </a:rPr>
            </a:br>
            <a:r>
              <a:rPr lang="en-US" sz="900" dirty="0">
                <a:latin typeface="PrudentialModern Light" pitchFamily="2" charset="77"/>
                <a:ea typeface="+mn-lt"/>
                <a:cs typeface="+mn-lt"/>
              </a:rPr>
              <a:t>to our logo.</a:t>
            </a:r>
            <a:endParaRPr lang="en-US" dirty="0">
              <a:latin typeface="PrudentialModern Light" pitchFamily="2" charset="77"/>
            </a:endParaRPr>
          </a:p>
        </p:txBody>
      </p:sp>
      <p:sp>
        <p:nvSpPr>
          <p:cNvPr id="16" name="TextBox 15">
            <a:extLst>
              <a:ext uri="{FF2B5EF4-FFF2-40B4-BE49-F238E27FC236}">
                <a16:creationId xmlns:a16="http://schemas.microsoft.com/office/drawing/2014/main" id="{9F5578C0-E43D-0814-3962-5A174789592F}"/>
              </a:ext>
            </a:extLst>
          </p:cNvPr>
          <p:cNvSpPr txBox="1"/>
          <p:nvPr/>
        </p:nvSpPr>
        <p:spPr>
          <a:xfrm>
            <a:off x="4312920" y="6252696"/>
            <a:ext cx="3568700" cy="138499"/>
          </a:xfrm>
          <a:prstGeom prst="rect">
            <a:avLst/>
          </a:prstGeom>
          <a:noFill/>
        </p:spPr>
        <p:txBody>
          <a:bodyPr wrap="square" lIns="0" tIns="0" rIns="0" bIns="0" rtlCol="0" anchor="t">
            <a:spAutoFit/>
          </a:bodyPr>
          <a:lstStyle/>
          <a:p>
            <a:r>
              <a:rPr lang="en-US" sz="900" b="1" dirty="0">
                <a:latin typeface="PrudentialModern" pitchFamily="2" charset="77"/>
              </a:rPr>
              <a:t>Don’t </a:t>
            </a:r>
            <a:r>
              <a:rPr lang="en-US" sz="900" dirty="0">
                <a:latin typeface="PrudentialModern Light" pitchFamily="2" charset="77"/>
                <a:ea typeface="+mn-lt"/>
                <a:cs typeface="+mn-lt"/>
              </a:rPr>
              <a:t>modify our 150</a:t>
            </a:r>
            <a:r>
              <a:rPr lang="en-US" sz="900" baseline="30000" dirty="0">
                <a:latin typeface="PrudentialModern Light" pitchFamily="2" charset="77"/>
                <a:ea typeface="+mn-lt"/>
                <a:cs typeface="+mn-lt"/>
              </a:rPr>
              <a:t>th</a:t>
            </a:r>
            <a:r>
              <a:rPr lang="en-US" sz="900" dirty="0">
                <a:latin typeface="PrudentialModern Light" pitchFamily="2" charset="77"/>
                <a:ea typeface="+mn-lt"/>
                <a:cs typeface="+mn-lt"/>
              </a:rPr>
              <a:t> anniversary logo.</a:t>
            </a:r>
            <a:endParaRPr lang="en-US" dirty="0">
              <a:latin typeface="PrudentialModern Light" pitchFamily="2" charset="77"/>
            </a:endParaRPr>
          </a:p>
        </p:txBody>
      </p:sp>
      <p:sp>
        <p:nvSpPr>
          <p:cNvPr id="17" name="TextBox 16">
            <a:extLst>
              <a:ext uri="{FF2B5EF4-FFF2-40B4-BE49-F238E27FC236}">
                <a16:creationId xmlns:a16="http://schemas.microsoft.com/office/drawing/2014/main" id="{D3F67B39-38DB-2767-2A9F-74F8E623A850}"/>
              </a:ext>
            </a:extLst>
          </p:cNvPr>
          <p:cNvSpPr txBox="1"/>
          <p:nvPr/>
        </p:nvSpPr>
        <p:spPr>
          <a:xfrm>
            <a:off x="8016240" y="6252696"/>
            <a:ext cx="3568700" cy="138499"/>
          </a:xfrm>
          <a:prstGeom prst="rect">
            <a:avLst/>
          </a:prstGeom>
          <a:noFill/>
        </p:spPr>
        <p:txBody>
          <a:bodyPr wrap="square" lIns="0" tIns="0" rIns="0" bIns="0" rtlCol="0" anchor="t">
            <a:spAutoFit/>
          </a:bodyPr>
          <a:lstStyle/>
          <a:p>
            <a:r>
              <a:rPr lang="en-US" sz="900" b="1" dirty="0">
                <a:latin typeface="PrudentialModern" pitchFamily="2" charset="77"/>
              </a:rPr>
              <a:t>Don’t</a:t>
            </a:r>
            <a:r>
              <a:rPr lang="en-US" sz="900" dirty="0">
                <a:latin typeface="PrudentialModern Light" pitchFamily="2" charset="77"/>
                <a:ea typeface="+mn-lt"/>
                <a:cs typeface="+mn-lt"/>
              </a:rPr>
              <a:t> place the logo on complex images or backgrounds. </a:t>
            </a:r>
            <a:endParaRPr lang="en-US" dirty="0">
              <a:latin typeface="PrudentialModern Light" pitchFamily="2" charset="77"/>
            </a:endParaRPr>
          </a:p>
        </p:txBody>
      </p:sp>
      <p:sp>
        <p:nvSpPr>
          <p:cNvPr id="12" name="Google Shape;21;p4">
            <a:extLst>
              <a:ext uri="{FF2B5EF4-FFF2-40B4-BE49-F238E27FC236}">
                <a16:creationId xmlns:a16="http://schemas.microsoft.com/office/drawing/2014/main" id="{97D3A14B-9571-F836-87AC-EC8B497EE328}"/>
              </a:ext>
            </a:extLst>
          </p:cNvPr>
          <p:cNvSpPr txBox="1">
            <a:spLocks/>
          </p:cNvSpPr>
          <p:nvPr/>
        </p:nvSpPr>
        <p:spPr>
          <a:xfrm>
            <a:off x="10850811" y="5897772"/>
            <a:ext cx="731600" cy="524800"/>
          </a:xfrm>
          <a:prstGeom prst="rect">
            <a:avLst/>
          </a:prstGeom>
        </p:spPr>
        <p:txBody>
          <a:bodyPr spcFirstLastPara="1" wrap="square" lIns="0" tIns="0" rIns="0" bIns="0" anchor="b" anchorCtr="0">
            <a:normAutofit/>
          </a:bodyPr>
          <a:lstStyle>
            <a:defPPr>
              <a:defRPr lang="en-US"/>
            </a:defPPr>
            <a:lvl1pPr marL="0" lvl="0" algn="r" defTabSz="914400" rtl="0" eaLnBrk="1" latinLnBrk="0" hangingPunct="1">
              <a:buNone/>
              <a:defRPr sz="800" b="1" i="0" kern="1200">
                <a:solidFill>
                  <a:schemeClr val="bg1"/>
                </a:solidFill>
                <a:latin typeface="PrudentialModern Bold SemiConde" pitchFamily="2" charset="77"/>
                <a:ea typeface="PrudentialModern Bold SemiConde" pitchFamily="2" charset="77"/>
                <a:cs typeface="PrudentialModern Bold SemiConde" pitchFamily="2" charset="77"/>
                <a:sym typeface="Barlow Condensed"/>
              </a:defRPr>
            </a:lvl1pPr>
            <a:lvl2pPr marL="457200" lvl="1" algn="r" defTabSz="914400" rtl="0" eaLnBrk="1" latinLnBrk="0" hangingPunct="1">
              <a:buNone/>
              <a:defRPr sz="933" kern="1200">
                <a:solidFill>
                  <a:srgbClr val="007BC3"/>
                </a:solidFill>
                <a:latin typeface="Barlow Condensed"/>
                <a:ea typeface="Barlow Condensed"/>
                <a:cs typeface="Barlow Condensed"/>
                <a:sym typeface="Barlow Condensed"/>
              </a:defRPr>
            </a:lvl2pPr>
            <a:lvl3pPr marL="914400" lvl="2" algn="r" defTabSz="914400" rtl="0" eaLnBrk="1" latinLnBrk="0" hangingPunct="1">
              <a:buNone/>
              <a:defRPr sz="933" kern="1200">
                <a:solidFill>
                  <a:srgbClr val="007BC3"/>
                </a:solidFill>
                <a:latin typeface="Barlow Condensed"/>
                <a:ea typeface="Barlow Condensed"/>
                <a:cs typeface="Barlow Condensed"/>
                <a:sym typeface="Barlow Condensed"/>
              </a:defRPr>
            </a:lvl3pPr>
            <a:lvl4pPr marL="1371600" lvl="3" algn="r" defTabSz="914400" rtl="0" eaLnBrk="1" latinLnBrk="0" hangingPunct="1">
              <a:buNone/>
              <a:defRPr sz="933" kern="1200">
                <a:solidFill>
                  <a:srgbClr val="007BC3"/>
                </a:solidFill>
                <a:latin typeface="Barlow Condensed"/>
                <a:ea typeface="Barlow Condensed"/>
                <a:cs typeface="Barlow Condensed"/>
                <a:sym typeface="Barlow Condensed"/>
              </a:defRPr>
            </a:lvl4pPr>
            <a:lvl5pPr marL="1828800" lvl="4" algn="r" defTabSz="914400" rtl="0" eaLnBrk="1" latinLnBrk="0" hangingPunct="1">
              <a:buNone/>
              <a:defRPr sz="933" kern="1200">
                <a:solidFill>
                  <a:srgbClr val="007BC3"/>
                </a:solidFill>
                <a:latin typeface="Barlow Condensed"/>
                <a:ea typeface="Barlow Condensed"/>
                <a:cs typeface="Barlow Condensed"/>
                <a:sym typeface="Barlow Condensed"/>
              </a:defRPr>
            </a:lvl5pPr>
            <a:lvl6pPr marL="2286000" lvl="5" algn="r" defTabSz="914400" rtl="0" eaLnBrk="1" latinLnBrk="0" hangingPunct="1">
              <a:buNone/>
              <a:defRPr sz="933" kern="1200">
                <a:solidFill>
                  <a:srgbClr val="007BC3"/>
                </a:solidFill>
                <a:latin typeface="Barlow Condensed"/>
                <a:ea typeface="Barlow Condensed"/>
                <a:cs typeface="Barlow Condensed"/>
                <a:sym typeface="Barlow Condensed"/>
              </a:defRPr>
            </a:lvl6pPr>
            <a:lvl7pPr marL="2743200" lvl="6" algn="r" defTabSz="914400" rtl="0" eaLnBrk="1" latinLnBrk="0" hangingPunct="1">
              <a:buNone/>
              <a:defRPr sz="933" kern="1200">
                <a:solidFill>
                  <a:srgbClr val="007BC3"/>
                </a:solidFill>
                <a:latin typeface="Barlow Condensed"/>
                <a:ea typeface="Barlow Condensed"/>
                <a:cs typeface="Barlow Condensed"/>
                <a:sym typeface="Barlow Condensed"/>
              </a:defRPr>
            </a:lvl7pPr>
            <a:lvl8pPr marL="3200400" lvl="7" algn="r" defTabSz="914400" rtl="0" eaLnBrk="1" latinLnBrk="0" hangingPunct="1">
              <a:buNone/>
              <a:defRPr sz="933" kern="1200">
                <a:solidFill>
                  <a:srgbClr val="007BC3"/>
                </a:solidFill>
                <a:latin typeface="Barlow Condensed"/>
                <a:ea typeface="Barlow Condensed"/>
                <a:cs typeface="Barlow Condensed"/>
                <a:sym typeface="Barlow Condensed"/>
              </a:defRPr>
            </a:lvl8pPr>
            <a:lvl9pPr marL="3657600" lvl="8" algn="r" defTabSz="914400" rtl="0" eaLnBrk="1" latinLnBrk="0" hangingPunct="1">
              <a:buNone/>
              <a:defRPr sz="933" kern="1200">
                <a:solidFill>
                  <a:srgbClr val="007BC3"/>
                </a:solidFill>
                <a:latin typeface="Barlow Condensed"/>
                <a:ea typeface="Barlow Condensed"/>
                <a:cs typeface="Barlow Condensed"/>
                <a:sym typeface="Barlow Condensed"/>
              </a:defRPr>
            </a:lvl9pPr>
          </a:lstStyle>
          <a:p>
            <a:fld id="{00000000-1234-1234-1234-123412341234}" type="slidenum">
              <a:rPr lang="en" smtClean="0">
                <a:solidFill>
                  <a:schemeClr val="tx1"/>
                </a:solidFill>
              </a:rPr>
              <a:pPr/>
              <a:t>17</a:t>
            </a:fld>
            <a:endParaRPr lang="en" dirty="0">
              <a:solidFill>
                <a:schemeClr val="tx1"/>
              </a:solidFill>
            </a:endParaRPr>
          </a:p>
        </p:txBody>
      </p:sp>
      <p:sp>
        <p:nvSpPr>
          <p:cNvPr id="6" name="TextBox 5">
            <a:extLst>
              <a:ext uri="{FF2B5EF4-FFF2-40B4-BE49-F238E27FC236}">
                <a16:creationId xmlns:a16="http://schemas.microsoft.com/office/drawing/2014/main" id="{05FEA1E8-E095-DC64-6739-4A86ADC3B895}"/>
              </a:ext>
            </a:extLst>
          </p:cNvPr>
          <p:cNvSpPr txBox="1"/>
          <p:nvPr/>
        </p:nvSpPr>
        <p:spPr>
          <a:xfrm>
            <a:off x="492921" y="6545090"/>
            <a:ext cx="6385560" cy="215444"/>
          </a:xfrm>
          <a:prstGeom prst="rect">
            <a:avLst/>
          </a:prstGeom>
          <a:noFill/>
        </p:spPr>
        <p:txBody>
          <a:bodyPr wrap="square">
            <a:spAutoFit/>
          </a:bodyPr>
          <a:lstStyle/>
          <a:p>
            <a:r>
              <a:rPr lang="en-GB" sz="800" u="none" strike="noStrike" dirty="0">
                <a:solidFill>
                  <a:srgbClr val="001F45"/>
                </a:solidFill>
                <a:effectLst/>
                <a:latin typeface="PrudentialModern Medium" pitchFamily="2" charset="77"/>
              </a:rPr>
              <a:t>1081381-00001-00</a:t>
            </a:r>
            <a:endParaRPr lang="en-US" sz="800" dirty="0">
              <a:solidFill>
                <a:srgbClr val="001F45"/>
              </a:solidFill>
              <a:latin typeface="PrudentialModern Medium" pitchFamily="2" charset="77"/>
            </a:endParaRPr>
          </a:p>
        </p:txBody>
      </p:sp>
    </p:spTree>
    <p:extLst>
      <p:ext uri="{BB962C8B-B14F-4D97-AF65-F5344CB8AC3E}">
        <p14:creationId xmlns:p14="http://schemas.microsoft.com/office/powerpoint/2010/main" val="16227497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61957A-4850-E6C2-D963-DD8F6A2E1E0C}"/>
              </a:ext>
            </a:extLst>
          </p:cNvPr>
          <p:cNvSpPr>
            <a:spLocks noGrp="1"/>
          </p:cNvSpPr>
          <p:nvPr>
            <p:ph type="title"/>
          </p:nvPr>
        </p:nvSpPr>
        <p:spPr/>
        <p:txBody>
          <a:bodyPr/>
          <a:lstStyle/>
          <a:p>
            <a:r>
              <a:rPr lang="en-US" dirty="0"/>
              <a:t>OUR LOGO - TRANSLATED</a:t>
            </a:r>
          </a:p>
        </p:txBody>
      </p:sp>
      <p:sp>
        <p:nvSpPr>
          <p:cNvPr id="13" name="TextBox 12">
            <a:extLst>
              <a:ext uri="{FF2B5EF4-FFF2-40B4-BE49-F238E27FC236}">
                <a16:creationId xmlns:a16="http://schemas.microsoft.com/office/drawing/2014/main" id="{E618AA7E-C80C-E646-9C4B-C403752918E0}"/>
              </a:ext>
            </a:extLst>
          </p:cNvPr>
          <p:cNvSpPr txBox="1"/>
          <p:nvPr/>
        </p:nvSpPr>
        <p:spPr>
          <a:xfrm>
            <a:off x="4428283" y="2398509"/>
            <a:ext cx="1703417" cy="138499"/>
          </a:xfrm>
          <a:prstGeom prst="rect">
            <a:avLst/>
          </a:prstGeom>
          <a:noFill/>
        </p:spPr>
        <p:txBody>
          <a:bodyPr wrap="square" lIns="0" tIns="0" rIns="0" bIns="0" rtlCol="0">
            <a:spAutoFit/>
          </a:bodyPr>
          <a:lstStyle/>
          <a:p>
            <a:r>
              <a:rPr lang="en-US" sz="900" b="1" dirty="0">
                <a:latin typeface="PrudentialModern" pitchFamily="2" charset="77"/>
              </a:rPr>
              <a:t>Portuguese</a:t>
            </a:r>
          </a:p>
        </p:txBody>
      </p:sp>
      <p:sp>
        <p:nvSpPr>
          <p:cNvPr id="4" name="Rectangle 3">
            <a:extLst>
              <a:ext uri="{FF2B5EF4-FFF2-40B4-BE49-F238E27FC236}">
                <a16:creationId xmlns:a16="http://schemas.microsoft.com/office/drawing/2014/main" id="{E742243B-A3DC-366C-7946-8852245B3C9F}"/>
              </a:ext>
            </a:extLst>
          </p:cNvPr>
          <p:cNvSpPr/>
          <p:nvPr/>
        </p:nvSpPr>
        <p:spPr>
          <a:xfrm>
            <a:off x="2977649" y="0"/>
            <a:ext cx="3074926" cy="6858000"/>
          </a:xfrm>
          <a:prstGeom prst="rect">
            <a:avLst/>
          </a:prstGeom>
          <a:solidFill>
            <a:srgbClr val="F2F4F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4757C051-E2DC-06BD-8929-A75DA05AEF81}"/>
              </a:ext>
            </a:extLst>
          </p:cNvPr>
          <p:cNvSpPr/>
          <p:nvPr/>
        </p:nvSpPr>
        <p:spPr>
          <a:xfrm>
            <a:off x="6047477" y="0"/>
            <a:ext cx="3102683" cy="6858000"/>
          </a:xfrm>
          <a:prstGeom prst="rect">
            <a:avLst/>
          </a:prstGeom>
          <a:solidFill>
            <a:srgbClr val="CCD2D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E82FE9AB-AA88-C7E7-B184-47FE8806D490}"/>
              </a:ext>
            </a:extLst>
          </p:cNvPr>
          <p:cNvSpPr/>
          <p:nvPr/>
        </p:nvSpPr>
        <p:spPr>
          <a:xfrm>
            <a:off x="9122287" y="0"/>
            <a:ext cx="3069713" cy="6858000"/>
          </a:xfrm>
          <a:prstGeom prst="rect">
            <a:avLst/>
          </a:prstGeom>
          <a:solidFill>
            <a:srgbClr val="001F4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C0DB99AC-3F24-49E5-DE3E-28AB7D216831}"/>
              </a:ext>
            </a:extLst>
          </p:cNvPr>
          <p:cNvPicPr>
            <a:picLocks noChangeAspect="1"/>
          </p:cNvPicPr>
          <p:nvPr/>
        </p:nvPicPr>
        <p:blipFill>
          <a:blip r:embed="rId2"/>
          <a:stretch>
            <a:fillRect/>
          </a:stretch>
        </p:blipFill>
        <p:spPr>
          <a:xfrm>
            <a:off x="3357364" y="2543790"/>
            <a:ext cx="2316891" cy="1777203"/>
          </a:xfrm>
          <a:prstGeom prst="rect">
            <a:avLst/>
          </a:prstGeom>
        </p:spPr>
      </p:pic>
      <p:sp>
        <p:nvSpPr>
          <p:cNvPr id="12" name="TextBox 11">
            <a:extLst>
              <a:ext uri="{FF2B5EF4-FFF2-40B4-BE49-F238E27FC236}">
                <a16:creationId xmlns:a16="http://schemas.microsoft.com/office/drawing/2014/main" id="{83DAFD64-BCF9-282B-F4F3-08B0686CA2A0}"/>
              </a:ext>
            </a:extLst>
          </p:cNvPr>
          <p:cNvSpPr txBox="1"/>
          <p:nvPr/>
        </p:nvSpPr>
        <p:spPr>
          <a:xfrm>
            <a:off x="3361517" y="1308670"/>
            <a:ext cx="1703417" cy="184666"/>
          </a:xfrm>
          <a:prstGeom prst="rect">
            <a:avLst/>
          </a:prstGeom>
          <a:noFill/>
        </p:spPr>
        <p:txBody>
          <a:bodyPr wrap="square" lIns="0" tIns="0" rIns="0" bIns="0" rtlCol="0">
            <a:spAutoFit/>
          </a:bodyPr>
          <a:lstStyle/>
          <a:p>
            <a:r>
              <a:rPr lang="en-US" sz="1200" dirty="0">
                <a:latin typeface="PrudentialModern" pitchFamily="2" charset="77"/>
              </a:rPr>
              <a:t>Spanish</a:t>
            </a:r>
          </a:p>
        </p:txBody>
      </p:sp>
      <p:sp>
        <p:nvSpPr>
          <p:cNvPr id="15" name="TextBox 14">
            <a:extLst>
              <a:ext uri="{FF2B5EF4-FFF2-40B4-BE49-F238E27FC236}">
                <a16:creationId xmlns:a16="http://schemas.microsoft.com/office/drawing/2014/main" id="{09747B7B-5C5C-8D15-3881-DE796BECF2C3}"/>
              </a:ext>
            </a:extLst>
          </p:cNvPr>
          <p:cNvSpPr txBox="1"/>
          <p:nvPr/>
        </p:nvSpPr>
        <p:spPr>
          <a:xfrm>
            <a:off x="6453669" y="1309701"/>
            <a:ext cx="1703417" cy="184666"/>
          </a:xfrm>
          <a:prstGeom prst="rect">
            <a:avLst/>
          </a:prstGeom>
          <a:noFill/>
        </p:spPr>
        <p:txBody>
          <a:bodyPr wrap="square" lIns="0" tIns="0" rIns="0" bIns="0" rtlCol="0">
            <a:spAutoFit/>
          </a:bodyPr>
          <a:lstStyle/>
          <a:p>
            <a:r>
              <a:rPr lang="en-US" sz="1200" dirty="0">
                <a:solidFill>
                  <a:srgbClr val="017BC3"/>
                </a:solidFill>
                <a:latin typeface="PrudentialModern" pitchFamily="2" charset="77"/>
              </a:rPr>
              <a:t>Portuguese</a:t>
            </a:r>
          </a:p>
        </p:txBody>
      </p:sp>
      <p:sp>
        <p:nvSpPr>
          <p:cNvPr id="16" name="TextBox 15">
            <a:extLst>
              <a:ext uri="{FF2B5EF4-FFF2-40B4-BE49-F238E27FC236}">
                <a16:creationId xmlns:a16="http://schemas.microsoft.com/office/drawing/2014/main" id="{464C17C6-64AA-9D7E-ABFB-3D67591A35FC}"/>
              </a:ext>
            </a:extLst>
          </p:cNvPr>
          <p:cNvSpPr txBox="1"/>
          <p:nvPr/>
        </p:nvSpPr>
        <p:spPr>
          <a:xfrm>
            <a:off x="9523382" y="1308670"/>
            <a:ext cx="1703417" cy="184666"/>
          </a:xfrm>
          <a:prstGeom prst="rect">
            <a:avLst/>
          </a:prstGeom>
          <a:noFill/>
        </p:spPr>
        <p:txBody>
          <a:bodyPr wrap="square" lIns="0" tIns="0" rIns="0" bIns="0" rtlCol="0">
            <a:spAutoFit/>
          </a:bodyPr>
          <a:lstStyle/>
          <a:p>
            <a:r>
              <a:rPr lang="en-US" sz="1200" dirty="0">
                <a:solidFill>
                  <a:schemeClr val="bg1"/>
                </a:solidFill>
                <a:latin typeface="PrudentialModern" pitchFamily="2" charset="77"/>
              </a:rPr>
              <a:t>Japanese</a:t>
            </a:r>
          </a:p>
        </p:txBody>
      </p:sp>
      <p:pic>
        <p:nvPicPr>
          <p:cNvPr id="9" name="Picture 8">
            <a:extLst>
              <a:ext uri="{FF2B5EF4-FFF2-40B4-BE49-F238E27FC236}">
                <a16:creationId xmlns:a16="http://schemas.microsoft.com/office/drawing/2014/main" id="{777A692E-4301-E382-9108-3AFD6720573E}"/>
              </a:ext>
            </a:extLst>
          </p:cNvPr>
          <p:cNvPicPr>
            <a:picLocks noChangeAspect="1"/>
          </p:cNvPicPr>
          <p:nvPr/>
        </p:nvPicPr>
        <p:blipFill>
          <a:blip r:embed="rId3"/>
          <a:stretch>
            <a:fillRect/>
          </a:stretch>
        </p:blipFill>
        <p:spPr>
          <a:xfrm>
            <a:off x="6451461" y="2526217"/>
            <a:ext cx="2339800" cy="1794776"/>
          </a:xfrm>
          <a:prstGeom prst="rect">
            <a:avLst/>
          </a:prstGeom>
        </p:spPr>
      </p:pic>
      <p:pic>
        <p:nvPicPr>
          <p:cNvPr id="18" name="Picture 17">
            <a:extLst>
              <a:ext uri="{FF2B5EF4-FFF2-40B4-BE49-F238E27FC236}">
                <a16:creationId xmlns:a16="http://schemas.microsoft.com/office/drawing/2014/main" id="{D2045DB5-0E04-A06D-1E55-28A44E585804}"/>
              </a:ext>
            </a:extLst>
          </p:cNvPr>
          <p:cNvPicPr>
            <a:picLocks noChangeAspect="1"/>
          </p:cNvPicPr>
          <p:nvPr/>
        </p:nvPicPr>
        <p:blipFill>
          <a:blip r:embed="rId4"/>
          <a:stretch>
            <a:fillRect/>
          </a:stretch>
        </p:blipFill>
        <p:spPr>
          <a:xfrm>
            <a:off x="9528477" y="2528270"/>
            <a:ext cx="2340430" cy="1792723"/>
          </a:xfrm>
          <a:prstGeom prst="rect">
            <a:avLst/>
          </a:prstGeom>
        </p:spPr>
      </p:pic>
    </p:spTree>
    <p:extLst>
      <p:ext uri="{BB962C8B-B14F-4D97-AF65-F5344CB8AC3E}">
        <p14:creationId xmlns:p14="http://schemas.microsoft.com/office/powerpoint/2010/main" val="37281312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09">
          <a:extLst>
            <a:ext uri="{FF2B5EF4-FFF2-40B4-BE49-F238E27FC236}">
              <a16:creationId xmlns:a16="http://schemas.microsoft.com/office/drawing/2014/main" id="{194D7E57-C552-5F0F-D5BC-6A00F18CDF58}"/>
            </a:ext>
          </a:extLst>
        </p:cNvPr>
        <p:cNvGrpSpPr/>
        <p:nvPr/>
      </p:nvGrpSpPr>
      <p:grpSpPr>
        <a:xfrm>
          <a:off x="0" y="0"/>
          <a:ext cx="0" cy="0"/>
          <a:chOff x="0" y="0"/>
          <a:chExt cx="0" cy="0"/>
        </a:xfrm>
      </p:grpSpPr>
      <p:sp>
        <p:nvSpPr>
          <p:cNvPr id="510" name="Google Shape;510;p74">
            <a:extLst>
              <a:ext uri="{FF2B5EF4-FFF2-40B4-BE49-F238E27FC236}">
                <a16:creationId xmlns:a16="http://schemas.microsoft.com/office/drawing/2014/main" id="{EADD776E-FF23-7AE2-B10D-0ABA7C335055}"/>
              </a:ext>
            </a:extLst>
          </p:cNvPr>
          <p:cNvSpPr txBox="1">
            <a:spLocks noGrp="1"/>
          </p:cNvSpPr>
          <p:nvPr>
            <p:ph type="title"/>
          </p:nvPr>
        </p:nvSpPr>
        <p:spPr>
          <a:xfrm>
            <a:off x="523400" y="481584"/>
            <a:ext cx="11668599" cy="3790400"/>
          </a:xfrm>
        </p:spPr>
        <p:txBody>
          <a:bodyPr spcFirstLastPara="1" vert="horz" wrap="square" lIns="0" tIns="0" rIns="0" bIns="0" rtlCol="0" anchor="t" anchorCtr="0">
            <a:noAutofit/>
          </a:bodyPr>
          <a:lstStyle/>
          <a:p>
            <a:r>
              <a:rPr lang="en-US" dirty="0"/>
              <a:t>SUPERGRAPHIC</a:t>
            </a:r>
          </a:p>
        </p:txBody>
      </p:sp>
      <p:sp>
        <p:nvSpPr>
          <p:cNvPr id="2" name="TextBox 1">
            <a:extLst>
              <a:ext uri="{FF2B5EF4-FFF2-40B4-BE49-F238E27FC236}">
                <a16:creationId xmlns:a16="http://schemas.microsoft.com/office/drawing/2014/main" id="{585D702A-8B72-E5A7-8DB0-C5A51B9D172E}"/>
              </a:ext>
            </a:extLst>
          </p:cNvPr>
          <p:cNvSpPr txBox="1"/>
          <p:nvPr/>
        </p:nvSpPr>
        <p:spPr>
          <a:xfrm>
            <a:off x="523401" y="6276307"/>
            <a:ext cx="6385560" cy="215444"/>
          </a:xfrm>
          <a:prstGeom prst="rect">
            <a:avLst/>
          </a:prstGeom>
          <a:noFill/>
        </p:spPr>
        <p:txBody>
          <a:bodyPr wrap="square">
            <a:spAutoFit/>
          </a:bodyPr>
          <a:lstStyle/>
          <a:p>
            <a:r>
              <a:rPr lang="en-GB" sz="800" u="none" strike="noStrike" dirty="0">
                <a:solidFill>
                  <a:schemeClr val="bg1"/>
                </a:solidFill>
                <a:effectLst/>
                <a:latin typeface="PrudentialModern Medium" pitchFamily="2" charset="77"/>
              </a:rPr>
              <a:t>1081381-00001-00</a:t>
            </a:r>
            <a:endParaRPr lang="en-US" sz="800" dirty="0">
              <a:solidFill>
                <a:schemeClr val="bg1"/>
              </a:solidFill>
              <a:latin typeface="PrudentialModern Medium" pitchFamily="2" charset="77"/>
            </a:endParaRPr>
          </a:p>
        </p:txBody>
      </p:sp>
    </p:spTree>
    <p:extLst>
      <p:ext uri="{BB962C8B-B14F-4D97-AF65-F5344CB8AC3E}">
        <p14:creationId xmlns:p14="http://schemas.microsoft.com/office/powerpoint/2010/main" val="5030490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01F45"/>
        </a:solidFill>
        <a:effectLst/>
      </p:bgPr>
    </p:bg>
    <p:spTree>
      <p:nvGrpSpPr>
        <p:cNvPr id="1" name="Shape 198"/>
        <p:cNvGrpSpPr/>
        <p:nvPr/>
      </p:nvGrpSpPr>
      <p:grpSpPr>
        <a:xfrm>
          <a:off x="0" y="0"/>
          <a:ext cx="0" cy="0"/>
          <a:chOff x="0" y="0"/>
          <a:chExt cx="0" cy="0"/>
        </a:xfrm>
      </p:grpSpPr>
      <p:sp useBgFill="1">
        <p:nvSpPr>
          <p:cNvPr id="199" name="Google Shape;199;p38"/>
          <p:cNvSpPr txBox="1">
            <a:spLocks noGrp="1"/>
          </p:cNvSpPr>
          <p:nvPr>
            <p:ph type="title"/>
          </p:nvPr>
        </p:nvSpPr>
        <p:spPr>
          <a:xfrm>
            <a:off x="625000" y="2755869"/>
            <a:ext cx="5470800" cy="1121600"/>
          </a:xfrm>
        </p:spPr>
        <p:txBody>
          <a:bodyPr spcFirstLastPara="1" vert="horz" wrap="square" lIns="0" tIns="0" rIns="0" bIns="0" rtlCol="0" anchor="t" anchorCtr="0">
            <a:noAutofit/>
          </a:bodyPr>
          <a:lstStyle/>
          <a:p>
            <a:r>
              <a:rPr lang="en-US" sz="8000" dirty="0">
                <a:solidFill>
                  <a:schemeClr val="bg1"/>
                </a:solidFill>
              </a:rPr>
              <a:t>TABLE OF CONTENTS</a:t>
            </a:r>
          </a:p>
        </p:txBody>
      </p:sp>
      <p:sp>
        <p:nvSpPr>
          <p:cNvPr id="6" name="TextBox 5">
            <a:extLst>
              <a:ext uri="{FF2B5EF4-FFF2-40B4-BE49-F238E27FC236}">
                <a16:creationId xmlns:a16="http://schemas.microsoft.com/office/drawing/2014/main" id="{934AAB4F-1390-A6E7-F6BA-0D2D4BAB9A50}"/>
              </a:ext>
            </a:extLst>
          </p:cNvPr>
          <p:cNvSpPr txBox="1"/>
          <p:nvPr/>
        </p:nvSpPr>
        <p:spPr>
          <a:xfrm>
            <a:off x="2459421" y="252248"/>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Google Shape;200;p38">
            <a:extLst>
              <a:ext uri="{FF2B5EF4-FFF2-40B4-BE49-F238E27FC236}">
                <a16:creationId xmlns:a16="http://schemas.microsoft.com/office/drawing/2014/main" id="{F6E4A0AF-6F9C-175D-ED8B-F539FA467765}"/>
              </a:ext>
            </a:extLst>
          </p:cNvPr>
          <p:cNvSpPr txBox="1">
            <a:spLocks noGrp="1"/>
          </p:cNvSpPr>
          <p:nvPr>
            <p:ph type="body" idx="1"/>
          </p:nvPr>
        </p:nvSpPr>
        <p:spPr>
          <a:xfrm>
            <a:off x="9745279" y="478600"/>
            <a:ext cx="2386496" cy="5922200"/>
          </a:xfrm>
        </p:spPr>
        <p:txBody>
          <a:bodyPr spcFirstLastPara="1" vert="horz" wrap="square" lIns="0" tIns="0" rIns="0" bIns="0" rtlCol="0" anchor="t" anchorCtr="0">
            <a:noAutofit/>
          </a:bodyPr>
          <a:lstStyle/>
          <a:p>
            <a:r>
              <a:rPr lang="en-US" sz="1100" b="1" dirty="0">
                <a:solidFill>
                  <a:srgbClr val="007BC3"/>
                </a:solidFill>
                <a:latin typeface="PrudentialModern Bold SemiConde" pitchFamily="2" charset="77"/>
                <a:hlinkClick r:id="rId3" action="ppaction://hlinksldjump"/>
              </a:rPr>
              <a:t>STRATEGIC APPROACH</a:t>
            </a:r>
            <a:br>
              <a:rPr lang="en-US" sz="1100" b="1" dirty="0">
                <a:solidFill>
                  <a:srgbClr val="007BC3"/>
                </a:solidFill>
                <a:latin typeface="PrudentialModern Bold SemiConde" pitchFamily="2" charset="77"/>
              </a:rPr>
            </a:br>
            <a:endParaRPr lang="en-US" sz="1100" b="1" dirty="0">
              <a:solidFill>
                <a:srgbClr val="007BC3"/>
              </a:solidFill>
              <a:latin typeface="PrudentialModern Bold SemiConde" pitchFamily="2" charset="77"/>
            </a:endParaRPr>
          </a:p>
          <a:p>
            <a:r>
              <a:rPr lang="en-US" sz="1100" b="1" dirty="0">
                <a:solidFill>
                  <a:srgbClr val="017BC3"/>
                </a:solidFill>
                <a:latin typeface="PrudentialModern Bold SemiConde" pitchFamily="2" charset="77"/>
                <a:hlinkClick r:id="rId4" action="ppaction://hlinksldjump"/>
              </a:rPr>
              <a:t>OUR THEME</a:t>
            </a:r>
            <a:endParaRPr lang="en-US" sz="1100" b="1" dirty="0">
              <a:solidFill>
                <a:srgbClr val="017BC3"/>
              </a:solidFill>
              <a:latin typeface="PrudentialModern Bold SemiConde" pitchFamily="2" charset="77"/>
            </a:endParaRPr>
          </a:p>
          <a:p>
            <a:endParaRPr lang="en-US" sz="1100" b="1" dirty="0">
              <a:solidFill>
                <a:srgbClr val="017BC3"/>
              </a:solidFill>
              <a:latin typeface="PrudentialModern Bold SemiConde" pitchFamily="2" charset="77"/>
            </a:endParaRPr>
          </a:p>
          <a:p>
            <a:r>
              <a:rPr lang="en-US" sz="1100" b="1" dirty="0">
                <a:solidFill>
                  <a:srgbClr val="007BC3"/>
                </a:solidFill>
                <a:latin typeface="PrudentialModern Bold SemiConde" pitchFamily="2" charset="77"/>
                <a:hlinkClick r:id="rId5" action="ppaction://hlinksldjump"/>
              </a:rPr>
              <a:t>OUR BRAND TOOLKIT</a:t>
            </a:r>
            <a:endParaRPr lang="en-US" sz="1100" b="1" dirty="0">
              <a:latin typeface="PrudentialModern Bold SemiConde" pitchFamily="2" charset="77"/>
            </a:endParaRPr>
          </a:p>
          <a:p>
            <a:r>
              <a:rPr lang="en-US" sz="1100" b="1" dirty="0">
                <a:latin typeface="PrudentialModern Bold SemiConde" pitchFamily="2" charset="77"/>
                <a:hlinkClick r:id="rId6" action="ppaction://hlinksldjump">
                  <a:extLst>
                    <a:ext uri="{A12FA001-AC4F-418D-AE19-62706E023703}">
                      <ahyp:hlinkClr xmlns:ahyp="http://schemas.microsoft.com/office/drawing/2018/hyperlinkcolor" val="tx"/>
                    </a:ext>
                  </a:extLst>
                </a:hlinkClick>
              </a:rPr>
              <a:t>OUR LOGO</a:t>
            </a:r>
            <a:endParaRPr lang="en-US" sz="1100" b="1" dirty="0">
              <a:latin typeface="PrudentialModern Bold SemiConde" pitchFamily="2" charset="77"/>
            </a:endParaRPr>
          </a:p>
          <a:p>
            <a:r>
              <a:rPr lang="en-US" sz="1100" dirty="0"/>
              <a:t>Clear Space and Minimum Size</a:t>
            </a:r>
          </a:p>
          <a:p>
            <a:r>
              <a:rPr lang="en-US" sz="1100" dirty="0"/>
              <a:t>Placements</a:t>
            </a:r>
          </a:p>
          <a:p>
            <a:r>
              <a:rPr lang="en-US" sz="1100" dirty="0">
                <a:solidFill>
                  <a:schemeClr val="lt1"/>
                </a:solidFill>
              </a:rPr>
              <a:t>Dos &amp; Don’ts</a:t>
            </a:r>
          </a:p>
          <a:p>
            <a:endParaRPr lang="en-US" sz="1100" b="1" dirty="0">
              <a:latin typeface="PrudentialModern Bold SemiConde" pitchFamily="2" charset="77"/>
            </a:endParaRPr>
          </a:p>
          <a:p>
            <a:r>
              <a:rPr lang="en-US" sz="1100" b="1" dirty="0">
                <a:latin typeface="PrudentialModern Bold SemiConde" pitchFamily="2" charset="77"/>
                <a:hlinkClick r:id="rId7" action="ppaction://hlinksldjump">
                  <a:extLst>
                    <a:ext uri="{A12FA001-AC4F-418D-AE19-62706E023703}">
                      <ahyp:hlinkClr xmlns:ahyp="http://schemas.microsoft.com/office/drawing/2018/hyperlinkcolor" val="tx"/>
                    </a:ext>
                  </a:extLst>
                </a:hlinkClick>
              </a:rPr>
              <a:t>SUPERGRAPHIC</a:t>
            </a:r>
            <a:endParaRPr lang="en-US" sz="1100" b="1" dirty="0">
              <a:latin typeface="PrudentialModern Bold SemiConde" pitchFamily="2" charset="77"/>
            </a:endParaRPr>
          </a:p>
          <a:p>
            <a:r>
              <a:rPr lang="en-US" sz="1100" dirty="0"/>
              <a:t>How We Use Our </a:t>
            </a:r>
            <a:r>
              <a:rPr lang="en-US" sz="1100" dirty="0" err="1"/>
              <a:t>Supergraphic</a:t>
            </a:r>
            <a:endParaRPr lang="en-US" sz="1100" dirty="0"/>
          </a:p>
          <a:p>
            <a:pPr marL="0"/>
            <a:r>
              <a:rPr lang="en-US" sz="1100" dirty="0"/>
              <a:t>How It Comes to Life </a:t>
            </a:r>
          </a:p>
          <a:p>
            <a:pPr marL="0"/>
            <a:r>
              <a:rPr lang="en-US" sz="1100" dirty="0">
                <a:solidFill>
                  <a:schemeClr val="lt1"/>
                </a:solidFill>
              </a:rPr>
              <a:t>Dos &amp; Don’ts</a:t>
            </a:r>
          </a:p>
          <a:p>
            <a:pPr marL="0"/>
            <a:endParaRPr lang="en-US" sz="1100" dirty="0">
              <a:solidFill>
                <a:schemeClr val="lt1"/>
              </a:solidFill>
            </a:endParaRPr>
          </a:p>
          <a:p>
            <a:pPr marL="8255" marR="0" lvl="0" indent="0" algn="l" defTabSz="914400" rtl="0" eaLnBrk="1" fontAlgn="auto" latinLnBrk="0" hangingPunct="1">
              <a:lnSpc>
                <a:spcPct val="100000"/>
              </a:lnSpc>
              <a:spcBef>
                <a:spcPts val="0"/>
              </a:spcBef>
              <a:spcAft>
                <a:spcPts val="0"/>
              </a:spcAft>
              <a:buClrTx/>
              <a:buSzPts val="1000"/>
              <a:buFontTx/>
              <a:buNone/>
              <a:tabLst/>
              <a:defRPr/>
            </a:pPr>
            <a:r>
              <a:rPr kumimoji="0" lang="en-US" sz="1100" b="1" i="0" u="none" strike="noStrike" kern="1200" cap="none" spc="0" normalizeH="0" baseline="0" noProof="0" dirty="0">
                <a:ln>
                  <a:noFill/>
                </a:ln>
                <a:effectLst/>
                <a:uLnTx/>
                <a:uFillTx/>
                <a:latin typeface="PrudentialModern Bold SemiConde"/>
                <a:ea typeface="+mn-ea"/>
                <a:cs typeface="+mn-cs"/>
                <a:hlinkClick r:id="rId8" action="ppaction://hlinksldjump">
                  <a:extLst>
                    <a:ext uri="{A12FA001-AC4F-418D-AE19-62706E023703}">
                      <ahyp:hlinkClr xmlns:ahyp="http://schemas.microsoft.com/office/drawing/2018/hyperlinkcolor" val="tx"/>
                    </a:ext>
                  </a:extLst>
                </a:hlinkClick>
              </a:rPr>
              <a:t>MOTION</a:t>
            </a:r>
            <a:endParaRPr kumimoji="0" lang="en-US" sz="1100" b="1" i="0" u="none" strike="noStrike" kern="1200" cap="none" spc="0" normalizeH="0" baseline="0" noProof="0" dirty="0">
              <a:ln>
                <a:noFill/>
              </a:ln>
              <a:effectLst/>
              <a:uLnTx/>
              <a:uFillTx/>
              <a:latin typeface="PrudentialModern Bold SemiConde"/>
              <a:ea typeface="+mn-ea"/>
              <a:cs typeface="+mn-cs"/>
            </a:endParaRPr>
          </a:p>
          <a:p>
            <a:pPr marL="8255" marR="0" lvl="0" indent="0" algn="l" defTabSz="914400" rtl="0" eaLnBrk="1" fontAlgn="auto" latinLnBrk="0" hangingPunct="1">
              <a:lnSpc>
                <a:spcPct val="100000"/>
              </a:lnSpc>
              <a:spcBef>
                <a:spcPts val="0"/>
              </a:spcBef>
              <a:spcAft>
                <a:spcPts val="0"/>
              </a:spcAft>
              <a:buClrTx/>
              <a:buSzPts val="1000"/>
              <a:buFontTx/>
              <a:buNone/>
              <a:tabLst/>
              <a:defRPr/>
            </a:pPr>
            <a:r>
              <a:rPr kumimoji="0" lang="en-US" sz="1100" b="0" i="0" u="none" strike="noStrike" kern="1200" cap="none" spc="0" normalizeH="0" baseline="0" noProof="0" dirty="0">
                <a:ln>
                  <a:noFill/>
                </a:ln>
                <a:solidFill>
                  <a:prstClr val="white"/>
                </a:solidFill>
                <a:effectLst/>
                <a:uLnTx/>
                <a:uFillTx/>
                <a:latin typeface="PrudentialModern Light" pitchFamily="2" charset="77"/>
                <a:ea typeface="+mn-ea"/>
                <a:cs typeface="+mn-cs"/>
              </a:rPr>
              <a:t>Motion Principles</a:t>
            </a:r>
          </a:p>
          <a:p>
            <a:pPr marL="8255" marR="0" lvl="0" indent="0" algn="l" defTabSz="914400" rtl="0" eaLnBrk="1" fontAlgn="auto" latinLnBrk="0" hangingPunct="1">
              <a:lnSpc>
                <a:spcPct val="100000"/>
              </a:lnSpc>
              <a:spcBef>
                <a:spcPts val="0"/>
              </a:spcBef>
              <a:spcAft>
                <a:spcPts val="0"/>
              </a:spcAft>
              <a:buClrTx/>
              <a:buSzPts val="1000"/>
              <a:buFontTx/>
              <a:buNone/>
              <a:tabLst/>
              <a:defRPr/>
            </a:pPr>
            <a:r>
              <a:rPr kumimoji="0" lang="en-US" sz="1100" b="0" i="0" u="none" strike="noStrike" kern="1200" cap="none" spc="0" normalizeH="0" baseline="0" noProof="0" dirty="0">
                <a:ln>
                  <a:noFill/>
                </a:ln>
                <a:solidFill>
                  <a:prstClr val="white"/>
                </a:solidFill>
                <a:effectLst/>
                <a:uLnTx/>
                <a:uFillTx/>
                <a:latin typeface="PrudentialModern Light" pitchFamily="2" charset="77"/>
                <a:ea typeface="+mn-ea"/>
                <a:cs typeface="+mn-cs"/>
              </a:rPr>
              <a:t>How Motion </a:t>
            </a:r>
            <a:r>
              <a:rPr kumimoji="0" lang="en-US" sz="1100" b="0" i="0" u="none" strike="noStrike" kern="1200" cap="none" spc="0" normalizeH="0" baseline="0" noProof="0" dirty="0">
                <a:ln>
                  <a:noFill/>
                </a:ln>
                <a:solidFill>
                  <a:prstClr val="white"/>
                </a:solidFill>
                <a:effectLst/>
                <a:uLnTx/>
                <a:uFillTx/>
                <a:ea typeface="+mn-ea"/>
                <a:cs typeface="+mn-cs"/>
              </a:rPr>
              <a:t>C</a:t>
            </a:r>
            <a:r>
              <a:rPr kumimoji="0" lang="en-US" sz="1100" b="0" i="0" u="none" strike="noStrike" kern="1200" cap="none" spc="0" normalizeH="0" baseline="0" noProof="0" dirty="0">
                <a:ln>
                  <a:noFill/>
                </a:ln>
                <a:solidFill>
                  <a:prstClr val="white"/>
                </a:solidFill>
                <a:effectLst/>
                <a:uLnTx/>
                <a:uFillTx/>
                <a:latin typeface="PrudentialModern Light" pitchFamily="2" charset="77"/>
                <a:ea typeface="+mn-ea"/>
                <a:cs typeface="+mn-cs"/>
              </a:rPr>
              <a:t>omes to Life</a:t>
            </a:r>
          </a:p>
          <a:p>
            <a:pPr marL="8255" marR="0" lvl="0" indent="0" algn="l" defTabSz="914400" rtl="0" eaLnBrk="1" fontAlgn="auto" latinLnBrk="0" hangingPunct="1">
              <a:lnSpc>
                <a:spcPct val="100000"/>
              </a:lnSpc>
              <a:spcBef>
                <a:spcPts val="0"/>
              </a:spcBef>
              <a:spcAft>
                <a:spcPts val="0"/>
              </a:spcAft>
              <a:buClrTx/>
              <a:buSzPts val="1000"/>
              <a:buFontTx/>
              <a:buNone/>
              <a:tabLst/>
              <a:defRPr/>
            </a:pPr>
            <a:r>
              <a:rPr kumimoji="0" lang="en-US" sz="1100" b="0" i="0" u="none" strike="noStrike" kern="1200" cap="none" spc="0" normalizeH="0" baseline="0" noProof="0" dirty="0">
                <a:ln>
                  <a:noFill/>
                </a:ln>
                <a:solidFill>
                  <a:prstClr val="white"/>
                </a:solidFill>
                <a:effectLst/>
                <a:uLnTx/>
                <a:uFillTx/>
                <a:latin typeface="PrudentialModern Light" pitchFamily="2" charset="77"/>
                <a:ea typeface="+mn-ea"/>
                <a:cs typeface="+mn-cs"/>
              </a:rPr>
              <a:t>Dos &amp; Don’ts</a:t>
            </a:r>
          </a:p>
          <a:p>
            <a:pPr marL="8255" marR="0" lvl="0" indent="0" algn="l" defTabSz="914400" rtl="0" eaLnBrk="1" fontAlgn="auto" latinLnBrk="0" hangingPunct="1">
              <a:lnSpc>
                <a:spcPct val="100000"/>
              </a:lnSpc>
              <a:spcBef>
                <a:spcPts val="0"/>
              </a:spcBef>
              <a:spcAft>
                <a:spcPts val="0"/>
              </a:spcAft>
              <a:buClrTx/>
              <a:buSzPts val="1000"/>
              <a:buFontTx/>
              <a:buNone/>
              <a:tabLst/>
              <a:defRPr/>
            </a:pPr>
            <a:endParaRPr kumimoji="0" lang="en-US" sz="1100" b="1" i="0" u="none" strike="noStrike" kern="1200" cap="none" spc="0" normalizeH="0" baseline="0" noProof="0" dirty="0">
              <a:ln>
                <a:noFill/>
              </a:ln>
              <a:solidFill>
                <a:srgbClr val="007BC3"/>
              </a:solidFill>
              <a:effectLst/>
              <a:uLnTx/>
              <a:uFillTx/>
              <a:latin typeface="PrudentialModern Bold SemiConde"/>
              <a:ea typeface="+mn-ea"/>
              <a:cs typeface="+mn-cs"/>
            </a:endParaRPr>
          </a:p>
          <a:p>
            <a:pPr marL="8255" marR="0" lvl="0" indent="0" algn="l" defTabSz="914400" rtl="0" eaLnBrk="1" fontAlgn="auto" latinLnBrk="0" hangingPunct="1">
              <a:lnSpc>
                <a:spcPct val="100000"/>
              </a:lnSpc>
              <a:spcBef>
                <a:spcPts val="0"/>
              </a:spcBef>
              <a:spcAft>
                <a:spcPts val="0"/>
              </a:spcAft>
              <a:buClrTx/>
              <a:buSzPts val="1000"/>
              <a:buFontTx/>
              <a:buNone/>
              <a:tabLst/>
              <a:defRPr/>
            </a:pPr>
            <a:r>
              <a:rPr kumimoji="0" lang="en-US" sz="1100" b="1" i="0" u="none" strike="noStrike" kern="1200" cap="none" spc="0" normalizeH="0" baseline="0" noProof="0" dirty="0">
                <a:ln>
                  <a:noFill/>
                </a:ln>
                <a:solidFill>
                  <a:srgbClr val="007BC3"/>
                </a:solidFill>
                <a:effectLst/>
                <a:uLnTx/>
                <a:uFillTx/>
                <a:latin typeface="PrudentialModern Bold SemiConde"/>
                <a:ea typeface="+mn-ea"/>
                <a:cs typeface="+mn-cs"/>
                <a:hlinkClick r:id="rId9" action="ppaction://hlinksldjump"/>
              </a:rPr>
              <a:t>DESIGN SYSTEM AT WORK</a:t>
            </a:r>
            <a:endParaRPr kumimoji="0" lang="en-US" sz="1100" b="1" i="0" u="none" strike="noStrike" kern="1200" cap="none" spc="0" normalizeH="0" baseline="0" noProof="0" dirty="0">
              <a:ln>
                <a:noFill/>
              </a:ln>
              <a:solidFill>
                <a:srgbClr val="007BC3"/>
              </a:solidFill>
              <a:effectLst/>
              <a:uLnTx/>
              <a:uFillTx/>
              <a:latin typeface="PrudentialModern Bold SemiConde"/>
              <a:ea typeface="+mn-ea"/>
              <a:cs typeface="+mn-cs"/>
            </a:endParaRPr>
          </a:p>
          <a:p>
            <a:pPr marL="8255" marR="0" lvl="0" indent="0" algn="l" defTabSz="914400" rtl="0" eaLnBrk="1" fontAlgn="auto" latinLnBrk="0" hangingPunct="1">
              <a:lnSpc>
                <a:spcPct val="100000"/>
              </a:lnSpc>
              <a:spcBef>
                <a:spcPts val="0"/>
              </a:spcBef>
              <a:spcAft>
                <a:spcPts val="0"/>
              </a:spcAft>
              <a:buClrTx/>
              <a:buSzPts val="1000"/>
              <a:buFontTx/>
              <a:buNone/>
              <a:tabLst/>
              <a:defRPr/>
            </a:pPr>
            <a:r>
              <a:rPr kumimoji="0" lang="en-US" sz="1100" b="0" i="0" u="none" strike="noStrike" kern="1200" cap="none" spc="0" normalizeH="0" baseline="0" noProof="0" dirty="0">
                <a:ln>
                  <a:noFill/>
                </a:ln>
                <a:solidFill>
                  <a:prstClr val="white"/>
                </a:solidFill>
                <a:effectLst/>
                <a:uLnTx/>
                <a:uFillTx/>
                <a:latin typeface="PrudentialModern Light" pitchFamily="2" charset="77"/>
                <a:ea typeface="+mn-ea"/>
                <a:cs typeface="+mn-cs"/>
              </a:rPr>
              <a:t>Assets &amp; Templates</a:t>
            </a:r>
          </a:p>
          <a:p>
            <a:pPr marL="8255" marR="0" lvl="0" indent="0" algn="l" defTabSz="914400" rtl="0" eaLnBrk="1" fontAlgn="auto" latinLnBrk="0" hangingPunct="1">
              <a:lnSpc>
                <a:spcPct val="100000"/>
              </a:lnSpc>
              <a:spcBef>
                <a:spcPts val="0"/>
              </a:spcBef>
              <a:spcAft>
                <a:spcPts val="0"/>
              </a:spcAft>
              <a:buClrTx/>
              <a:buSzPts val="1000"/>
              <a:buFontTx/>
              <a:buNone/>
              <a:tabLst/>
              <a:defRPr/>
            </a:pPr>
            <a:r>
              <a:rPr lang="en-US" sz="1100" dirty="0">
                <a:solidFill>
                  <a:prstClr val="white"/>
                </a:solidFill>
              </a:rPr>
              <a:t>Event Assets</a:t>
            </a:r>
          </a:p>
          <a:p>
            <a:pPr marL="8255" marR="0" lvl="0" indent="0" algn="l" defTabSz="914400" rtl="0" eaLnBrk="1" fontAlgn="auto" latinLnBrk="0" hangingPunct="1">
              <a:lnSpc>
                <a:spcPct val="100000"/>
              </a:lnSpc>
              <a:spcBef>
                <a:spcPts val="0"/>
              </a:spcBef>
              <a:spcAft>
                <a:spcPts val="0"/>
              </a:spcAft>
              <a:buClrTx/>
              <a:buSzPts val="1000"/>
              <a:buFontTx/>
              <a:buNone/>
              <a:tabLst/>
              <a:defRPr/>
            </a:pPr>
            <a:r>
              <a:rPr kumimoji="0" lang="en-US" sz="1100" b="0" i="0" u="none" strike="noStrike" kern="1200" cap="none" spc="0" normalizeH="0" baseline="0" noProof="0" dirty="0">
                <a:ln>
                  <a:noFill/>
                </a:ln>
                <a:solidFill>
                  <a:prstClr val="white"/>
                </a:solidFill>
                <a:effectLst/>
                <a:uLnTx/>
                <a:uFillTx/>
                <a:latin typeface="PrudentialModern Light" pitchFamily="2" charset="77"/>
                <a:ea typeface="+mn-ea"/>
                <a:cs typeface="+mn-cs"/>
              </a:rPr>
              <a:t>Merchandise</a:t>
            </a:r>
          </a:p>
          <a:p>
            <a:pPr marL="8255" marR="0" lvl="0" indent="0" algn="l" defTabSz="914400" rtl="0" eaLnBrk="1" fontAlgn="auto" latinLnBrk="0" hangingPunct="1">
              <a:lnSpc>
                <a:spcPct val="100000"/>
              </a:lnSpc>
              <a:spcBef>
                <a:spcPts val="0"/>
              </a:spcBef>
              <a:spcAft>
                <a:spcPts val="0"/>
              </a:spcAft>
              <a:buClrTx/>
              <a:buSzPts val="1000"/>
              <a:buFontTx/>
              <a:buNone/>
              <a:tabLst/>
              <a:defRPr/>
            </a:pPr>
            <a:endParaRPr kumimoji="0" lang="en-US" sz="1100" b="0" i="0" u="none" strike="noStrike" kern="1200" cap="none" spc="0" normalizeH="0" baseline="0" noProof="0" dirty="0">
              <a:ln>
                <a:noFill/>
              </a:ln>
              <a:solidFill>
                <a:prstClr val="white"/>
              </a:solidFill>
              <a:effectLst/>
              <a:uLnTx/>
              <a:uFillTx/>
              <a:latin typeface="PrudentialModern Light" pitchFamily="2" charset="77"/>
              <a:ea typeface="+mn-ea"/>
              <a:cs typeface="+mn-cs"/>
            </a:endParaRPr>
          </a:p>
          <a:p>
            <a:pPr marL="8255" marR="0" lvl="0" indent="0" algn="l" defTabSz="914400" rtl="0" eaLnBrk="1" fontAlgn="auto" latinLnBrk="0" hangingPunct="1">
              <a:lnSpc>
                <a:spcPct val="100000"/>
              </a:lnSpc>
              <a:spcBef>
                <a:spcPts val="0"/>
              </a:spcBef>
              <a:spcAft>
                <a:spcPts val="0"/>
              </a:spcAft>
              <a:buClrTx/>
              <a:buSzPts val="1000"/>
              <a:buFontTx/>
              <a:buNone/>
              <a:tabLst/>
              <a:defRPr/>
            </a:pPr>
            <a:r>
              <a:rPr kumimoji="0" lang="en-US" sz="1100" b="1" i="0" u="none" strike="noStrike" kern="1200" cap="none" spc="0" normalizeH="0" baseline="0" noProof="0" dirty="0">
                <a:ln>
                  <a:noFill/>
                </a:ln>
                <a:solidFill>
                  <a:srgbClr val="007BC3"/>
                </a:solidFill>
                <a:effectLst/>
                <a:uLnTx/>
                <a:uFillTx/>
                <a:latin typeface="PrudentialModern Bold SemiConde"/>
                <a:ea typeface="+mn-ea"/>
                <a:cs typeface="+mn-cs"/>
                <a:hlinkClick r:id="rId10" action="ppaction://hlinksldjump"/>
              </a:rPr>
              <a:t>CELEBRATING GLOBALLY</a:t>
            </a:r>
            <a:endParaRPr kumimoji="0" lang="en-US" sz="1100" b="1" i="0" u="none" strike="noStrike" kern="1200" cap="none" spc="0" normalizeH="0" baseline="0" noProof="0" dirty="0">
              <a:ln>
                <a:noFill/>
              </a:ln>
              <a:solidFill>
                <a:srgbClr val="007BC3"/>
              </a:solidFill>
              <a:effectLst/>
              <a:uLnTx/>
              <a:uFillTx/>
              <a:latin typeface="PrudentialModern Bold SemiConde"/>
              <a:ea typeface="+mn-ea"/>
              <a:cs typeface="+mn-cs"/>
            </a:endParaRPr>
          </a:p>
          <a:p>
            <a:r>
              <a:rPr lang="en-US" sz="1100" dirty="0">
                <a:latin typeface="PrudentialModern Light" pitchFamily="2" charset="77"/>
              </a:rPr>
              <a:t>Messages</a:t>
            </a:r>
          </a:p>
          <a:p>
            <a:r>
              <a:rPr lang="en-US" sz="1100" dirty="0">
                <a:latin typeface="PrudentialModern Light" pitchFamily="2" charset="77"/>
              </a:rPr>
              <a:t>Lock- up</a:t>
            </a:r>
          </a:p>
          <a:p>
            <a:r>
              <a:rPr lang="en-US" sz="1100" dirty="0"/>
              <a:t>Clear Space &amp; Minimum Size</a:t>
            </a:r>
          </a:p>
          <a:p>
            <a:r>
              <a:rPr lang="en-US" sz="1100" dirty="0">
                <a:solidFill>
                  <a:schemeClr val="lt1"/>
                </a:solidFill>
              </a:rPr>
              <a:t>Dos &amp; Don’ts</a:t>
            </a:r>
          </a:p>
          <a:p>
            <a:r>
              <a:rPr lang="en-US" sz="1100" dirty="0">
                <a:solidFill>
                  <a:schemeClr val="lt1"/>
                </a:solidFill>
              </a:rPr>
              <a:t>How It Comes to Life</a:t>
            </a:r>
          </a:p>
          <a:p>
            <a:pPr marL="8255" marR="0" lvl="0" indent="0" algn="l" defTabSz="914400" rtl="0" eaLnBrk="1" fontAlgn="auto" latinLnBrk="0" hangingPunct="1">
              <a:lnSpc>
                <a:spcPct val="100000"/>
              </a:lnSpc>
              <a:spcBef>
                <a:spcPts val="0"/>
              </a:spcBef>
              <a:spcAft>
                <a:spcPts val="0"/>
              </a:spcAft>
              <a:buClrTx/>
              <a:buSzPts val="1000"/>
              <a:buFontTx/>
              <a:buNone/>
              <a:tabLst/>
              <a:defRPr/>
            </a:pPr>
            <a:endParaRPr lang="en-US" sz="1100" dirty="0">
              <a:solidFill>
                <a:prstClr val="white"/>
              </a:solidFill>
            </a:endParaRPr>
          </a:p>
          <a:p>
            <a:pPr marL="8255" marR="0" lvl="0" indent="0" algn="l" defTabSz="914400" rtl="0" eaLnBrk="1" fontAlgn="auto" latinLnBrk="0" hangingPunct="1">
              <a:lnSpc>
                <a:spcPct val="100000"/>
              </a:lnSpc>
              <a:spcBef>
                <a:spcPts val="0"/>
              </a:spcBef>
              <a:spcAft>
                <a:spcPts val="0"/>
              </a:spcAft>
              <a:buClrTx/>
              <a:buSzPts val="1000"/>
              <a:buFontTx/>
              <a:buNone/>
              <a:tabLst/>
              <a:defRPr/>
            </a:pPr>
            <a:r>
              <a:rPr kumimoji="0" lang="en-US" sz="1100" b="1" i="0" u="none" strike="noStrike" kern="1200" cap="none" spc="0" normalizeH="0" baseline="0" noProof="0" dirty="0">
                <a:ln>
                  <a:noFill/>
                </a:ln>
                <a:solidFill>
                  <a:srgbClr val="007BC3"/>
                </a:solidFill>
                <a:effectLst/>
                <a:uLnTx/>
                <a:uFillTx/>
                <a:latin typeface="PrudentialModern Bold SemiConde"/>
                <a:ea typeface="+mn-ea"/>
                <a:cs typeface="+mn-cs"/>
                <a:hlinkClick r:id="rId11" action="ppaction://hlinksldjump"/>
              </a:rPr>
              <a:t>BRAND GOVERNANCE </a:t>
            </a:r>
            <a:endParaRPr kumimoji="0" lang="en-US" sz="1100" b="1" i="0" u="none" strike="noStrike" kern="1200" cap="none" spc="0" normalizeH="0" baseline="0" noProof="0" dirty="0">
              <a:ln>
                <a:noFill/>
              </a:ln>
              <a:solidFill>
                <a:srgbClr val="007BC3"/>
              </a:solidFill>
              <a:effectLst/>
              <a:uLnTx/>
              <a:uFillTx/>
              <a:latin typeface="PrudentialModern Bold SemiConde" pitchFamily="2" charset="77"/>
              <a:ea typeface="+mn-ea"/>
              <a:cs typeface="+mn-cs"/>
            </a:endParaRPr>
          </a:p>
          <a:p>
            <a:pPr marL="8255" marR="0" lvl="0" indent="0" algn="l" defTabSz="914400" rtl="0" eaLnBrk="1" fontAlgn="auto" latinLnBrk="0" hangingPunct="1">
              <a:lnSpc>
                <a:spcPct val="100000"/>
              </a:lnSpc>
              <a:spcBef>
                <a:spcPts val="0"/>
              </a:spcBef>
              <a:spcAft>
                <a:spcPts val="0"/>
              </a:spcAft>
              <a:buClrTx/>
              <a:buSzPts val="1000"/>
              <a:buFontTx/>
              <a:buNone/>
              <a:tabLst/>
              <a:defRPr/>
            </a:pPr>
            <a:r>
              <a:rPr kumimoji="0" lang="en-US" sz="1100" b="0" i="0" u="none" strike="noStrike" kern="1200" cap="none" spc="0" normalizeH="0" baseline="0" noProof="0" dirty="0">
                <a:ln>
                  <a:noFill/>
                </a:ln>
                <a:solidFill>
                  <a:prstClr val="white"/>
                </a:solidFill>
                <a:effectLst/>
                <a:uLnTx/>
                <a:uFillTx/>
                <a:latin typeface="PrudentialModern Light" pitchFamily="2" charset="77"/>
                <a:ea typeface="+mn-ea"/>
                <a:cs typeface="+mn-cs"/>
              </a:rPr>
              <a:t>Contacts &amp; Resources</a:t>
            </a:r>
          </a:p>
          <a:p>
            <a:pPr marL="8255" marR="0" lvl="0" indent="0" algn="l" defTabSz="914400" rtl="0" eaLnBrk="1" fontAlgn="auto" latinLnBrk="0" hangingPunct="1">
              <a:lnSpc>
                <a:spcPct val="100000"/>
              </a:lnSpc>
              <a:spcBef>
                <a:spcPts val="0"/>
              </a:spcBef>
              <a:spcAft>
                <a:spcPts val="0"/>
              </a:spcAft>
              <a:buClrTx/>
              <a:buSzPts val="1000"/>
              <a:buFontTx/>
              <a:buNone/>
              <a:tabLst/>
              <a:defRPr/>
            </a:pPr>
            <a:endParaRPr kumimoji="0" lang="en-US" sz="1100" b="0" i="0" u="none" strike="noStrike" kern="1200" cap="none" spc="0" normalizeH="0" baseline="0" noProof="0" dirty="0">
              <a:ln>
                <a:noFill/>
              </a:ln>
              <a:solidFill>
                <a:prstClr val="white"/>
              </a:solidFill>
              <a:effectLst/>
              <a:uLnTx/>
              <a:uFillTx/>
              <a:latin typeface="PrudentialModern Light" pitchFamily="2" charset="77"/>
              <a:ea typeface="+mn-ea"/>
              <a:cs typeface="+mn-cs"/>
            </a:endParaRPr>
          </a:p>
          <a:p>
            <a:pPr marL="8255" marR="0" lvl="0" indent="0" algn="l" defTabSz="914400" rtl="0" eaLnBrk="1" fontAlgn="auto" latinLnBrk="0" hangingPunct="1">
              <a:lnSpc>
                <a:spcPct val="100000"/>
              </a:lnSpc>
              <a:spcBef>
                <a:spcPts val="0"/>
              </a:spcBef>
              <a:spcAft>
                <a:spcPts val="0"/>
              </a:spcAft>
              <a:buClrTx/>
              <a:buSzPts val="1000"/>
              <a:buFontTx/>
              <a:buNone/>
              <a:tabLst/>
              <a:defRPr/>
            </a:pPr>
            <a:endParaRPr kumimoji="0" lang="en-US" sz="1100" b="0" i="0" u="none" strike="noStrike" kern="1200" cap="none" spc="0" normalizeH="0" baseline="0" noProof="0" dirty="0">
              <a:ln>
                <a:noFill/>
              </a:ln>
              <a:solidFill>
                <a:prstClr val="white"/>
              </a:solidFill>
              <a:effectLst/>
              <a:uLnTx/>
              <a:uFillTx/>
              <a:latin typeface="PrudentialModern Light" pitchFamily="2" charset="77"/>
              <a:ea typeface="+mn-ea"/>
              <a:cs typeface="+mn-cs"/>
            </a:endParaRPr>
          </a:p>
          <a:p>
            <a:pPr marL="0"/>
            <a:endParaRPr lang="en-US" sz="1100" dirty="0">
              <a:solidFill>
                <a:schemeClr val="lt1"/>
              </a:solidFill>
            </a:endParaRPr>
          </a:p>
          <a:p>
            <a:endParaRPr lang="en-US" sz="1100" b="1" dirty="0">
              <a:latin typeface="PrudentialModern Bold SemiConde" pitchFamily="2" charset="77"/>
            </a:endParaRPr>
          </a:p>
          <a:p>
            <a:pPr marL="0"/>
            <a:endParaRPr lang="en-US" sz="1100" dirty="0">
              <a:solidFill>
                <a:schemeClr val="lt1"/>
              </a:solidFill>
            </a:endParaRPr>
          </a:p>
          <a:p>
            <a:pPr marL="0"/>
            <a:endParaRPr lang="en-US" sz="1100" dirty="0">
              <a:solidFill>
                <a:schemeClr val="lt1"/>
              </a:solidFill>
            </a:endParaRPr>
          </a:p>
          <a:p>
            <a:pPr marL="0"/>
            <a:endParaRPr lang="en-US" sz="1100" dirty="0">
              <a:solidFill>
                <a:schemeClr val="lt1"/>
              </a:solidFill>
            </a:endParaRPr>
          </a:p>
          <a:p>
            <a:endParaRPr lang="en-US" sz="1100" dirty="0"/>
          </a:p>
        </p:txBody>
      </p:sp>
      <p:sp>
        <p:nvSpPr>
          <p:cNvPr id="11" name="Google Shape;200;p38">
            <a:extLst>
              <a:ext uri="{FF2B5EF4-FFF2-40B4-BE49-F238E27FC236}">
                <a16:creationId xmlns:a16="http://schemas.microsoft.com/office/drawing/2014/main" id="{64C02217-0BC2-5DC6-E7DD-07977FEE1335}"/>
              </a:ext>
            </a:extLst>
          </p:cNvPr>
          <p:cNvSpPr txBox="1">
            <a:spLocks/>
          </p:cNvSpPr>
          <p:nvPr/>
        </p:nvSpPr>
        <p:spPr>
          <a:xfrm>
            <a:off x="8262727" y="478600"/>
            <a:ext cx="693332" cy="6107966"/>
          </a:xfrm>
          <a:prstGeom prst="rect">
            <a:avLst/>
          </a:prstGeom>
        </p:spPr>
        <p:txBody>
          <a:bodyPr spcFirstLastPara="1" vert="horz" wrap="square" lIns="0" tIns="0" rIns="0" bIns="0" rtlCol="0" anchor="t" anchorCtr="0">
            <a:noAutofit/>
          </a:bodyPr>
          <a:lstStyle>
            <a:lvl1pPr marL="8466" lvl="0" indent="0" algn="l" defTabSz="914400" rtl="0" eaLnBrk="1" latinLnBrk="0" hangingPunct="1">
              <a:lnSpc>
                <a:spcPct val="100000"/>
              </a:lnSpc>
              <a:spcBef>
                <a:spcPts val="0"/>
              </a:spcBef>
              <a:spcAft>
                <a:spcPts val="0"/>
              </a:spcAft>
              <a:buSzPts val="1000"/>
              <a:buFontTx/>
              <a:buNone/>
              <a:tabLst/>
              <a:defRPr sz="1000" b="0" i="0" kern="1200">
                <a:solidFill>
                  <a:schemeClr val="bg1"/>
                </a:solidFill>
                <a:latin typeface="PrudentialModern Light" pitchFamily="2" charset="77"/>
                <a:ea typeface="+mn-ea"/>
                <a:cs typeface="+mn-cs"/>
              </a:defRPr>
            </a:lvl1pPr>
            <a:lvl2pPr marL="1219170" lvl="1" indent="-389457" algn="l" defTabSz="914400" rtl="0" eaLnBrk="1" latinLnBrk="0" hangingPunct="1">
              <a:lnSpc>
                <a:spcPct val="100000"/>
              </a:lnSpc>
              <a:spcBef>
                <a:spcPts val="0"/>
              </a:spcBef>
              <a:spcAft>
                <a:spcPts val="0"/>
              </a:spcAft>
              <a:buSzPts val="1000"/>
              <a:buFont typeface="Arial" panose="020B0604020202020204" pitchFamily="34" charset="0"/>
              <a:buChar char="○"/>
              <a:defRPr sz="1000" b="0" i="0" kern="1200">
                <a:solidFill>
                  <a:schemeClr val="tx1"/>
                </a:solidFill>
                <a:latin typeface="PrudentialModern Light" pitchFamily="2" charset="77"/>
                <a:ea typeface="+mn-ea"/>
                <a:cs typeface="+mn-cs"/>
              </a:defRPr>
            </a:lvl2pPr>
            <a:lvl3pPr marL="1828754" lvl="2" indent="-389457" algn="l" defTabSz="914400" rtl="0" eaLnBrk="1" latinLnBrk="0" hangingPunct="1">
              <a:lnSpc>
                <a:spcPct val="100000"/>
              </a:lnSpc>
              <a:spcBef>
                <a:spcPts val="0"/>
              </a:spcBef>
              <a:spcAft>
                <a:spcPts val="0"/>
              </a:spcAft>
              <a:buSzPts val="1000"/>
              <a:buFont typeface="Arial" panose="020B0604020202020204" pitchFamily="34" charset="0"/>
              <a:buChar char="■"/>
              <a:defRPr sz="1000" b="0" i="0" kern="1200">
                <a:solidFill>
                  <a:schemeClr val="tx1"/>
                </a:solidFill>
                <a:latin typeface="PrudentialModern Light" pitchFamily="2" charset="77"/>
                <a:ea typeface="+mn-ea"/>
                <a:cs typeface="+mn-cs"/>
              </a:defRPr>
            </a:lvl3pPr>
            <a:lvl4pPr marL="2438339" lvl="3" indent="-389457" algn="l" defTabSz="914400" rtl="0" eaLnBrk="1" latinLnBrk="0" hangingPunct="1">
              <a:lnSpc>
                <a:spcPct val="100000"/>
              </a:lnSpc>
              <a:spcBef>
                <a:spcPts val="0"/>
              </a:spcBef>
              <a:spcAft>
                <a:spcPts val="0"/>
              </a:spcAft>
              <a:buSzPts val="1000"/>
              <a:buFont typeface="Arial" panose="020B0604020202020204" pitchFamily="34" charset="0"/>
              <a:buChar char="●"/>
              <a:defRPr sz="1000" b="0" i="0" kern="1200">
                <a:solidFill>
                  <a:schemeClr val="tx1"/>
                </a:solidFill>
                <a:latin typeface="PrudentialModern Light" pitchFamily="2" charset="77"/>
                <a:ea typeface="+mn-ea"/>
                <a:cs typeface="+mn-cs"/>
              </a:defRPr>
            </a:lvl4pPr>
            <a:lvl5pPr marL="3047924" lvl="4" indent="-389457" algn="l" defTabSz="914400" rtl="0" eaLnBrk="1" latinLnBrk="0" hangingPunct="1">
              <a:lnSpc>
                <a:spcPct val="100000"/>
              </a:lnSpc>
              <a:spcBef>
                <a:spcPts val="0"/>
              </a:spcBef>
              <a:spcAft>
                <a:spcPts val="0"/>
              </a:spcAft>
              <a:buSzPts val="1000"/>
              <a:buFont typeface="Arial" panose="020B0604020202020204" pitchFamily="34" charset="0"/>
              <a:buChar char="○"/>
              <a:defRPr sz="1000" b="0" i="0" kern="1200">
                <a:solidFill>
                  <a:schemeClr val="tx1"/>
                </a:solidFill>
                <a:latin typeface="PrudentialModern Light" pitchFamily="2" charset="77"/>
                <a:ea typeface="+mn-ea"/>
                <a:cs typeface="+mn-cs"/>
              </a:defRPr>
            </a:lvl5pPr>
            <a:lvl6pPr marL="3657509" lvl="5" indent="-389457" algn="l" defTabSz="914400" rtl="0" eaLnBrk="1" latinLnBrk="0" hangingPunct="1">
              <a:lnSpc>
                <a:spcPct val="100000"/>
              </a:lnSpc>
              <a:spcBef>
                <a:spcPts val="0"/>
              </a:spcBef>
              <a:spcAft>
                <a:spcPts val="0"/>
              </a:spcAft>
              <a:buSzPts val="1000"/>
              <a:buFont typeface="Arial" panose="020B0604020202020204" pitchFamily="34" charset="0"/>
              <a:buChar char="■"/>
              <a:defRPr sz="1800" kern="1200">
                <a:solidFill>
                  <a:schemeClr val="tx1"/>
                </a:solidFill>
                <a:latin typeface="+mn-lt"/>
                <a:ea typeface="+mn-ea"/>
                <a:cs typeface="+mn-cs"/>
              </a:defRPr>
            </a:lvl6pPr>
            <a:lvl7pPr marL="4267093" lvl="6" indent="-389457" algn="l" defTabSz="914400" rtl="0" eaLnBrk="1" latinLnBrk="0" hangingPunct="1">
              <a:lnSpc>
                <a:spcPct val="100000"/>
              </a:lnSpc>
              <a:spcBef>
                <a:spcPts val="0"/>
              </a:spcBef>
              <a:spcAft>
                <a:spcPts val="0"/>
              </a:spcAft>
              <a:buSzPts val="1000"/>
              <a:buFont typeface="Arial" panose="020B0604020202020204" pitchFamily="34" charset="0"/>
              <a:buChar char="●"/>
              <a:defRPr sz="1800" kern="1200">
                <a:solidFill>
                  <a:schemeClr val="tx1"/>
                </a:solidFill>
                <a:latin typeface="+mn-lt"/>
                <a:ea typeface="+mn-ea"/>
                <a:cs typeface="+mn-cs"/>
              </a:defRPr>
            </a:lvl7pPr>
            <a:lvl8pPr marL="4876678" lvl="7" indent="-389457" algn="l" defTabSz="914400" rtl="0" eaLnBrk="1" latinLnBrk="0" hangingPunct="1">
              <a:lnSpc>
                <a:spcPct val="100000"/>
              </a:lnSpc>
              <a:spcBef>
                <a:spcPts val="0"/>
              </a:spcBef>
              <a:spcAft>
                <a:spcPts val="0"/>
              </a:spcAft>
              <a:buSzPts val="1000"/>
              <a:buFont typeface="Arial" panose="020B0604020202020204" pitchFamily="34" charset="0"/>
              <a:buChar char="○"/>
              <a:defRPr sz="1800" kern="1200">
                <a:solidFill>
                  <a:schemeClr val="tx1"/>
                </a:solidFill>
                <a:latin typeface="+mn-lt"/>
                <a:ea typeface="+mn-ea"/>
                <a:cs typeface="+mn-cs"/>
              </a:defRPr>
            </a:lvl8pPr>
            <a:lvl9pPr marL="5486263" lvl="8" indent="-389457" algn="l" defTabSz="914400" rtl="0" eaLnBrk="1" latinLnBrk="0" hangingPunct="1">
              <a:lnSpc>
                <a:spcPct val="100000"/>
              </a:lnSpc>
              <a:spcBef>
                <a:spcPts val="0"/>
              </a:spcBef>
              <a:spcAft>
                <a:spcPts val="0"/>
              </a:spcAft>
              <a:buSzPts val="1000"/>
              <a:buFont typeface="Arial" panose="020B0604020202020204" pitchFamily="34" charset="0"/>
              <a:buChar char="■"/>
              <a:defRPr sz="1800" kern="1200">
                <a:solidFill>
                  <a:schemeClr val="tx1"/>
                </a:solidFill>
                <a:latin typeface="+mn-lt"/>
                <a:ea typeface="+mn-ea"/>
                <a:cs typeface="+mn-cs"/>
              </a:defRPr>
            </a:lvl9pPr>
          </a:lstStyle>
          <a:p>
            <a:pPr marL="8466" marR="0" lvl="0" indent="0" algn="r" defTabSz="914400" rtl="0" eaLnBrk="1" fontAlgn="auto" latinLnBrk="0" hangingPunct="1">
              <a:lnSpc>
                <a:spcPct val="100000"/>
              </a:lnSpc>
              <a:spcBef>
                <a:spcPts val="0"/>
              </a:spcBef>
              <a:spcAft>
                <a:spcPts val="0"/>
              </a:spcAft>
              <a:buClrTx/>
              <a:buSzPts val="1000"/>
              <a:buFontTx/>
              <a:buNone/>
              <a:tabLst/>
              <a:defRPr/>
            </a:pPr>
            <a:r>
              <a:rPr kumimoji="0" lang="en-US" sz="1100" b="1" i="0" u="none" strike="noStrike" kern="1200" cap="none" spc="0" normalizeH="0" baseline="0" noProof="0" dirty="0">
                <a:ln>
                  <a:noFill/>
                </a:ln>
                <a:solidFill>
                  <a:srgbClr val="007BC3"/>
                </a:solidFill>
                <a:effectLst/>
                <a:uLnTx/>
                <a:uFillTx/>
                <a:latin typeface="PrudentialModern Bold SemiConde" pitchFamily="2" charset="77"/>
                <a:ea typeface="+mn-ea"/>
                <a:cs typeface="+mn-cs"/>
              </a:rPr>
              <a:t>03</a:t>
            </a:r>
          </a:p>
          <a:p>
            <a:pPr marL="8466" marR="0" lvl="0" indent="0" algn="r" defTabSz="914400" rtl="0" eaLnBrk="1" fontAlgn="auto" latinLnBrk="0" hangingPunct="1">
              <a:lnSpc>
                <a:spcPct val="100000"/>
              </a:lnSpc>
              <a:spcBef>
                <a:spcPts val="0"/>
              </a:spcBef>
              <a:spcAft>
                <a:spcPts val="0"/>
              </a:spcAft>
              <a:buClrTx/>
              <a:buSzPts val="1000"/>
              <a:buFontTx/>
              <a:buNone/>
              <a:tabLst/>
              <a:defRPr/>
            </a:pPr>
            <a:endParaRPr kumimoji="0" lang="en-US" sz="1100" b="1" i="0" u="none" strike="noStrike" kern="1200" cap="none" spc="0" normalizeH="0" baseline="0" noProof="0" dirty="0">
              <a:ln>
                <a:noFill/>
              </a:ln>
              <a:solidFill>
                <a:srgbClr val="007BC3"/>
              </a:solidFill>
              <a:effectLst/>
              <a:uLnTx/>
              <a:uFillTx/>
              <a:latin typeface="PrudentialModern Bold SemiConde" pitchFamily="2" charset="77"/>
              <a:ea typeface="+mn-ea"/>
              <a:cs typeface="+mn-cs"/>
            </a:endParaRPr>
          </a:p>
          <a:p>
            <a:pPr marL="8466" marR="0" lvl="0" indent="0" algn="r" defTabSz="914400" rtl="0" eaLnBrk="1" fontAlgn="auto" latinLnBrk="0" hangingPunct="1">
              <a:lnSpc>
                <a:spcPct val="100000"/>
              </a:lnSpc>
              <a:spcBef>
                <a:spcPts val="0"/>
              </a:spcBef>
              <a:spcAft>
                <a:spcPts val="0"/>
              </a:spcAft>
              <a:buClrTx/>
              <a:buSzPts val="1000"/>
              <a:buFontTx/>
              <a:buNone/>
              <a:tabLst/>
              <a:defRPr/>
            </a:pPr>
            <a:r>
              <a:rPr kumimoji="0" lang="en-US" sz="1100" b="1" i="0" u="none" strike="noStrike" kern="1200" cap="none" spc="0" normalizeH="0" baseline="0" noProof="0" dirty="0">
                <a:ln>
                  <a:noFill/>
                </a:ln>
                <a:solidFill>
                  <a:srgbClr val="007BC3"/>
                </a:solidFill>
                <a:effectLst/>
                <a:uLnTx/>
                <a:uFillTx/>
                <a:latin typeface="PrudentialModern Bold SemiConde" pitchFamily="2" charset="77"/>
                <a:ea typeface="+mn-ea"/>
                <a:cs typeface="+mn-cs"/>
              </a:rPr>
              <a:t>07</a:t>
            </a:r>
          </a:p>
          <a:p>
            <a:pPr marL="8466" marR="0" lvl="0" indent="0" algn="r" defTabSz="914400" rtl="0" eaLnBrk="1" fontAlgn="auto" latinLnBrk="0" hangingPunct="1">
              <a:lnSpc>
                <a:spcPct val="100000"/>
              </a:lnSpc>
              <a:spcBef>
                <a:spcPts val="0"/>
              </a:spcBef>
              <a:spcAft>
                <a:spcPts val="0"/>
              </a:spcAft>
              <a:buClrTx/>
              <a:buSzPts val="1000"/>
              <a:buFontTx/>
              <a:buNone/>
              <a:tabLst/>
              <a:defRPr/>
            </a:pPr>
            <a:endParaRPr kumimoji="0" lang="en-US" sz="1100" b="1" i="0" u="none" strike="noStrike" kern="1200" cap="none" spc="0" normalizeH="0" baseline="0" noProof="0" dirty="0">
              <a:ln>
                <a:noFill/>
              </a:ln>
              <a:solidFill>
                <a:srgbClr val="007BC3"/>
              </a:solidFill>
              <a:effectLst/>
              <a:uLnTx/>
              <a:uFillTx/>
              <a:latin typeface="PrudentialModern Bold SemiConde" pitchFamily="2" charset="77"/>
              <a:ea typeface="+mn-ea"/>
              <a:cs typeface="+mn-cs"/>
            </a:endParaRPr>
          </a:p>
          <a:p>
            <a:pPr marL="8466" marR="0" lvl="0" indent="0" algn="r" defTabSz="914400" rtl="0" eaLnBrk="1" fontAlgn="auto" latinLnBrk="0" hangingPunct="1">
              <a:lnSpc>
                <a:spcPct val="100000"/>
              </a:lnSpc>
              <a:spcBef>
                <a:spcPts val="0"/>
              </a:spcBef>
              <a:spcAft>
                <a:spcPts val="0"/>
              </a:spcAft>
              <a:buClrTx/>
              <a:buSzPts val="1000"/>
              <a:buFontTx/>
              <a:buNone/>
              <a:tabLst/>
              <a:defRPr/>
            </a:pPr>
            <a:r>
              <a:rPr kumimoji="0" lang="en-US" sz="1100" b="1" i="0" u="none" strike="noStrike" kern="1200" cap="none" spc="0" normalizeH="0" baseline="0" noProof="0" dirty="0">
                <a:ln>
                  <a:noFill/>
                </a:ln>
                <a:solidFill>
                  <a:srgbClr val="007BC3"/>
                </a:solidFill>
                <a:effectLst/>
                <a:uLnTx/>
                <a:uFillTx/>
                <a:latin typeface="PrudentialModern Bold SemiConde" pitchFamily="2" charset="77"/>
                <a:ea typeface="+mn-ea"/>
                <a:cs typeface="+mn-cs"/>
              </a:rPr>
              <a:t>11</a:t>
            </a:r>
          </a:p>
          <a:p>
            <a:pPr marL="8466" marR="0" lvl="0" indent="0" algn="r" defTabSz="914400" rtl="0" eaLnBrk="1" fontAlgn="auto" latinLnBrk="0" hangingPunct="1">
              <a:lnSpc>
                <a:spcPct val="100000"/>
              </a:lnSpc>
              <a:spcBef>
                <a:spcPts val="0"/>
              </a:spcBef>
              <a:spcAft>
                <a:spcPts val="0"/>
              </a:spcAft>
              <a:buClrTx/>
              <a:buSzPts val="1000"/>
              <a:buFontTx/>
              <a:buNone/>
              <a:tabLst/>
              <a:defRPr/>
            </a:pPr>
            <a:r>
              <a:rPr kumimoji="0" lang="en-US" sz="1100" b="1" i="0" u="none" strike="noStrike" kern="1200" cap="none" spc="0" normalizeH="0" baseline="0" noProof="0" dirty="0">
                <a:ln>
                  <a:noFill/>
                </a:ln>
                <a:solidFill>
                  <a:srgbClr val="007BC3"/>
                </a:solidFill>
                <a:effectLst/>
                <a:uLnTx/>
                <a:uFillTx/>
                <a:latin typeface="PrudentialModern Bold SemiConde" pitchFamily="2" charset="77"/>
                <a:ea typeface="+mn-ea"/>
                <a:cs typeface="+mn-cs"/>
              </a:rPr>
              <a:t>12</a:t>
            </a:r>
          </a:p>
          <a:p>
            <a:pPr marL="8466" marR="0" lvl="0" indent="0" algn="r" defTabSz="914400" rtl="0" eaLnBrk="1" fontAlgn="auto" latinLnBrk="0" hangingPunct="1">
              <a:lnSpc>
                <a:spcPct val="100000"/>
              </a:lnSpc>
              <a:spcBef>
                <a:spcPts val="0"/>
              </a:spcBef>
              <a:spcAft>
                <a:spcPts val="0"/>
              </a:spcAft>
              <a:buClrTx/>
              <a:buSzPts val="1000"/>
              <a:buFontTx/>
              <a:buNone/>
              <a:tabLst/>
              <a:defRPr/>
            </a:pPr>
            <a:endParaRPr kumimoji="0" lang="en-US" sz="1100" b="1" i="0" u="none" strike="noStrike" kern="1200" cap="none" spc="0" normalizeH="0" baseline="0" noProof="0" dirty="0">
              <a:ln>
                <a:noFill/>
              </a:ln>
              <a:solidFill>
                <a:srgbClr val="007BC3"/>
              </a:solidFill>
              <a:effectLst/>
              <a:uLnTx/>
              <a:uFillTx/>
              <a:latin typeface="PrudentialModern Bold SemiConde" pitchFamily="2" charset="77"/>
              <a:ea typeface="+mn-ea"/>
              <a:cs typeface="+mn-cs"/>
            </a:endParaRPr>
          </a:p>
          <a:p>
            <a:pPr marL="8466" marR="0" lvl="0" indent="0" algn="r" defTabSz="914400" rtl="0" eaLnBrk="1" fontAlgn="auto" latinLnBrk="0" hangingPunct="1">
              <a:lnSpc>
                <a:spcPct val="100000"/>
              </a:lnSpc>
              <a:spcBef>
                <a:spcPts val="0"/>
              </a:spcBef>
              <a:spcAft>
                <a:spcPts val="0"/>
              </a:spcAft>
              <a:buClrTx/>
              <a:buSzPts val="1000"/>
              <a:buFontTx/>
              <a:buNone/>
              <a:tabLst/>
              <a:defRPr/>
            </a:pPr>
            <a:endParaRPr kumimoji="0" lang="en-US" sz="1100" b="1" i="0" u="none" strike="noStrike" kern="1200" cap="none" spc="0" normalizeH="0" baseline="0" noProof="0" dirty="0">
              <a:ln>
                <a:noFill/>
              </a:ln>
              <a:solidFill>
                <a:srgbClr val="007BC3"/>
              </a:solidFill>
              <a:effectLst/>
              <a:uLnTx/>
              <a:uFillTx/>
              <a:latin typeface="PrudentialModern Bold SemiConde" pitchFamily="2" charset="77"/>
              <a:ea typeface="+mn-ea"/>
              <a:cs typeface="+mn-cs"/>
            </a:endParaRPr>
          </a:p>
          <a:p>
            <a:pPr marL="8466" marR="0" lvl="0" indent="0" algn="r" defTabSz="914400" rtl="0" eaLnBrk="1" fontAlgn="auto" latinLnBrk="0" hangingPunct="1">
              <a:lnSpc>
                <a:spcPct val="100000"/>
              </a:lnSpc>
              <a:spcBef>
                <a:spcPts val="0"/>
              </a:spcBef>
              <a:spcAft>
                <a:spcPts val="0"/>
              </a:spcAft>
              <a:buClrTx/>
              <a:buSzPts val="1000"/>
              <a:buFontTx/>
              <a:buNone/>
              <a:tabLst/>
              <a:defRPr/>
            </a:pPr>
            <a:endParaRPr kumimoji="0" lang="en-US" sz="1100" b="1" i="0" u="none" strike="noStrike" kern="1200" cap="none" spc="0" normalizeH="0" baseline="0" noProof="0" dirty="0">
              <a:ln>
                <a:noFill/>
              </a:ln>
              <a:solidFill>
                <a:srgbClr val="007BC3"/>
              </a:solidFill>
              <a:effectLst/>
              <a:uLnTx/>
              <a:uFillTx/>
              <a:latin typeface="PrudentialModern Bold SemiConde" pitchFamily="2" charset="77"/>
              <a:ea typeface="+mn-ea"/>
              <a:cs typeface="+mn-cs"/>
            </a:endParaRPr>
          </a:p>
          <a:p>
            <a:pPr marL="8466" marR="0" lvl="0" indent="0" algn="r" defTabSz="914400" rtl="0" eaLnBrk="1" fontAlgn="auto" latinLnBrk="0" hangingPunct="1">
              <a:lnSpc>
                <a:spcPct val="100000"/>
              </a:lnSpc>
              <a:spcBef>
                <a:spcPts val="0"/>
              </a:spcBef>
              <a:spcAft>
                <a:spcPts val="0"/>
              </a:spcAft>
              <a:buClrTx/>
              <a:buSzPts val="1000"/>
              <a:buFontTx/>
              <a:buNone/>
              <a:tabLst/>
              <a:defRPr/>
            </a:pPr>
            <a:endParaRPr lang="en-US" sz="1100" b="1" dirty="0">
              <a:solidFill>
                <a:srgbClr val="007BC3"/>
              </a:solidFill>
              <a:latin typeface="PrudentialModern Bold SemiConde" pitchFamily="2" charset="77"/>
            </a:endParaRPr>
          </a:p>
          <a:p>
            <a:pPr marL="8466" marR="0" lvl="0" indent="0" algn="r" defTabSz="914400" rtl="0" eaLnBrk="1" fontAlgn="auto" latinLnBrk="0" hangingPunct="1">
              <a:lnSpc>
                <a:spcPct val="100000"/>
              </a:lnSpc>
              <a:spcBef>
                <a:spcPts val="0"/>
              </a:spcBef>
              <a:spcAft>
                <a:spcPts val="0"/>
              </a:spcAft>
              <a:buClrTx/>
              <a:buSzPts val="1000"/>
              <a:buFontTx/>
              <a:buNone/>
              <a:tabLst/>
              <a:defRPr/>
            </a:pPr>
            <a:r>
              <a:rPr kumimoji="0" lang="en-US" sz="1100" b="1" i="0" u="none" strike="noStrike" kern="1200" cap="none" spc="0" normalizeH="0" baseline="0" noProof="0" dirty="0">
                <a:ln>
                  <a:noFill/>
                </a:ln>
                <a:solidFill>
                  <a:srgbClr val="007BC3"/>
                </a:solidFill>
                <a:effectLst/>
                <a:uLnTx/>
                <a:uFillTx/>
                <a:latin typeface="PrudentialModern Bold SemiConde" pitchFamily="2" charset="77"/>
                <a:ea typeface="+mn-ea"/>
                <a:cs typeface="+mn-cs"/>
              </a:rPr>
              <a:t>19</a:t>
            </a:r>
          </a:p>
          <a:p>
            <a:pPr marL="8466" marR="0" lvl="0" indent="0" algn="r" defTabSz="914400" rtl="0" eaLnBrk="1" fontAlgn="auto" latinLnBrk="0" hangingPunct="1">
              <a:lnSpc>
                <a:spcPct val="100000"/>
              </a:lnSpc>
              <a:spcBef>
                <a:spcPts val="0"/>
              </a:spcBef>
              <a:spcAft>
                <a:spcPts val="0"/>
              </a:spcAft>
              <a:buClrTx/>
              <a:buSzPts val="1000"/>
              <a:buFontTx/>
              <a:buNone/>
              <a:tabLst/>
              <a:defRPr/>
            </a:pPr>
            <a:endParaRPr kumimoji="0" lang="en-US" sz="1100" b="1" i="0" u="none" strike="noStrike" kern="1200" cap="none" spc="0" normalizeH="0" baseline="0" noProof="0" dirty="0">
              <a:ln>
                <a:noFill/>
              </a:ln>
              <a:solidFill>
                <a:srgbClr val="007BC3"/>
              </a:solidFill>
              <a:effectLst/>
              <a:uLnTx/>
              <a:uFillTx/>
              <a:latin typeface="PrudentialModern Bold SemiConde" pitchFamily="2" charset="77"/>
              <a:ea typeface="+mn-ea"/>
              <a:cs typeface="+mn-cs"/>
            </a:endParaRPr>
          </a:p>
          <a:p>
            <a:pPr marL="8466" marR="0" lvl="0" indent="0" algn="r" defTabSz="914400" rtl="0" eaLnBrk="1" fontAlgn="auto" latinLnBrk="0" hangingPunct="1">
              <a:lnSpc>
                <a:spcPct val="100000"/>
              </a:lnSpc>
              <a:spcBef>
                <a:spcPts val="0"/>
              </a:spcBef>
              <a:spcAft>
                <a:spcPts val="0"/>
              </a:spcAft>
              <a:buClrTx/>
              <a:buSzPts val="1000"/>
              <a:buFontTx/>
              <a:buNone/>
              <a:tabLst/>
              <a:defRPr/>
            </a:pPr>
            <a:endParaRPr kumimoji="0" lang="en-US" sz="1100" b="1" i="0" u="none" strike="noStrike" kern="1200" cap="none" spc="0" normalizeH="0" baseline="0" noProof="0" dirty="0">
              <a:ln>
                <a:noFill/>
              </a:ln>
              <a:solidFill>
                <a:srgbClr val="007BC3"/>
              </a:solidFill>
              <a:effectLst/>
              <a:uLnTx/>
              <a:uFillTx/>
              <a:latin typeface="PrudentialModern Bold SemiConde" pitchFamily="2" charset="77"/>
              <a:ea typeface="+mn-ea"/>
              <a:cs typeface="+mn-cs"/>
            </a:endParaRPr>
          </a:p>
          <a:p>
            <a:pPr marL="8466" marR="0" lvl="0" indent="0" algn="r" defTabSz="914400" rtl="0" eaLnBrk="1" fontAlgn="auto" latinLnBrk="0" hangingPunct="1">
              <a:lnSpc>
                <a:spcPct val="100000"/>
              </a:lnSpc>
              <a:spcBef>
                <a:spcPts val="0"/>
              </a:spcBef>
              <a:spcAft>
                <a:spcPts val="0"/>
              </a:spcAft>
              <a:buClrTx/>
              <a:buSzPts val="1000"/>
              <a:buFontTx/>
              <a:buNone/>
              <a:tabLst/>
              <a:defRPr/>
            </a:pPr>
            <a:endParaRPr kumimoji="0" lang="en-US" sz="1100" b="1" i="0" u="none" strike="noStrike" kern="1200" cap="none" spc="0" normalizeH="0" baseline="0" noProof="0" dirty="0">
              <a:ln>
                <a:noFill/>
              </a:ln>
              <a:solidFill>
                <a:srgbClr val="007BC3"/>
              </a:solidFill>
              <a:effectLst/>
              <a:uLnTx/>
              <a:uFillTx/>
              <a:latin typeface="PrudentialModern Bold SemiConde" pitchFamily="2" charset="77"/>
              <a:ea typeface="+mn-ea"/>
              <a:cs typeface="+mn-cs"/>
            </a:endParaRPr>
          </a:p>
          <a:p>
            <a:pPr marL="8466" marR="0" lvl="0" indent="0" algn="r" defTabSz="914400" rtl="0" eaLnBrk="1" fontAlgn="auto" latinLnBrk="0" hangingPunct="1">
              <a:lnSpc>
                <a:spcPct val="100000"/>
              </a:lnSpc>
              <a:spcBef>
                <a:spcPts val="0"/>
              </a:spcBef>
              <a:spcAft>
                <a:spcPts val="0"/>
              </a:spcAft>
              <a:buClrTx/>
              <a:buSzPts val="1000"/>
              <a:buFontTx/>
              <a:buNone/>
              <a:tabLst/>
              <a:defRPr/>
            </a:pPr>
            <a:endParaRPr kumimoji="0" lang="en-US" sz="1100" b="1" i="0" u="none" strike="noStrike" kern="1200" cap="none" spc="0" normalizeH="0" baseline="0" noProof="0" dirty="0">
              <a:ln>
                <a:noFill/>
              </a:ln>
              <a:solidFill>
                <a:srgbClr val="007BC3"/>
              </a:solidFill>
              <a:effectLst/>
              <a:uLnTx/>
              <a:uFillTx/>
              <a:latin typeface="PrudentialModern Bold SemiConde" pitchFamily="2" charset="77"/>
              <a:ea typeface="+mn-ea"/>
              <a:cs typeface="+mn-cs"/>
            </a:endParaRPr>
          </a:p>
          <a:p>
            <a:pPr marL="8466" marR="0" lvl="0" indent="0" algn="r" defTabSz="914400" rtl="0" eaLnBrk="1" fontAlgn="auto" latinLnBrk="0" hangingPunct="1">
              <a:lnSpc>
                <a:spcPct val="100000"/>
              </a:lnSpc>
              <a:spcBef>
                <a:spcPts val="0"/>
              </a:spcBef>
              <a:spcAft>
                <a:spcPts val="0"/>
              </a:spcAft>
              <a:buClrTx/>
              <a:buSzPts val="1000"/>
              <a:buFontTx/>
              <a:buNone/>
              <a:tabLst/>
              <a:defRPr/>
            </a:pPr>
            <a:r>
              <a:rPr kumimoji="0" lang="en-US" sz="1100" b="1" i="0" u="none" strike="noStrike" kern="1200" cap="none" spc="0" normalizeH="0" baseline="0" noProof="0" dirty="0">
                <a:ln>
                  <a:noFill/>
                </a:ln>
                <a:solidFill>
                  <a:srgbClr val="007BC3"/>
                </a:solidFill>
                <a:effectLst/>
                <a:uLnTx/>
                <a:uFillTx/>
                <a:latin typeface="PrudentialModern Bold SemiConde" pitchFamily="2" charset="77"/>
                <a:ea typeface="+mn-ea"/>
                <a:cs typeface="+mn-cs"/>
              </a:rPr>
              <a:t>23</a:t>
            </a:r>
          </a:p>
          <a:p>
            <a:pPr marL="8466" marR="0" lvl="0" indent="0" algn="r" defTabSz="914400" rtl="0" eaLnBrk="1" fontAlgn="auto" latinLnBrk="0" hangingPunct="1">
              <a:lnSpc>
                <a:spcPct val="100000"/>
              </a:lnSpc>
              <a:spcBef>
                <a:spcPts val="0"/>
              </a:spcBef>
              <a:spcAft>
                <a:spcPts val="0"/>
              </a:spcAft>
              <a:buClrTx/>
              <a:buSzPts val="1000"/>
              <a:buFontTx/>
              <a:buNone/>
              <a:tabLst/>
              <a:defRPr/>
            </a:pPr>
            <a:endParaRPr kumimoji="0" lang="en-US" sz="1100" b="1" i="0" u="none" strike="noStrike" kern="1200" cap="none" spc="0" normalizeH="0" baseline="0" noProof="0" dirty="0">
              <a:ln>
                <a:noFill/>
              </a:ln>
              <a:solidFill>
                <a:srgbClr val="007BC3"/>
              </a:solidFill>
              <a:effectLst/>
              <a:uLnTx/>
              <a:uFillTx/>
              <a:latin typeface="PrudentialModern Bold SemiConde" pitchFamily="2" charset="77"/>
              <a:ea typeface="+mn-ea"/>
              <a:cs typeface="+mn-cs"/>
            </a:endParaRPr>
          </a:p>
          <a:p>
            <a:pPr marL="8466" marR="0" lvl="0" indent="0" algn="r" defTabSz="914400" rtl="0" eaLnBrk="1" fontAlgn="auto" latinLnBrk="0" hangingPunct="1">
              <a:lnSpc>
                <a:spcPct val="100000"/>
              </a:lnSpc>
              <a:spcBef>
                <a:spcPts val="0"/>
              </a:spcBef>
              <a:spcAft>
                <a:spcPts val="0"/>
              </a:spcAft>
              <a:buClrTx/>
              <a:buSzPts val="1000"/>
              <a:buFontTx/>
              <a:buNone/>
              <a:tabLst/>
              <a:defRPr/>
            </a:pPr>
            <a:endParaRPr kumimoji="0" lang="en-US" sz="1100" b="1" i="0" u="none" strike="noStrike" kern="1200" cap="none" spc="0" normalizeH="0" baseline="0" noProof="0" dirty="0">
              <a:ln>
                <a:noFill/>
              </a:ln>
              <a:solidFill>
                <a:srgbClr val="007BC3"/>
              </a:solidFill>
              <a:effectLst/>
              <a:uLnTx/>
              <a:uFillTx/>
              <a:latin typeface="PrudentialModern Bold SemiConde" pitchFamily="2" charset="77"/>
              <a:ea typeface="+mn-ea"/>
              <a:cs typeface="+mn-cs"/>
            </a:endParaRPr>
          </a:p>
          <a:p>
            <a:pPr marL="8466" marR="0" lvl="0" indent="0" algn="r" defTabSz="914400" rtl="0" eaLnBrk="1" fontAlgn="auto" latinLnBrk="0" hangingPunct="1">
              <a:lnSpc>
                <a:spcPct val="100000"/>
              </a:lnSpc>
              <a:spcBef>
                <a:spcPts val="0"/>
              </a:spcBef>
              <a:spcAft>
                <a:spcPts val="0"/>
              </a:spcAft>
              <a:buClrTx/>
              <a:buSzPts val="1000"/>
              <a:buFontTx/>
              <a:buNone/>
              <a:tabLst/>
              <a:defRPr/>
            </a:pPr>
            <a:endParaRPr kumimoji="0" lang="en-US" sz="1100" b="1" i="0" u="none" strike="noStrike" kern="1200" cap="none" spc="0" normalizeH="0" baseline="0" noProof="0" dirty="0">
              <a:ln>
                <a:noFill/>
              </a:ln>
              <a:solidFill>
                <a:srgbClr val="007BC3"/>
              </a:solidFill>
              <a:effectLst/>
              <a:uLnTx/>
              <a:uFillTx/>
              <a:latin typeface="PrudentialModern Bold SemiConde" pitchFamily="2" charset="77"/>
              <a:ea typeface="+mn-ea"/>
              <a:cs typeface="+mn-cs"/>
            </a:endParaRPr>
          </a:p>
          <a:p>
            <a:pPr marL="8466" marR="0" lvl="0" indent="0" algn="r" defTabSz="914400" rtl="0" eaLnBrk="1" fontAlgn="auto" latinLnBrk="0" hangingPunct="1">
              <a:lnSpc>
                <a:spcPct val="100000"/>
              </a:lnSpc>
              <a:spcBef>
                <a:spcPts val="0"/>
              </a:spcBef>
              <a:spcAft>
                <a:spcPts val="0"/>
              </a:spcAft>
              <a:buClrTx/>
              <a:buSzPts val="1000"/>
              <a:buFontTx/>
              <a:buNone/>
              <a:tabLst/>
              <a:defRPr/>
            </a:pPr>
            <a:endParaRPr kumimoji="0" lang="en-US" sz="1100" b="1" i="0" u="none" strike="noStrike" kern="1200" cap="none" spc="0" normalizeH="0" baseline="0" noProof="0" dirty="0">
              <a:ln>
                <a:noFill/>
              </a:ln>
              <a:solidFill>
                <a:srgbClr val="007BC3"/>
              </a:solidFill>
              <a:effectLst/>
              <a:uLnTx/>
              <a:uFillTx/>
              <a:latin typeface="PrudentialModern Bold SemiConde" pitchFamily="2" charset="77"/>
              <a:ea typeface="+mn-ea"/>
              <a:cs typeface="+mn-cs"/>
            </a:endParaRPr>
          </a:p>
          <a:p>
            <a:pPr marL="8466" marR="0" lvl="0" indent="0" algn="r" defTabSz="914400" rtl="0" eaLnBrk="1" fontAlgn="auto" latinLnBrk="0" hangingPunct="1">
              <a:lnSpc>
                <a:spcPct val="100000"/>
              </a:lnSpc>
              <a:spcBef>
                <a:spcPts val="0"/>
              </a:spcBef>
              <a:spcAft>
                <a:spcPts val="0"/>
              </a:spcAft>
              <a:buClrTx/>
              <a:buSzPts val="1000"/>
              <a:buFontTx/>
              <a:buNone/>
              <a:tabLst/>
              <a:defRPr/>
            </a:pPr>
            <a:r>
              <a:rPr kumimoji="0" lang="en-US" sz="1100" b="1" i="0" u="none" strike="noStrike" kern="1200" cap="none" spc="0" normalizeH="0" baseline="0" noProof="0" dirty="0">
                <a:ln>
                  <a:noFill/>
                </a:ln>
                <a:solidFill>
                  <a:srgbClr val="007BC3"/>
                </a:solidFill>
                <a:effectLst/>
                <a:uLnTx/>
                <a:uFillTx/>
                <a:latin typeface="PrudentialModern Bold SemiConde" pitchFamily="2" charset="77"/>
                <a:ea typeface="+mn-ea"/>
                <a:cs typeface="+mn-cs"/>
              </a:rPr>
              <a:t>31</a:t>
            </a:r>
          </a:p>
          <a:p>
            <a:pPr marL="8466" marR="0" lvl="0" indent="0" algn="r" defTabSz="914400" rtl="0" eaLnBrk="1" fontAlgn="auto" latinLnBrk="0" hangingPunct="1">
              <a:lnSpc>
                <a:spcPct val="100000"/>
              </a:lnSpc>
              <a:spcBef>
                <a:spcPts val="0"/>
              </a:spcBef>
              <a:spcAft>
                <a:spcPts val="0"/>
              </a:spcAft>
              <a:buClrTx/>
              <a:buSzPts val="1000"/>
              <a:buFontTx/>
              <a:buNone/>
              <a:tabLst/>
              <a:defRPr/>
            </a:pPr>
            <a:endParaRPr kumimoji="0" lang="en-US" sz="1100" b="1" i="0" u="none" strike="noStrike" kern="1200" cap="none" spc="0" normalizeH="0" baseline="0" noProof="0" dirty="0">
              <a:ln>
                <a:noFill/>
              </a:ln>
              <a:solidFill>
                <a:srgbClr val="007BC3"/>
              </a:solidFill>
              <a:effectLst/>
              <a:uLnTx/>
              <a:uFillTx/>
              <a:latin typeface="PrudentialModern Bold SemiConde" pitchFamily="2" charset="77"/>
              <a:ea typeface="+mn-ea"/>
              <a:cs typeface="+mn-cs"/>
            </a:endParaRPr>
          </a:p>
          <a:p>
            <a:pPr marL="8466" marR="0" lvl="0" indent="0" algn="r" defTabSz="914400" rtl="0" eaLnBrk="1" fontAlgn="auto" latinLnBrk="0" hangingPunct="1">
              <a:lnSpc>
                <a:spcPct val="100000"/>
              </a:lnSpc>
              <a:spcBef>
                <a:spcPts val="0"/>
              </a:spcBef>
              <a:spcAft>
                <a:spcPts val="0"/>
              </a:spcAft>
              <a:buClrTx/>
              <a:buSzPts val="1000"/>
              <a:buFontTx/>
              <a:buNone/>
              <a:tabLst/>
              <a:defRPr/>
            </a:pPr>
            <a:endParaRPr kumimoji="0" lang="en-US" sz="1100" b="1" i="0" u="none" strike="noStrike" kern="1200" cap="none" spc="0" normalizeH="0" baseline="0" noProof="0" dirty="0">
              <a:ln>
                <a:noFill/>
              </a:ln>
              <a:solidFill>
                <a:srgbClr val="007BC3"/>
              </a:solidFill>
              <a:effectLst/>
              <a:uLnTx/>
              <a:uFillTx/>
              <a:latin typeface="PrudentialModern Bold SemiConde" pitchFamily="2" charset="77"/>
              <a:ea typeface="+mn-ea"/>
              <a:cs typeface="+mn-cs"/>
            </a:endParaRPr>
          </a:p>
          <a:p>
            <a:pPr marL="8466" marR="0" lvl="0" indent="0" algn="r" defTabSz="914400" rtl="0" eaLnBrk="1" fontAlgn="auto" latinLnBrk="0" hangingPunct="1">
              <a:lnSpc>
                <a:spcPct val="100000"/>
              </a:lnSpc>
              <a:spcBef>
                <a:spcPts val="0"/>
              </a:spcBef>
              <a:spcAft>
                <a:spcPts val="0"/>
              </a:spcAft>
              <a:buClrTx/>
              <a:buSzPts val="1000"/>
              <a:buFontTx/>
              <a:buNone/>
              <a:tabLst/>
              <a:defRPr/>
            </a:pPr>
            <a:endParaRPr kumimoji="0" lang="en-US" sz="1100" b="1" i="0" u="none" strike="noStrike" kern="1200" cap="none" spc="0" normalizeH="0" baseline="0" noProof="0" dirty="0">
              <a:ln>
                <a:noFill/>
              </a:ln>
              <a:solidFill>
                <a:srgbClr val="007BC3"/>
              </a:solidFill>
              <a:effectLst/>
              <a:uLnTx/>
              <a:uFillTx/>
              <a:latin typeface="PrudentialModern Bold SemiConde" pitchFamily="2" charset="77"/>
              <a:ea typeface="+mn-ea"/>
              <a:cs typeface="+mn-cs"/>
            </a:endParaRPr>
          </a:p>
          <a:p>
            <a:pPr marL="8466" marR="0" lvl="0" indent="0" algn="r" defTabSz="914400" rtl="0" eaLnBrk="1" fontAlgn="auto" latinLnBrk="0" hangingPunct="1">
              <a:lnSpc>
                <a:spcPct val="100000"/>
              </a:lnSpc>
              <a:spcBef>
                <a:spcPts val="0"/>
              </a:spcBef>
              <a:spcAft>
                <a:spcPts val="0"/>
              </a:spcAft>
              <a:buClrTx/>
              <a:buSzPts val="1000"/>
              <a:buFontTx/>
              <a:buNone/>
              <a:tabLst/>
              <a:defRPr/>
            </a:pPr>
            <a:endParaRPr kumimoji="0" lang="en-US" sz="1100" b="1" i="0" u="none" strike="noStrike" kern="1200" cap="none" spc="0" normalizeH="0" baseline="0" noProof="0" dirty="0">
              <a:ln>
                <a:noFill/>
              </a:ln>
              <a:solidFill>
                <a:srgbClr val="007BC3"/>
              </a:solidFill>
              <a:effectLst/>
              <a:uLnTx/>
              <a:uFillTx/>
              <a:latin typeface="PrudentialModern Bold SemiConde" pitchFamily="2" charset="77"/>
              <a:ea typeface="+mn-ea"/>
              <a:cs typeface="+mn-cs"/>
            </a:endParaRPr>
          </a:p>
          <a:p>
            <a:pPr marL="8466" marR="0" lvl="0" indent="0" algn="r" defTabSz="914400" rtl="0" eaLnBrk="1" fontAlgn="auto" latinLnBrk="0" hangingPunct="1">
              <a:lnSpc>
                <a:spcPct val="100000"/>
              </a:lnSpc>
              <a:spcBef>
                <a:spcPts val="0"/>
              </a:spcBef>
              <a:spcAft>
                <a:spcPts val="0"/>
              </a:spcAft>
              <a:buClrTx/>
              <a:buSzPts val="1000"/>
              <a:buFontTx/>
              <a:buNone/>
              <a:tabLst/>
              <a:defRPr/>
            </a:pPr>
            <a:r>
              <a:rPr kumimoji="0" lang="en-US" sz="1100" b="1" i="0" u="none" strike="noStrike" kern="1200" cap="none" spc="0" normalizeH="0" baseline="0" noProof="0" dirty="0">
                <a:ln>
                  <a:noFill/>
                </a:ln>
                <a:solidFill>
                  <a:srgbClr val="007BC3"/>
                </a:solidFill>
                <a:effectLst/>
                <a:uLnTx/>
                <a:uFillTx/>
                <a:latin typeface="PrudentialModern Bold SemiConde" pitchFamily="2" charset="77"/>
                <a:ea typeface="+mn-ea"/>
                <a:cs typeface="+mn-cs"/>
              </a:rPr>
              <a:t>57</a:t>
            </a:r>
          </a:p>
          <a:p>
            <a:pPr marL="8466" marR="0" lvl="0" indent="0" algn="r" defTabSz="914400" rtl="0" eaLnBrk="1" fontAlgn="auto" latinLnBrk="0" hangingPunct="1">
              <a:lnSpc>
                <a:spcPct val="100000"/>
              </a:lnSpc>
              <a:spcBef>
                <a:spcPts val="0"/>
              </a:spcBef>
              <a:spcAft>
                <a:spcPts val="0"/>
              </a:spcAft>
              <a:buClrTx/>
              <a:buSzPts val="1000"/>
              <a:buFontTx/>
              <a:buNone/>
              <a:tabLst/>
              <a:defRPr/>
            </a:pPr>
            <a:endParaRPr lang="en-US" sz="1100" b="1" dirty="0">
              <a:solidFill>
                <a:srgbClr val="007BC3"/>
              </a:solidFill>
              <a:latin typeface="PrudentialModern Bold SemiConde" pitchFamily="2" charset="77"/>
            </a:endParaRPr>
          </a:p>
          <a:p>
            <a:pPr marL="8466" marR="0" lvl="0" indent="0" algn="r" defTabSz="914400" rtl="0" eaLnBrk="1" fontAlgn="auto" latinLnBrk="0" hangingPunct="1">
              <a:lnSpc>
                <a:spcPct val="100000"/>
              </a:lnSpc>
              <a:spcBef>
                <a:spcPts val="0"/>
              </a:spcBef>
              <a:spcAft>
                <a:spcPts val="0"/>
              </a:spcAft>
              <a:buClrTx/>
              <a:buSzPts val="1000"/>
              <a:buFontTx/>
              <a:buNone/>
              <a:tabLst/>
              <a:defRPr/>
            </a:pPr>
            <a:endParaRPr kumimoji="0" lang="en-US" sz="1100" b="1" i="0" u="none" strike="noStrike" kern="1200" cap="none" spc="0" normalizeH="0" baseline="0" noProof="0" dirty="0">
              <a:ln>
                <a:noFill/>
              </a:ln>
              <a:solidFill>
                <a:srgbClr val="007BC3"/>
              </a:solidFill>
              <a:effectLst/>
              <a:uLnTx/>
              <a:uFillTx/>
              <a:latin typeface="PrudentialModern Bold SemiConde" pitchFamily="2" charset="77"/>
              <a:ea typeface="+mn-ea"/>
              <a:cs typeface="+mn-cs"/>
            </a:endParaRPr>
          </a:p>
          <a:p>
            <a:pPr marL="8466" marR="0" lvl="0" indent="0" algn="r" defTabSz="914400" rtl="0" eaLnBrk="1" fontAlgn="auto" latinLnBrk="0" hangingPunct="1">
              <a:lnSpc>
                <a:spcPct val="100000"/>
              </a:lnSpc>
              <a:spcBef>
                <a:spcPts val="0"/>
              </a:spcBef>
              <a:spcAft>
                <a:spcPts val="0"/>
              </a:spcAft>
              <a:buClrTx/>
              <a:buSzPts val="1000"/>
              <a:buFontTx/>
              <a:buNone/>
              <a:tabLst/>
              <a:defRPr/>
            </a:pPr>
            <a:endParaRPr lang="en-US" sz="1100" b="1" dirty="0">
              <a:solidFill>
                <a:srgbClr val="007BC3"/>
              </a:solidFill>
              <a:latin typeface="PrudentialModern Bold SemiConde" pitchFamily="2" charset="77"/>
            </a:endParaRPr>
          </a:p>
          <a:p>
            <a:pPr marL="8466" marR="0" lvl="0" indent="0" algn="r" defTabSz="914400" rtl="0" eaLnBrk="1" fontAlgn="auto" latinLnBrk="0" hangingPunct="1">
              <a:lnSpc>
                <a:spcPct val="100000"/>
              </a:lnSpc>
              <a:spcBef>
                <a:spcPts val="0"/>
              </a:spcBef>
              <a:spcAft>
                <a:spcPts val="0"/>
              </a:spcAft>
              <a:buClrTx/>
              <a:buSzPts val="1000"/>
              <a:buFontTx/>
              <a:buNone/>
              <a:tabLst/>
              <a:defRPr/>
            </a:pPr>
            <a:endParaRPr kumimoji="0" lang="en-US" sz="1100" b="1" i="0" u="none" strike="noStrike" kern="1200" cap="none" spc="0" normalizeH="0" baseline="0" noProof="0" dirty="0">
              <a:ln>
                <a:noFill/>
              </a:ln>
              <a:solidFill>
                <a:srgbClr val="007BC3"/>
              </a:solidFill>
              <a:effectLst/>
              <a:uLnTx/>
              <a:uFillTx/>
              <a:latin typeface="PrudentialModern Bold SemiConde" pitchFamily="2" charset="77"/>
              <a:ea typeface="+mn-ea"/>
              <a:cs typeface="+mn-cs"/>
            </a:endParaRPr>
          </a:p>
          <a:p>
            <a:pPr marL="8466" marR="0" lvl="0" indent="0" algn="r" defTabSz="914400" rtl="0" eaLnBrk="1" fontAlgn="auto" latinLnBrk="0" hangingPunct="1">
              <a:lnSpc>
                <a:spcPct val="100000"/>
              </a:lnSpc>
              <a:spcBef>
                <a:spcPts val="0"/>
              </a:spcBef>
              <a:spcAft>
                <a:spcPts val="0"/>
              </a:spcAft>
              <a:buClrTx/>
              <a:buSzPts val="1000"/>
              <a:buFontTx/>
              <a:buNone/>
              <a:tabLst/>
              <a:defRPr/>
            </a:pPr>
            <a:endParaRPr lang="en-US" sz="1100" b="1" dirty="0">
              <a:solidFill>
                <a:srgbClr val="007BC3"/>
              </a:solidFill>
              <a:latin typeface="PrudentialModern Bold SemiConde" pitchFamily="2" charset="77"/>
            </a:endParaRPr>
          </a:p>
          <a:p>
            <a:pPr marL="8466" marR="0" lvl="0" indent="0" algn="r" defTabSz="914400" rtl="0" eaLnBrk="1" fontAlgn="auto" latinLnBrk="0" hangingPunct="1">
              <a:lnSpc>
                <a:spcPct val="100000"/>
              </a:lnSpc>
              <a:spcBef>
                <a:spcPts val="0"/>
              </a:spcBef>
              <a:spcAft>
                <a:spcPts val="0"/>
              </a:spcAft>
              <a:buClrTx/>
              <a:buSzPts val="1000"/>
              <a:buFontTx/>
              <a:buNone/>
              <a:tabLst/>
              <a:defRPr/>
            </a:pPr>
            <a:endParaRPr kumimoji="0" lang="en-US" sz="1100" b="1" i="0" u="none" strike="noStrike" kern="1200" cap="none" spc="0" normalizeH="0" baseline="0" noProof="0" dirty="0">
              <a:ln>
                <a:noFill/>
              </a:ln>
              <a:solidFill>
                <a:srgbClr val="007BC3"/>
              </a:solidFill>
              <a:effectLst/>
              <a:uLnTx/>
              <a:uFillTx/>
              <a:latin typeface="PrudentialModern Bold SemiConde" pitchFamily="2" charset="77"/>
              <a:ea typeface="+mn-ea"/>
              <a:cs typeface="+mn-cs"/>
            </a:endParaRPr>
          </a:p>
          <a:p>
            <a:pPr marL="8466" marR="0" lvl="0" indent="0" algn="r" defTabSz="914400" rtl="0" eaLnBrk="1" fontAlgn="auto" latinLnBrk="0" hangingPunct="1">
              <a:lnSpc>
                <a:spcPct val="100000"/>
              </a:lnSpc>
              <a:spcBef>
                <a:spcPts val="0"/>
              </a:spcBef>
              <a:spcAft>
                <a:spcPts val="0"/>
              </a:spcAft>
              <a:buClrTx/>
              <a:buSzPts val="1000"/>
              <a:buFontTx/>
              <a:buNone/>
              <a:tabLst/>
              <a:defRPr/>
            </a:pPr>
            <a:r>
              <a:rPr lang="en-US" sz="1100" b="1" dirty="0">
                <a:solidFill>
                  <a:srgbClr val="007BC3"/>
                </a:solidFill>
                <a:latin typeface="PrudentialModern Bold SemiConde" pitchFamily="2" charset="77"/>
              </a:rPr>
              <a:t>76</a:t>
            </a:r>
            <a:endParaRPr kumimoji="0" lang="en-US" sz="1100" b="0" i="0" u="none" strike="noStrike" kern="1200" cap="none" spc="0" normalizeH="0" baseline="0" noProof="0" dirty="0">
              <a:ln>
                <a:noFill/>
              </a:ln>
              <a:solidFill>
                <a:prstClr val="white"/>
              </a:solidFill>
              <a:effectLst/>
              <a:uLnTx/>
              <a:uFillTx/>
              <a:latin typeface="PrudentialModern Light" pitchFamily="2" charset="77"/>
              <a:ea typeface="+mn-ea"/>
              <a:cs typeface="+mn-cs"/>
            </a:endParaRPr>
          </a:p>
        </p:txBody>
      </p:sp>
      <p:sp>
        <p:nvSpPr>
          <p:cNvPr id="2" name="TextBox 1">
            <a:extLst>
              <a:ext uri="{FF2B5EF4-FFF2-40B4-BE49-F238E27FC236}">
                <a16:creationId xmlns:a16="http://schemas.microsoft.com/office/drawing/2014/main" id="{55EDFBD1-2726-3E9E-63E5-D23D9D9FC083}"/>
              </a:ext>
            </a:extLst>
          </p:cNvPr>
          <p:cNvSpPr txBox="1"/>
          <p:nvPr/>
        </p:nvSpPr>
        <p:spPr>
          <a:xfrm>
            <a:off x="678352" y="6276307"/>
            <a:ext cx="6385560" cy="215444"/>
          </a:xfrm>
          <a:prstGeom prst="rect">
            <a:avLst/>
          </a:prstGeom>
          <a:noFill/>
        </p:spPr>
        <p:txBody>
          <a:bodyPr wrap="square">
            <a:spAutoFit/>
          </a:bodyPr>
          <a:lstStyle/>
          <a:p>
            <a:r>
              <a:rPr lang="en-GB" sz="800" u="none" strike="noStrike" dirty="0">
                <a:solidFill>
                  <a:schemeClr val="bg1"/>
                </a:solidFill>
                <a:effectLst/>
                <a:latin typeface="PrudentialModern Medium" pitchFamily="2" charset="77"/>
              </a:rPr>
              <a:t>1081381-00001-00</a:t>
            </a:r>
            <a:endParaRPr lang="en-US" sz="800" dirty="0">
              <a:solidFill>
                <a:schemeClr val="bg1"/>
              </a:solidFill>
              <a:latin typeface="PrudentialModern Medium" pitchFamily="2" charset="77"/>
            </a:endParaRPr>
          </a:p>
        </p:txBody>
      </p:sp>
    </p:spTree>
    <p:extLst>
      <p:ext uri="{BB962C8B-B14F-4D97-AF65-F5344CB8AC3E}">
        <p14:creationId xmlns:p14="http://schemas.microsoft.com/office/powerpoint/2010/main" val="40630462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84">
          <a:extLst>
            <a:ext uri="{FF2B5EF4-FFF2-40B4-BE49-F238E27FC236}">
              <a16:creationId xmlns:a16="http://schemas.microsoft.com/office/drawing/2014/main" id="{89732A17-B4F8-B751-A789-1E6AE07E8527}"/>
            </a:ext>
          </a:extLst>
        </p:cNvPr>
        <p:cNvGrpSpPr/>
        <p:nvPr/>
      </p:nvGrpSpPr>
      <p:grpSpPr>
        <a:xfrm>
          <a:off x="0" y="0"/>
          <a:ext cx="0" cy="0"/>
          <a:chOff x="0" y="0"/>
          <a:chExt cx="0" cy="0"/>
        </a:xfrm>
      </p:grpSpPr>
      <p:pic>
        <p:nvPicPr>
          <p:cNvPr id="8" name="Picture 7" descr="A blue text on a blue background&#10;&#10;Description automatically generated">
            <a:extLst>
              <a:ext uri="{FF2B5EF4-FFF2-40B4-BE49-F238E27FC236}">
                <a16:creationId xmlns:a16="http://schemas.microsoft.com/office/drawing/2014/main" id="{ED508E48-311D-D8B0-A635-E1BC583C375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2032C1A3-9420-B2C0-5EFF-8E5442B40B60}"/>
              </a:ext>
            </a:extLst>
          </p:cNvPr>
          <p:cNvSpPr txBox="1"/>
          <p:nvPr/>
        </p:nvSpPr>
        <p:spPr>
          <a:xfrm>
            <a:off x="523401" y="6276307"/>
            <a:ext cx="6385560" cy="215444"/>
          </a:xfrm>
          <a:prstGeom prst="rect">
            <a:avLst/>
          </a:prstGeom>
          <a:noFill/>
        </p:spPr>
        <p:txBody>
          <a:bodyPr wrap="square">
            <a:spAutoFit/>
          </a:bodyPr>
          <a:lstStyle/>
          <a:p>
            <a:r>
              <a:rPr lang="en-GB" sz="800" u="none" strike="noStrike" dirty="0">
                <a:solidFill>
                  <a:schemeClr val="bg1"/>
                </a:solidFill>
                <a:effectLst/>
                <a:latin typeface="PrudentialModern Medium" pitchFamily="2" charset="77"/>
              </a:rPr>
              <a:t>1081381-00001-00</a:t>
            </a:r>
            <a:endParaRPr lang="en-US" sz="800" dirty="0">
              <a:solidFill>
                <a:schemeClr val="bg1"/>
              </a:solidFill>
              <a:latin typeface="PrudentialModern Medium" pitchFamily="2" charset="77"/>
            </a:endParaRPr>
          </a:p>
        </p:txBody>
      </p:sp>
    </p:spTree>
    <p:extLst>
      <p:ext uri="{BB962C8B-B14F-4D97-AF65-F5344CB8AC3E}">
        <p14:creationId xmlns:p14="http://schemas.microsoft.com/office/powerpoint/2010/main" val="21965439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509"/>
        <p:cNvGrpSpPr/>
        <p:nvPr/>
      </p:nvGrpSpPr>
      <p:grpSpPr>
        <a:xfrm>
          <a:off x="0" y="0"/>
          <a:ext cx="0" cy="0"/>
          <a:chOff x="0" y="0"/>
          <a:chExt cx="0" cy="0"/>
        </a:xfrm>
      </p:grpSpPr>
      <p:pic>
        <p:nvPicPr>
          <p:cNvPr id="20" name="Picture 19">
            <a:extLst>
              <a:ext uri="{FF2B5EF4-FFF2-40B4-BE49-F238E27FC236}">
                <a16:creationId xmlns:a16="http://schemas.microsoft.com/office/drawing/2014/main" id="{8D657CEC-09ED-85A1-6515-08F279FF351F}"/>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9204635" y="4878770"/>
            <a:ext cx="2374110" cy="1335436"/>
          </a:xfrm>
          <a:prstGeom prst="rect">
            <a:avLst/>
          </a:prstGeom>
        </p:spPr>
      </p:pic>
      <p:pic>
        <p:nvPicPr>
          <p:cNvPr id="14" name="Picture 13">
            <a:extLst>
              <a:ext uri="{FF2B5EF4-FFF2-40B4-BE49-F238E27FC236}">
                <a16:creationId xmlns:a16="http://schemas.microsoft.com/office/drawing/2014/main" id="{72F2F367-C43A-2217-604F-077774D3A140}"/>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6760497" y="4878772"/>
            <a:ext cx="2374108" cy="1335435"/>
          </a:xfrm>
          <a:prstGeom prst="rect">
            <a:avLst/>
          </a:prstGeom>
        </p:spPr>
      </p:pic>
      <p:pic>
        <p:nvPicPr>
          <p:cNvPr id="12" name="Picture 11">
            <a:extLst>
              <a:ext uri="{FF2B5EF4-FFF2-40B4-BE49-F238E27FC236}">
                <a16:creationId xmlns:a16="http://schemas.microsoft.com/office/drawing/2014/main" id="{6D453729-E0CB-4449-D0CA-09E8C63C292A}"/>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4308475" y="4878772"/>
            <a:ext cx="2374108" cy="1335436"/>
          </a:xfrm>
          <a:prstGeom prst="rect">
            <a:avLst/>
          </a:prstGeom>
        </p:spPr>
      </p:pic>
      <p:pic>
        <p:nvPicPr>
          <p:cNvPr id="7" name="Picture 6">
            <a:extLst>
              <a:ext uri="{FF2B5EF4-FFF2-40B4-BE49-F238E27FC236}">
                <a16:creationId xmlns:a16="http://schemas.microsoft.com/office/drawing/2014/main" id="{E587B617-0A7F-5174-80E1-07406EC53D07}"/>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4308475" y="463963"/>
            <a:ext cx="7270270" cy="4089526"/>
          </a:xfrm>
          <a:prstGeom prst="rect">
            <a:avLst/>
          </a:prstGeom>
        </p:spPr>
      </p:pic>
      <p:sp>
        <p:nvSpPr>
          <p:cNvPr id="4" name="Title 3">
            <a:extLst>
              <a:ext uri="{FF2B5EF4-FFF2-40B4-BE49-F238E27FC236}">
                <a16:creationId xmlns:a16="http://schemas.microsoft.com/office/drawing/2014/main" id="{BDD6C211-DAE8-1FD2-5558-DC7250474973}"/>
              </a:ext>
            </a:extLst>
          </p:cNvPr>
          <p:cNvSpPr>
            <a:spLocks noGrp="1"/>
          </p:cNvSpPr>
          <p:nvPr>
            <p:ph type="title"/>
          </p:nvPr>
        </p:nvSpPr>
        <p:spPr>
          <a:xfrm>
            <a:off x="609600" y="929434"/>
            <a:ext cx="2638425" cy="670766"/>
          </a:xfrm>
        </p:spPr>
        <p:txBody>
          <a:bodyPr>
            <a:normAutofit fontScale="90000"/>
          </a:bodyPr>
          <a:lstStyle/>
          <a:p>
            <a:r>
              <a:rPr lang="en-US" dirty="0"/>
              <a:t>HOW WE USE OUR SUPERGRAPHIC</a:t>
            </a:r>
            <a:br>
              <a:rPr lang="en-US" dirty="0"/>
            </a:br>
            <a:r>
              <a:rPr lang="en-US" dirty="0"/>
              <a:t>
</a:t>
            </a:r>
            <a:br>
              <a:rPr lang="en-US" dirty="0"/>
            </a:br>
            <a:endParaRPr lang="en-US" dirty="0"/>
          </a:p>
        </p:txBody>
      </p:sp>
      <p:sp>
        <p:nvSpPr>
          <p:cNvPr id="5" name="Text Placeholder 4">
            <a:extLst>
              <a:ext uri="{FF2B5EF4-FFF2-40B4-BE49-F238E27FC236}">
                <a16:creationId xmlns:a16="http://schemas.microsoft.com/office/drawing/2014/main" id="{032A20F2-DE92-2E0C-928B-F4CA504ADE51}"/>
              </a:ext>
            </a:extLst>
          </p:cNvPr>
          <p:cNvSpPr>
            <a:spLocks noGrp="1"/>
          </p:cNvSpPr>
          <p:nvPr>
            <p:ph type="body" idx="1"/>
          </p:nvPr>
        </p:nvSpPr>
        <p:spPr>
          <a:xfrm>
            <a:off x="609599" y="1847654"/>
            <a:ext cx="2638425" cy="4572000"/>
          </a:xfrm>
        </p:spPr>
        <p:txBody>
          <a:bodyPr/>
          <a:lstStyle/>
          <a:p>
            <a:pPr marL="8255"/>
            <a:r>
              <a:rPr lang="en-US" dirty="0">
                <a:latin typeface="PrudentialModern Light"/>
              </a:rPr>
              <a:t>The supergraphic is used as a large visual element that can be applied over navy, blue or teal backgrounds when photographs, illustrations or patterns are not applicable. </a:t>
            </a:r>
          </a:p>
          <a:p>
            <a:pPr marL="8255"/>
            <a:endParaRPr lang="en-US" dirty="0"/>
          </a:p>
          <a:p>
            <a:pPr marL="8255"/>
            <a:r>
              <a:rPr lang="en-US" dirty="0">
                <a:latin typeface="PrudentialModern Light"/>
              </a:rPr>
              <a:t>The supergraphic over a navy background is the primary use, especially in externally facing communications.</a:t>
            </a:r>
          </a:p>
          <a:p>
            <a:pPr marL="8255"/>
            <a:endParaRPr lang="en-US" dirty="0"/>
          </a:p>
          <a:p>
            <a:pPr marL="8255"/>
            <a:r>
              <a:rPr lang="en-US" b="1" dirty="0">
                <a:latin typeface="PrudentialModern" pitchFamily="2" charset="77"/>
              </a:rPr>
              <a:t>Cropping</a:t>
            </a:r>
          </a:p>
          <a:p>
            <a:pPr marL="8255"/>
            <a:r>
              <a:rPr lang="en-US" dirty="0">
                <a:latin typeface="PrudentialModern Light"/>
              </a:rPr>
              <a:t>The supergraphic should never be shorter than half the height of 150.</a:t>
            </a:r>
          </a:p>
          <a:p>
            <a:pPr marL="8255"/>
            <a:endParaRPr lang="en-US" dirty="0"/>
          </a:p>
          <a:p>
            <a:pPr marL="8255"/>
            <a:r>
              <a:rPr lang="en-US" dirty="0">
                <a:latin typeface="PrudentialModern Light"/>
              </a:rPr>
              <a:t>The circle, the peak and left side of the Rock should always be visible, so our symbol is recognizable. </a:t>
            </a:r>
          </a:p>
          <a:p>
            <a:pPr marL="8255"/>
            <a:endParaRPr lang="en-US" dirty="0"/>
          </a:p>
          <a:p>
            <a:pPr marL="8255"/>
            <a:r>
              <a:rPr lang="en-US" b="1" dirty="0">
                <a:latin typeface="PrudentialModern" pitchFamily="2" charset="77"/>
              </a:rPr>
              <a:t>Color</a:t>
            </a:r>
          </a:p>
          <a:p>
            <a:pPr marL="8255"/>
            <a:r>
              <a:rPr lang="en-US" dirty="0">
                <a:latin typeface="PrudentialModern Light"/>
              </a:rPr>
              <a:t>Only use the supergraphic in navy or blue. Adjust opacity for better legibility if needed.</a:t>
            </a:r>
          </a:p>
          <a:p>
            <a:pPr marL="8255"/>
            <a:endParaRPr lang="en-US" dirty="0"/>
          </a:p>
        </p:txBody>
      </p:sp>
      <p:sp>
        <p:nvSpPr>
          <p:cNvPr id="15" name="TextBox 14">
            <a:extLst>
              <a:ext uri="{FF2B5EF4-FFF2-40B4-BE49-F238E27FC236}">
                <a16:creationId xmlns:a16="http://schemas.microsoft.com/office/drawing/2014/main" id="{EB0C1074-1960-F0F9-0D64-8EB3FDE82917}"/>
              </a:ext>
            </a:extLst>
          </p:cNvPr>
          <p:cNvSpPr txBox="1"/>
          <p:nvPr/>
        </p:nvSpPr>
        <p:spPr>
          <a:xfrm>
            <a:off x="4308475" y="6293068"/>
            <a:ext cx="1092201" cy="138499"/>
          </a:xfrm>
          <a:prstGeom prst="rect">
            <a:avLst/>
          </a:prstGeom>
          <a:noFill/>
        </p:spPr>
        <p:txBody>
          <a:bodyPr wrap="square" lIns="0" tIns="0" rIns="0" bIns="0" rtlCol="0">
            <a:spAutoFit/>
          </a:bodyPr>
          <a:lstStyle/>
          <a:p>
            <a:r>
              <a:rPr lang="en-US" sz="900" b="1" dirty="0">
                <a:latin typeface="PrudentialModern" pitchFamily="2" charset="77"/>
              </a:rPr>
              <a:t>100%  opacity</a:t>
            </a:r>
          </a:p>
        </p:txBody>
      </p:sp>
      <p:sp>
        <p:nvSpPr>
          <p:cNvPr id="16" name="TextBox 15">
            <a:extLst>
              <a:ext uri="{FF2B5EF4-FFF2-40B4-BE49-F238E27FC236}">
                <a16:creationId xmlns:a16="http://schemas.microsoft.com/office/drawing/2014/main" id="{6C132F27-FE13-4956-FD85-9D60DC4F1E9A}"/>
              </a:ext>
            </a:extLst>
          </p:cNvPr>
          <p:cNvSpPr txBox="1"/>
          <p:nvPr/>
        </p:nvSpPr>
        <p:spPr>
          <a:xfrm>
            <a:off x="4332123" y="4588234"/>
            <a:ext cx="1092201" cy="138499"/>
          </a:xfrm>
          <a:prstGeom prst="rect">
            <a:avLst/>
          </a:prstGeom>
          <a:noFill/>
        </p:spPr>
        <p:txBody>
          <a:bodyPr wrap="square" lIns="0" tIns="0" rIns="0" bIns="0" rtlCol="0">
            <a:spAutoFit/>
          </a:bodyPr>
          <a:lstStyle/>
          <a:p>
            <a:r>
              <a:rPr lang="en-US" sz="900" b="1" dirty="0">
                <a:latin typeface="PrudentialModern" pitchFamily="2" charset="77"/>
              </a:rPr>
              <a:t>Primary use</a:t>
            </a:r>
          </a:p>
        </p:txBody>
      </p:sp>
      <p:sp>
        <p:nvSpPr>
          <p:cNvPr id="17" name="TextBox 16">
            <a:extLst>
              <a:ext uri="{FF2B5EF4-FFF2-40B4-BE49-F238E27FC236}">
                <a16:creationId xmlns:a16="http://schemas.microsoft.com/office/drawing/2014/main" id="{0F8F68A3-2966-4D2E-14E2-8616845FA551}"/>
              </a:ext>
            </a:extLst>
          </p:cNvPr>
          <p:cNvSpPr txBox="1"/>
          <p:nvPr/>
        </p:nvSpPr>
        <p:spPr>
          <a:xfrm>
            <a:off x="6767897" y="6293068"/>
            <a:ext cx="1092201" cy="138499"/>
          </a:xfrm>
          <a:prstGeom prst="rect">
            <a:avLst/>
          </a:prstGeom>
          <a:noFill/>
        </p:spPr>
        <p:txBody>
          <a:bodyPr wrap="square" lIns="0" tIns="0" rIns="0" bIns="0" rtlCol="0">
            <a:spAutoFit/>
          </a:bodyPr>
          <a:lstStyle/>
          <a:p>
            <a:r>
              <a:rPr lang="en-US" sz="900" b="1" dirty="0">
                <a:latin typeface="PrudentialModern" pitchFamily="2" charset="77"/>
              </a:rPr>
              <a:t>50% opacity</a:t>
            </a:r>
          </a:p>
        </p:txBody>
      </p:sp>
      <p:sp>
        <p:nvSpPr>
          <p:cNvPr id="18" name="TextBox 17">
            <a:extLst>
              <a:ext uri="{FF2B5EF4-FFF2-40B4-BE49-F238E27FC236}">
                <a16:creationId xmlns:a16="http://schemas.microsoft.com/office/drawing/2014/main" id="{0308336E-930F-AB98-4F5D-BB5B5834A988}"/>
              </a:ext>
            </a:extLst>
          </p:cNvPr>
          <p:cNvSpPr txBox="1"/>
          <p:nvPr/>
        </p:nvSpPr>
        <p:spPr>
          <a:xfrm>
            <a:off x="9211552" y="6293068"/>
            <a:ext cx="1092201" cy="138499"/>
          </a:xfrm>
          <a:prstGeom prst="rect">
            <a:avLst/>
          </a:prstGeom>
          <a:noFill/>
        </p:spPr>
        <p:txBody>
          <a:bodyPr wrap="square" lIns="0" tIns="0" rIns="0" bIns="0" rtlCol="0">
            <a:spAutoFit/>
          </a:bodyPr>
          <a:lstStyle/>
          <a:p>
            <a:r>
              <a:rPr lang="en-US" sz="900" b="1" dirty="0">
                <a:latin typeface="PrudentialModern" pitchFamily="2" charset="77"/>
              </a:rPr>
              <a:t>25% opacity</a:t>
            </a:r>
          </a:p>
        </p:txBody>
      </p:sp>
      <p:cxnSp>
        <p:nvCxnSpPr>
          <p:cNvPr id="21" name="Straight Connector 20">
            <a:extLst>
              <a:ext uri="{FF2B5EF4-FFF2-40B4-BE49-F238E27FC236}">
                <a16:creationId xmlns:a16="http://schemas.microsoft.com/office/drawing/2014/main" id="{18F40AAD-5078-BDFC-27FF-DC52245C5D58}"/>
              </a:ext>
            </a:extLst>
          </p:cNvPr>
          <p:cNvCxnSpPr>
            <a:cxnSpLocks/>
          </p:cNvCxnSpPr>
          <p:nvPr/>
        </p:nvCxnSpPr>
        <p:spPr>
          <a:xfrm flipH="1">
            <a:off x="3390900" y="5423338"/>
            <a:ext cx="1708150" cy="0"/>
          </a:xfrm>
          <a:prstGeom prst="line">
            <a:avLst/>
          </a:prstGeom>
          <a:ln>
            <a:solidFill>
              <a:srgbClr val="12D6E1"/>
            </a:solidFill>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2BC63D65-4A31-23CA-2560-28B2E000E194}"/>
              </a:ext>
            </a:extLst>
          </p:cNvPr>
          <p:cNvSpPr txBox="1"/>
          <p:nvPr/>
        </p:nvSpPr>
        <p:spPr>
          <a:xfrm>
            <a:off x="3417725" y="5473260"/>
            <a:ext cx="760576" cy="430887"/>
          </a:xfrm>
          <a:prstGeom prst="rect">
            <a:avLst/>
          </a:prstGeom>
          <a:noFill/>
        </p:spPr>
        <p:txBody>
          <a:bodyPr wrap="square" lIns="0" tIns="0" rIns="0" bIns="0" rtlCol="0">
            <a:spAutoFit/>
          </a:bodyPr>
          <a:lstStyle/>
          <a:p>
            <a:r>
              <a:rPr lang="en-US" sz="700" dirty="0">
                <a:effectLst/>
                <a:latin typeface="PrudentialModern Light" pitchFamily="2" charset="77"/>
              </a:rPr>
              <a:t>The </a:t>
            </a:r>
            <a:r>
              <a:rPr lang="en-US" sz="700" dirty="0">
                <a:latin typeface="PrudentialModern Light" pitchFamily="2" charset="77"/>
              </a:rPr>
              <a:t>s</a:t>
            </a:r>
            <a:r>
              <a:rPr lang="en-US" sz="700" dirty="0">
                <a:effectLst/>
                <a:latin typeface="PrudentialModern Light" pitchFamily="2" charset="77"/>
              </a:rPr>
              <a:t>upergraphic must be at least half the height of 150.</a:t>
            </a:r>
          </a:p>
        </p:txBody>
      </p:sp>
      <p:sp>
        <p:nvSpPr>
          <p:cNvPr id="2" name="TextBox 1">
            <a:extLst>
              <a:ext uri="{FF2B5EF4-FFF2-40B4-BE49-F238E27FC236}">
                <a16:creationId xmlns:a16="http://schemas.microsoft.com/office/drawing/2014/main" id="{87C09E7F-9E3D-E800-3374-EF1372863CE8}"/>
              </a:ext>
            </a:extLst>
          </p:cNvPr>
          <p:cNvSpPr txBox="1"/>
          <p:nvPr/>
        </p:nvSpPr>
        <p:spPr>
          <a:xfrm>
            <a:off x="523401" y="6276307"/>
            <a:ext cx="6385560" cy="215444"/>
          </a:xfrm>
          <a:prstGeom prst="rect">
            <a:avLst/>
          </a:prstGeom>
          <a:noFill/>
        </p:spPr>
        <p:txBody>
          <a:bodyPr wrap="square">
            <a:spAutoFit/>
          </a:bodyPr>
          <a:lstStyle/>
          <a:p>
            <a:r>
              <a:rPr lang="en-GB" sz="800" u="none" strike="noStrike" dirty="0">
                <a:solidFill>
                  <a:srgbClr val="001F45"/>
                </a:solidFill>
                <a:effectLst/>
                <a:latin typeface="PrudentialModern Medium" pitchFamily="2" charset="77"/>
              </a:rPr>
              <a:t>1081381-00001-00</a:t>
            </a:r>
            <a:endParaRPr lang="en-US" sz="800" dirty="0">
              <a:solidFill>
                <a:srgbClr val="001F45"/>
              </a:solidFill>
              <a:latin typeface="PrudentialModern Medium" pitchFamily="2" charset="77"/>
            </a:endParaRPr>
          </a:p>
        </p:txBody>
      </p:sp>
    </p:spTree>
    <p:extLst>
      <p:ext uri="{BB962C8B-B14F-4D97-AF65-F5344CB8AC3E}">
        <p14:creationId xmlns:p14="http://schemas.microsoft.com/office/powerpoint/2010/main" val="113028451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pic>
        <p:nvPicPr>
          <p:cNvPr id="19" name="Picture 18">
            <a:extLst>
              <a:ext uri="{FF2B5EF4-FFF2-40B4-BE49-F238E27FC236}">
                <a16:creationId xmlns:a16="http://schemas.microsoft.com/office/drawing/2014/main" id="{38282C02-29A5-6429-E26D-F50D3A5B28D3}"/>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35" name="Google Shape;235;p41"/>
          <p:cNvSpPr txBox="1">
            <a:spLocks noGrp="1"/>
          </p:cNvSpPr>
          <p:nvPr>
            <p:ph type="title"/>
          </p:nvPr>
        </p:nvSpPr>
        <p:spPr>
          <a:xfrm>
            <a:off x="609600" y="929434"/>
            <a:ext cx="2638425" cy="670766"/>
          </a:xfrm>
        </p:spPr>
        <p:txBody>
          <a:bodyPr spcFirstLastPara="1" vert="horz" wrap="square" lIns="0" tIns="0" rIns="0" bIns="0" rtlCol="0" anchor="t" anchorCtr="0">
            <a:normAutofit/>
          </a:bodyPr>
          <a:lstStyle/>
          <a:p>
            <a:r>
              <a:rPr lang="en-US" dirty="0"/>
              <a:t>DOS &amp; DON’TS</a:t>
            </a:r>
          </a:p>
        </p:txBody>
      </p:sp>
      <p:sp>
        <p:nvSpPr>
          <p:cNvPr id="5" name="TextBox 4">
            <a:extLst>
              <a:ext uri="{FF2B5EF4-FFF2-40B4-BE49-F238E27FC236}">
                <a16:creationId xmlns:a16="http://schemas.microsoft.com/office/drawing/2014/main" id="{C4943D27-14BB-1D63-2EBB-DF7B0BFCAEC8}"/>
              </a:ext>
            </a:extLst>
          </p:cNvPr>
          <p:cNvSpPr txBox="1"/>
          <p:nvPr/>
        </p:nvSpPr>
        <p:spPr>
          <a:xfrm>
            <a:off x="609600" y="3726308"/>
            <a:ext cx="3568700" cy="138499"/>
          </a:xfrm>
          <a:prstGeom prst="rect">
            <a:avLst/>
          </a:prstGeom>
          <a:noFill/>
        </p:spPr>
        <p:txBody>
          <a:bodyPr wrap="square" lIns="0" tIns="0" rIns="0" bIns="0" rtlCol="0" anchor="t">
            <a:spAutoFit/>
          </a:bodyPr>
          <a:lstStyle/>
          <a:p>
            <a:r>
              <a:rPr lang="en-US" sz="900" b="1" dirty="0">
                <a:latin typeface="PrudentialModern" pitchFamily="2" charset="77"/>
              </a:rPr>
              <a:t>Do</a:t>
            </a:r>
            <a:r>
              <a:rPr lang="en-US" sz="900" b="1" dirty="0">
                <a:latin typeface="GILROY-SEMIBOLD" pitchFamily="2" charset="77"/>
              </a:rPr>
              <a:t> </a:t>
            </a:r>
            <a:r>
              <a:rPr lang="en-US" sz="900" dirty="0">
                <a:latin typeface="PrudentialModern Light"/>
              </a:rPr>
              <a:t>use the approved supergraphic only.</a:t>
            </a:r>
            <a:endParaRPr lang="en-US" sz="900" dirty="0">
              <a:latin typeface="PrudentialModern Light" pitchFamily="2" charset="77"/>
            </a:endParaRPr>
          </a:p>
        </p:txBody>
      </p:sp>
      <p:sp>
        <p:nvSpPr>
          <p:cNvPr id="6" name="TextBox 5">
            <a:extLst>
              <a:ext uri="{FF2B5EF4-FFF2-40B4-BE49-F238E27FC236}">
                <a16:creationId xmlns:a16="http://schemas.microsoft.com/office/drawing/2014/main" id="{66085DFD-1E40-6B3E-C000-4887702666EF}"/>
              </a:ext>
            </a:extLst>
          </p:cNvPr>
          <p:cNvSpPr txBox="1"/>
          <p:nvPr/>
        </p:nvSpPr>
        <p:spPr>
          <a:xfrm>
            <a:off x="609600" y="6213476"/>
            <a:ext cx="3568700" cy="138499"/>
          </a:xfrm>
          <a:prstGeom prst="rect">
            <a:avLst/>
          </a:prstGeom>
          <a:noFill/>
        </p:spPr>
        <p:txBody>
          <a:bodyPr wrap="square" lIns="0" tIns="0" rIns="0" bIns="0" rtlCol="0" anchor="t">
            <a:spAutoFit/>
          </a:bodyPr>
          <a:lstStyle/>
          <a:p>
            <a:r>
              <a:rPr lang="en-US" sz="900" b="1" dirty="0">
                <a:latin typeface="PrudentialModern" pitchFamily="2" charset="77"/>
              </a:rPr>
              <a:t>Don’t</a:t>
            </a:r>
            <a:r>
              <a:rPr lang="en-US" sz="900" b="1" dirty="0">
                <a:latin typeface="GILROY-SEMIBOLD" pitchFamily="2" charset="77"/>
              </a:rPr>
              <a:t> </a:t>
            </a:r>
            <a:r>
              <a:rPr lang="en-US" sz="900" dirty="0">
                <a:latin typeface="PrudentialModern Light"/>
              </a:rPr>
              <a:t>use the supergraphic without the circle around the Rock.</a:t>
            </a:r>
            <a:endParaRPr lang="en-US" sz="900" dirty="0">
              <a:latin typeface="PrudentialModern Light" pitchFamily="2" charset="77"/>
            </a:endParaRPr>
          </a:p>
        </p:txBody>
      </p:sp>
      <p:sp>
        <p:nvSpPr>
          <p:cNvPr id="8" name="TextBox 7">
            <a:extLst>
              <a:ext uri="{FF2B5EF4-FFF2-40B4-BE49-F238E27FC236}">
                <a16:creationId xmlns:a16="http://schemas.microsoft.com/office/drawing/2014/main" id="{10484B77-86D3-53F0-AADF-1A334AFB96DB}"/>
              </a:ext>
            </a:extLst>
          </p:cNvPr>
          <p:cNvSpPr txBox="1"/>
          <p:nvPr/>
        </p:nvSpPr>
        <p:spPr>
          <a:xfrm>
            <a:off x="4312920" y="3726308"/>
            <a:ext cx="3568700" cy="138499"/>
          </a:xfrm>
          <a:prstGeom prst="rect">
            <a:avLst/>
          </a:prstGeom>
          <a:noFill/>
        </p:spPr>
        <p:txBody>
          <a:bodyPr wrap="square" lIns="0" tIns="0" rIns="0" bIns="0" rtlCol="0" anchor="t">
            <a:spAutoFit/>
          </a:bodyPr>
          <a:lstStyle/>
          <a:p>
            <a:r>
              <a:rPr lang="en-US" sz="900" b="1" dirty="0">
                <a:latin typeface="PrudentialModern" pitchFamily="2" charset="77"/>
              </a:rPr>
              <a:t>Do</a:t>
            </a:r>
            <a:r>
              <a:rPr lang="en-US" sz="900" dirty="0">
                <a:latin typeface="PrudentialModern Light"/>
              </a:rPr>
              <a:t> use solid color.</a:t>
            </a:r>
            <a:endParaRPr lang="en-US" sz="900" dirty="0">
              <a:latin typeface="PrudentialModern Light" pitchFamily="2" charset="77"/>
            </a:endParaRPr>
          </a:p>
        </p:txBody>
      </p:sp>
      <p:sp>
        <p:nvSpPr>
          <p:cNvPr id="9" name="TextBox 8">
            <a:extLst>
              <a:ext uri="{FF2B5EF4-FFF2-40B4-BE49-F238E27FC236}">
                <a16:creationId xmlns:a16="http://schemas.microsoft.com/office/drawing/2014/main" id="{37041854-6872-868A-9BF1-D6643EA7BF14}"/>
              </a:ext>
            </a:extLst>
          </p:cNvPr>
          <p:cNvSpPr txBox="1"/>
          <p:nvPr/>
        </p:nvSpPr>
        <p:spPr>
          <a:xfrm>
            <a:off x="8002292" y="6213476"/>
            <a:ext cx="3568700" cy="138499"/>
          </a:xfrm>
          <a:prstGeom prst="rect">
            <a:avLst/>
          </a:prstGeom>
          <a:noFill/>
        </p:spPr>
        <p:txBody>
          <a:bodyPr wrap="square" lIns="0" tIns="0" rIns="0" bIns="0" rtlCol="0">
            <a:spAutoFit/>
          </a:bodyPr>
          <a:lstStyle/>
          <a:p>
            <a:r>
              <a:rPr lang="en-US" sz="900" b="1" dirty="0">
                <a:latin typeface="PrudentialModern" pitchFamily="2" charset="77"/>
              </a:rPr>
              <a:t>Don’t</a:t>
            </a:r>
            <a:r>
              <a:rPr lang="en-US" sz="900" dirty="0">
                <a:latin typeface="PrudentialModern Light" pitchFamily="2" charset="77"/>
              </a:rPr>
              <a:t> crop 150</a:t>
            </a:r>
            <a:r>
              <a:rPr lang="en-US" sz="900" baseline="30000" dirty="0">
                <a:latin typeface="PrudentialModern Light" pitchFamily="2" charset="77"/>
              </a:rPr>
              <a:t>th</a:t>
            </a:r>
            <a:r>
              <a:rPr lang="en-US" sz="900" dirty="0">
                <a:latin typeface="PrudentialModern Light" pitchFamily="2" charset="77"/>
              </a:rPr>
              <a:t> supergraphic more than half if its height.</a:t>
            </a:r>
          </a:p>
        </p:txBody>
      </p:sp>
      <p:sp>
        <p:nvSpPr>
          <p:cNvPr id="10" name="TextBox 9">
            <a:extLst>
              <a:ext uri="{FF2B5EF4-FFF2-40B4-BE49-F238E27FC236}">
                <a16:creationId xmlns:a16="http://schemas.microsoft.com/office/drawing/2014/main" id="{5156775E-AFE5-1B6A-918D-38432AF742D9}"/>
              </a:ext>
            </a:extLst>
          </p:cNvPr>
          <p:cNvSpPr txBox="1"/>
          <p:nvPr/>
        </p:nvSpPr>
        <p:spPr>
          <a:xfrm>
            <a:off x="4311650" y="6213476"/>
            <a:ext cx="3568700" cy="138499"/>
          </a:xfrm>
          <a:prstGeom prst="rect">
            <a:avLst/>
          </a:prstGeom>
          <a:noFill/>
        </p:spPr>
        <p:txBody>
          <a:bodyPr wrap="square" lIns="0" tIns="0" rIns="0" bIns="0" rtlCol="0">
            <a:spAutoFit/>
          </a:bodyPr>
          <a:lstStyle/>
          <a:p>
            <a:r>
              <a:rPr lang="en-US" sz="900" b="1" dirty="0">
                <a:latin typeface="PrudentialModern" pitchFamily="2" charset="77"/>
              </a:rPr>
              <a:t>Don’t</a:t>
            </a:r>
            <a:r>
              <a:rPr lang="en-US" sz="900" dirty="0">
                <a:latin typeface="PrudentialModern Light" pitchFamily="2" charset="77"/>
              </a:rPr>
              <a:t> modify or create your own supergraphic artwork. </a:t>
            </a:r>
          </a:p>
        </p:txBody>
      </p:sp>
      <p:sp>
        <p:nvSpPr>
          <p:cNvPr id="3" name="TextBox 2">
            <a:extLst>
              <a:ext uri="{FF2B5EF4-FFF2-40B4-BE49-F238E27FC236}">
                <a16:creationId xmlns:a16="http://schemas.microsoft.com/office/drawing/2014/main" id="{6FEE70CA-0558-7CE2-816D-4E915D156F5C}"/>
              </a:ext>
            </a:extLst>
          </p:cNvPr>
          <p:cNvSpPr txBox="1"/>
          <p:nvPr/>
        </p:nvSpPr>
        <p:spPr>
          <a:xfrm>
            <a:off x="8014063" y="3726308"/>
            <a:ext cx="3568700" cy="276999"/>
          </a:xfrm>
          <a:prstGeom prst="rect">
            <a:avLst/>
          </a:prstGeom>
          <a:noFill/>
        </p:spPr>
        <p:txBody>
          <a:bodyPr wrap="square" lIns="0" tIns="0" rIns="0" bIns="0" rtlCol="0" anchor="t">
            <a:spAutoFit/>
          </a:bodyPr>
          <a:lstStyle/>
          <a:p>
            <a:r>
              <a:rPr lang="en-US" sz="900" b="1" dirty="0">
                <a:latin typeface="PrudentialModern" pitchFamily="2" charset="77"/>
              </a:rPr>
              <a:t>Do</a:t>
            </a:r>
            <a:r>
              <a:rPr lang="en-US" sz="900" dirty="0">
                <a:latin typeface="PrudentialModern Light"/>
              </a:rPr>
              <a:t> use opacity for better visual hierarchy.</a:t>
            </a:r>
            <a:endParaRPr lang="en-US" sz="900" dirty="0">
              <a:latin typeface="PrudentialModern Light" pitchFamily="2" charset="77"/>
            </a:endParaRPr>
          </a:p>
          <a:p>
            <a:endParaRPr lang="en-US" sz="900" b="1" dirty="0">
              <a:latin typeface="GILROY-SEMIBOLD" pitchFamily="2" charset="77"/>
            </a:endParaRPr>
          </a:p>
        </p:txBody>
      </p:sp>
      <p:cxnSp>
        <p:nvCxnSpPr>
          <p:cNvPr id="15" name="Straight Connector 14">
            <a:extLst>
              <a:ext uri="{FF2B5EF4-FFF2-40B4-BE49-F238E27FC236}">
                <a16:creationId xmlns:a16="http://schemas.microsoft.com/office/drawing/2014/main" id="{DC627E4F-BF8B-B978-BB04-0AAF7ED9C35B}"/>
              </a:ext>
            </a:extLst>
          </p:cNvPr>
          <p:cNvCxnSpPr/>
          <p:nvPr/>
        </p:nvCxnSpPr>
        <p:spPr>
          <a:xfrm flipH="1">
            <a:off x="4321445" y="4132211"/>
            <a:ext cx="3568700" cy="200315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E0C95D-D77B-A592-46C4-D89295E6409E}"/>
              </a:ext>
            </a:extLst>
          </p:cNvPr>
          <p:cNvCxnSpPr/>
          <p:nvPr/>
        </p:nvCxnSpPr>
        <p:spPr>
          <a:xfrm flipH="1">
            <a:off x="8002292" y="4132211"/>
            <a:ext cx="3568700" cy="200315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A2B8EDA8-0EFC-47F7-91A1-2032CBFCD032}"/>
              </a:ext>
            </a:extLst>
          </p:cNvPr>
          <p:cNvCxnSpPr/>
          <p:nvPr/>
        </p:nvCxnSpPr>
        <p:spPr>
          <a:xfrm flipH="1">
            <a:off x="609600" y="4124462"/>
            <a:ext cx="3568700" cy="200315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E95198B6-940E-381F-1C2C-36429BE08172}"/>
              </a:ext>
            </a:extLst>
          </p:cNvPr>
          <p:cNvSpPr txBox="1"/>
          <p:nvPr/>
        </p:nvSpPr>
        <p:spPr>
          <a:xfrm>
            <a:off x="523401" y="6437833"/>
            <a:ext cx="6385560" cy="215444"/>
          </a:xfrm>
          <a:prstGeom prst="rect">
            <a:avLst/>
          </a:prstGeom>
          <a:noFill/>
        </p:spPr>
        <p:txBody>
          <a:bodyPr wrap="square">
            <a:spAutoFit/>
          </a:bodyPr>
          <a:lstStyle/>
          <a:p>
            <a:r>
              <a:rPr lang="en-GB" sz="800" u="none" strike="noStrike" dirty="0">
                <a:solidFill>
                  <a:srgbClr val="001F45"/>
                </a:solidFill>
                <a:effectLst/>
                <a:latin typeface="PrudentialModern Medium" pitchFamily="2" charset="77"/>
              </a:rPr>
              <a:t>1081381-00001-00</a:t>
            </a:r>
            <a:endParaRPr lang="en-US" sz="800" dirty="0">
              <a:solidFill>
                <a:srgbClr val="001F45"/>
              </a:solidFill>
              <a:latin typeface="PrudentialModern Medium" pitchFamily="2" charset="77"/>
            </a:endParaRPr>
          </a:p>
        </p:txBody>
      </p:sp>
    </p:spTree>
    <p:extLst>
      <p:ext uri="{BB962C8B-B14F-4D97-AF65-F5344CB8AC3E}">
        <p14:creationId xmlns:p14="http://schemas.microsoft.com/office/powerpoint/2010/main" val="176170046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509">
          <a:extLst>
            <a:ext uri="{FF2B5EF4-FFF2-40B4-BE49-F238E27FC236}">
              <a16:creationId xmlns:a16="http://schemas.microsoft.com/office/drawing/2014/main" id="{1CD0CE1E-F103-0AA5-2108-521F67A5D8E2}"/>
            </a:ext>
          </a:extLst>
        </p:cNvPr>
        <p:cNvGrpSpPr/>
        <p:nvPr/>
      </p:nvGrpSpPr>
      <p:grpSpPr>
        <a:xfrm>
          <a:off x="0" y="0"/>
          <a:ext cx="0" cy="0"/>
          <a:chOff x="0" y="0"/>
          <a:chExt cx="0" cy="0"/>
        </a:xfrm>
      </p:grpSpPr>
      <p:sp>
        <p:nvSpPr>
          <p:cNvPr id="510" name="Google Shape;510;p74">
            <a:extLst>
              <a:ext uri="{FF2B5EF4-FFF2-40B4-BE49-F238E27FC236}">
                <a16:creationId xmlns:a16="http://schemas.microsoft.com/office/drawing/2014/main" id="{48CD65C5-C050-7AB6-4A7F-323C45928FAB}"/>
              </a:ext>
            </a:extLst>
          </p:cNvPr>
          <p:cNvSpPr txBox="1">
            <a:spLocks noGrp="1"/>
          </p:cNvSpPr>
          <p:nvPr>
            <p:ph type="title"/>
          </p:nvPr>
        </p:nvSpPr>
        <p:spPr/>
        <p:txBody>
          <a:bodyPr spcFirstLastPara="1" vert="horz" wrap="square" lIns="0" tIns="0" rIns="0" bIns="0" rtlCol="0" anchor="t" anchorCtr="0">
            <a:noAutofit/>
          </a:bodyPr>
          <a:lstStyle/>
          <a:p>
            <a:r>
              <a:rPr lang="en-US" dirty="0"/>
              <a:t>MOTION</a:t>
            </a:r>
          </a:p>
        </p:txBody>
      </p:sp>
      <p:sp>
        <p:nvSpPr>
          <p:cNvPr id="2" name="TextBox 1">
            <a:extLst>
              <a:ext uri="{FF2B5EF4-FFF2-40B4-BE49-F238E27FC236}">
                <a16:creationId xmlns:a16="http://schemas.microsoft.com/office/drawing/2014/main" id="{53D5411C-0FC4-8346-67CD-BF5AFDBC2121}"/>
              </a:ext>
            </a:extLst>
          </p:cNvPr>
          <p:cNvSpPr txBox="1"/>
          <p:nvPr/>
        </p:nvSpPr>
        <p:spPr>
          <a:xfrm>
            <a:off x="523401" y="6276307"/>
            <a:ext cx="6385560" cy="215444"/>
          </a:xfrm>
          <a:prstGeom prst="rect">
            <a:avLst/>
          </a:prstGeom>
          <a:noFill/>
        </p:spPr>
        <p:txBody>
          <a:bodyPr wrap="square">
            <a:spAutoFit/>
          </a:bodyPr>
          <a:lstStyle/>
          <a:p>
            <a:r>
              <a:rPr lang="en-GB" sz="800" u="none" strike="noStrike" dirty="0">
                <a:solidFill>
                  <a:schemeClr val="bg1"/>
                </a:solidFill>
                <a:effectLst/>
                <a:latin typeface="PrudentialModern Medium" pitchFamily="2" charset="77"/>
              </a:rPr>
              <a:t>1081381-00001-00</a:t>
            </a:r>
            <a:endParaRPr lang="en-US" sz="800" dirty="0">
              <a:solidFill>
                <a:schemeClr val="bg1"/>
              </a:solidFill>
              <a:latin typeface="PrudentialModern Medium" pitchFamily="2" charset="77"/>
            </a:endParaRPr>
          </a:p>
        </p:txBody>
      </p:sp>
    </p:spTree>
    <p:extLst>
      <p:ext uri="{BB962C8B-B14F-4D97-AF65-F5344CB8AC3E}">
        <p14:creationId xmlns:p14="http://schemas.microsoft.com/office/powerpoint/2010/main" val="287272343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84">
          <a:extLst>
            <a:ext uri="{FF2B5EF4-FFF2-40B4-BE49-F238E27FC236}">
              <a16:creationId xmlns:a16="http://schemas.microsoft.com/office/drawing/2014/main" id="{09394A15-7EA6-33F1-0F9B-046AE9820709}"/>
            </a:ext>
          </a:extLst>
        </p:cNvPr>
        <p:cNvGrpSpPr/>
        <p:nvPr/>
      </p:nvGrpSpPr>
      <p:grpSpPr>
        <a:xfrm>
          <a:off x="0" y="0"/>
          <a:ext cx="0" cy="0"/>
          <a:chOff x="0" y="0"/>
          <a:chExt cx="0" cy="0"/>
        </a:xfrm>
      </p:grpSpPr>
      <p:sp>
        <p:nvSpPr>
          <p:cNvPr id="485" name="Google Shape;485;p71">
            <a:extLst>
              <a:ext uri="{FF2B5EF4-FFF2-40B4-BE49-F238E27FC236}">
                <a16:creationId xmlns:a16="http://schemas.microsoft.com/office/drawing/2014/main" id="{A42CFCE3-A066-A619-BBB0-B64039E1E97D}"/>
              </a:ext>
            </a:extLst>
          </p:cNvPr>
          <p:cNvSpPr txBox="1">
            <a:spLocks noGrp="1"/>
          </p:cNvSpPr>
          <p:nvPr>
            <p:ph type="title"/>
          </p:nvPr>
        </p:nvSpPr>
        <p:spPr>
          <a:xfrm>
            <a:off x="4308475" y="2065944"/>
            <a:ext cx="7259855" cy="3614420"/>
          </a:xfrm>
        </p:spPr>
        <p:txBody>
          <a:bodyPr spcFirstLastPara="1" vert="horz" wrap="square" lIns="0" tIns="0" rIns="0" bIns="0" rtlCol="0" anchor="t" anchorCtr="0">
            <a:noAutofit/>
          </a:bodyPr>
          <a:lstStyle/>
          <a:p>
            <a:r>
              <a:rPr lang="en-US" sz="8000" dirty="0"/>
              <a:t>CELEBRATION</a:t>
            </a:r>
            <a:br>
              <a:rPr lang="en-US" sz="8000" dirty="0"/>
            </a:br>
            <a:r>
              <a:rPr lang="en-US" sz="8000" dirty="0"/>
              <a:t>IMPACT</a:t>
            </a:r>
            <a:br>
              <a:rPr lang="en-US" sz="8000" dirty="0"/>
            </a:br>
            <a:r>
              <a:rPr lang="en-US" sz="8000" dirty="0"/>
              <a:t>TOGETHERNESS</a:t>
            </a:r>
            <a:endParaRPr lang="en-US" sz="8000" spc="-150" dirty="0"/>
          </a:p>
        </p:txBody>
      </p:sp>
      <p:sp>
        <p:nvSpPr>
          <p:cNvPr id="3" name="Title 4">
            <a:extLst>
              <a:ext uri="{FF2B5EF4-FFF2-40B4-BE49-F238E27FC236}">
                <a16:creationId xmlns:a16="http://schemas.microsoft.com/office/drawing/2014/main" id="{6AB3EE28-7377-2006-8820-547A8DA546C3}"/>
              </a:ext>
            </a:extLst>
          </p:cNvPr>
          <p:cNvSpPr txBox="1">
            <a:spLocks/>
          </p:cNvSpPr>
          <p:nvPr/>
        </p:nvSpPr>
        <p:spPr>
          <a:xfrm>
            <a:off x="623670" y="914400"/>
            <a:ext cx="3554630" cy="367608"/>
          </a:xfrm>
          <a:prstGeom prst="rect">
            <a:avLst/>
          </a:prstGeom>
        </p:spPr>
        <p:txBody>
          <a:bodyPr lIns="0" tIns="0" rIns="0" bIns="0">
            <a:normAutofit/>
          </a:bodyPr>
          <a:lstStyle>
            <a:lvl1pPr algn="l" defTabSz="914400" rtl="0" eaLnBrk="1" latinLnBrk="0" hangingPunct="1">
              <a:lnSpc>
                <a:spcPct val="90000"/>
              </a:lnSpc>
              <a:spcBef>
                <a:spcPct val="0"/>
              </a:spcBef>
              <a:buNone/>
              <a:defRPr sz="4400" b="1" i="0" kern="1200">
                <a:solidFill>
                  <a:srgbClr val="001F45"/>
                </a:solidFill>
                <a:latin typeface="PrudentialModern Bold SemiConde" pitchFamily="2" charset="77"/>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200" b="1" i="0" u="none" strike="noStrike" kern="1200" cap="none" spc="0" normalizeH="0" baseline="0" noProof="0" dirty="0">
                <a:ln>
                  <a:noFill/>
                </a:ln>
                <a:solidFill>
                  <a:srgbClr val="001E44"/>
                </a:solidFill>
                <a:effectLst/>
                <a:uLnTx/>
                <a:uFillTx/>
                <a:latin typeface="PrudentialModern Bold SemiConde" pitchFamily="2" charset="77"/>
                <a:ea typeface="+mj-ea"/>
                <a:cs typeface="+mj-cs"/>
              </a:rPr>
              <a:t>MOTION PRINCIPLES</a:t>
            </a:r>
          </a:p>
        </p:txBody>
      </p:sp>
      <p:sp>
        <p:nvSpPr>
          <p:cNvPr id="5" name="Google Shape;485;p71">
            <a:extLst>
              <a:ext uri="{FF2B5EF4-FFF2-40B4-BE49-F238E27FC236}">
                <a16:creationId xmlns:a16="http://schemas.microsoft.com/office/drawing/2014/main" id="{044569FB-33D7-23AB-2644-DC036258C0BC}"/>
              </a:ext>
            </a:extLst>
          </p:cNvPr>
          <p:cNvSpPr txBox="1">
            <a:spLocks/>
          </p:cNvSpPr>
          <p:nvPr/>
        </p:nvSpPr>
        <p:spPr>
          <a:xfrm>
            <a:off x="623671" y="2065944"/>
            <a:ext cx="2624354" cy="762001"/>
          </a:xfrm>
          <a:prstGeom prst="rect">
            <a:avLst/>
          </a:prstGeom>
        </p:spPr>
        <p:txBody>
          <a:bodyPr spcFirstLastPara="1" vert="horz" wrap="square" lIns="0" tIns="0" rIns="0" bIns="0" rtlCol="0" anchor="ctr" anchorCtr="0">
            <a:noAutofit/>
          </a:bodyPr>
          <a:lstStyle>
            <a:lvl1pPr lvl="0" algn="l" defTabSz="914400" rtl="0" eaLnBrk="1" latinLnBrk="0" hangingPunct="1">
              <a:lnSpc>
                <a:spcPct val="70000"/>
              </a:lnSpc>
              <a:spcBef>
                <a:spcPts val="0"/>
              </a:spcBef>
              <a:spcAft>
                <a:spcPts val="0"/>
              </a:spcAft>
              <a:buClr>
                <a:srgbClr val="007BC3"/>
              </a:buClr>
              <a:buSzPts val="12000"/>
              <a:buNone/>
              <a:defRPr sz="11000" b="1" i="0" kern="1200" spc="-150">
                <a:solidFill>
                  <a:srgbClr val="001F45"/>
                </a:solidFill>
                <a:latin typeface="PrudentialModern Bold SemiConde" pitchFamily="2" charset="77"/>
                <a:ea typeface="+mj-ea"/>
                <a:cs typeface="+mj-cs"/>
              </a:defRPr>
            </a:lvl1pPr>
            <a:lvl2pPr lvl="1" algn="ctr" rtl="0">
              <a:lnSpc>
                <a:spcPct val="70000"/>
              </a:lnSpc>
              <a:spcBef>
                <a:spcPts val="0"/>
              </a:spcBef>
              <a:spcAft>
                <a:spcPts val="0"/>
              </a:spcAft>
              <a:buClr>
                <a:srgbClr val="007BC3"/>
              </a:buClr>
              <a:buSzPts val="12000"/>
              <a:buNone/>
              <a:defRPr sz="16000">
                <a:solidFill>
                  <a:srgbClr val="007BC3"/>
                </a:solidFill>
              </a:defRPr>
            </a:lvl2pPr>
            <a:lvl3pPr lvl="2" algn="ctr" rtl="0">
              <a:lnSpc>
                <a:spcPct val="70000"/>
              </a:lnSpc>
              <a:spcBef>
                <a:spcPts val="0"/>
              </a:spcBef>
              <a:spcAft>
                <a:spcPts val="0"/>
              </a:spcAft>
              <a:buClr>
                <a:srgbClr val="007BC3"/>
              </a:buClr>
              <a:buSzPts val="12000"/>
              <a:buNone/>
              <a:defRPr sz="16000">
                <a:solidFill>
                  <a:srgbClr val="007BC3"/>
                </a:solidFill>
              </a:defRPr>
            </a:lvl3pPr>
            <a:lvl4pPr lvl="3" algn="ctr" rtl="0">
              <a:lnSpc>
                <a:spcPct val="70000"/>
              </a:lnSpc>
              <a:spcBef>
                <a:spcPts val="0"/>
              </a:spcBef>
              <a:spcAft>
                <a:spcPts val="0"/>
              </a:spcAft>
              <a:buClr>
                <a:srgbClr val="007BC3"/>
              </a:buClr>
              <a:buSzPts val="12000"/>
              <a:buNone/>
              <a:defRPr sz="16000">
                <a:solidFill>
                  <a:srgbClr val="007BC3"/>
                </a:solidFill>
              </a:defRPr>
            </a:lvl4pPr>
            <a:lvl5pPr lvl="4" algn="ctr" rtl="0">
              <a:lnSpc>
                <a:spcPct val="70000"/>
              </a:lnSpc>
              <a:spcBef>
                <a:spcPts val="0"/>
              </a:spcBef>
              <a:spcAft>
                <a:spcPts val="0"/>
              </a:spcAft>
              <a:buClr>
                <a:srgbClr val="007BC3"/>
              </a:buClr>
              <a:buSzPts val="12000"/>
              <a:buNone/>
              <a:defRPr sz="16000">
                <a:solidFill>
                  <a:srgbClr val="007BC3"/>
                </a:solidFill>
              </a:defRPr>
            </a:lvl5pPr>
            <a:lvl6pPr lvl="5" algn="ctr" rtl="0">
              <a:lnSpc>
                <a:spcPct val="70000"/>
              </a:lnSpc>
              <a:spcBef>
                <a:spcPts val="0"/>
              </a:spcBef>
              <a:spcAft>
                <a:spcPts val="0"/>
              </a:spcAft>
              <a:buClr>
                <a:srgbClr val="007BC3"/>
              </a:buClr>
              <a:buSzPts val="12000"/>
              <a:buNone/>
              <a:defRPr sz="16000">
                <a:solidFill>
                  <a:srgbClr val="007BC3"/>
                </a:solidFill>
              </a:defRPr>
            </a:lvl6pPr>
            <a:lvl7pPr lvl="6" algn="ctr" rtl="0">
              <a:lnSpc>
                <a:spcPct val="70000"/>
              </a:lnSpc>
              <a:spcBef>
                <a:spcPts val="0"/>
              </a:spcBef>
              <a:spcAft>
                <a:spcPts val="0"/>
              </a:spcAft>
              <a:buClr>
                <a:srgbClr val="007BC3"/>
              </a:buClr>
              <a:buSzPts val="12000"/>
              <a:buNone/>
              <a:defRPr sz="16000">
                <a:solidFill>
                  <a:srgbClr val="007BC3"/>
                </a:solidFill>
              </a:defRPr>
            </a:lvl7pPr>
            <a:lvl8pPr lvl="7" algn="ctr" rtl="0">
              <a:lnSpc>
                <a:spcPct val="70000"/>
              </a:lnSpc>
              <a:spcBef>
                <a:spcPts val="0"/>
              </a:spcBef>
              <a:spcAft>
                <a:spcPts val="0"/>
              </a:spcAft>
              <a:buClr>
                <a:srgbClr val="007BC3"/>
              </a:buClr>
              <a:buSzPts val="12000"/>
              <a:buNone/>
              <a:defRPr sz="16000">
                <a:solidFill>
                  <a:srgbClr val="007BC3"/>
                </a:solidFill>
              </a:defRPr>
            </a:lvl8pPr>
            <a:lvl9pPr lvl="8" algn="ctr" rtl="0">
              <a:lnSpc>
                <a:spcPct val="70000"/>
              </a:lnSpc>
              <a:spcBef>
                <a:spcPts val="0"/>
              </a:spcBef>
              <a:spcAft>
                <a:spcPts val="0"/>
              </a:spcAft>
              <a:buClr>
                <a:srgbClr val="007BC3"/>
              </a:buClr>
              <a:buSzPts val="12000"/>
              <a:buNone/>
              <a:defRPr sz="16000">
                <a:solidFill>
                  <a:srgbClr val="007BC3"/>
                </a:solidFill>
              </a:defRPr>
            </a:lvl9pPr>
          </a:lstStyle>
          <a:p>
            <a:pPr>
              <a:lnSpc>
                <a:spcPct val="100000"/>
              </a:lnSpc>
            </a:pPr>
            <a:r>
              <a:rPr lang="en-US" sz="1200" b="0" spc="0" dirty="0">
                <a:solidFill>
                  <a:srgbClr val="FEFFFE"/>
                </a:solidFill>
                <a:latin typeface="PrudentialModern Light" pitchFamily="2" charset="77"/>
              </a:rPr>
              <a:t>The animation </a:t>
            </a:r>
            <a:r>
              <a:rPr lang="en-US" sz="1200" b="0" spc="0" dirty="0">
                <a:solidFill>
                  <a:srgbClr val="FEFFFE"/>
                </a:solidFill>
                <a:effectLst/>
                <a:latin typeface="PrudentialModern Light" pitchFamily="2" charset="77"/>
              </a:rPr>
              <a:t>of our </a:t>
            </a:r>
            <a:r>
              <a:rPr lang="en-US" sz="1200" b="0" spc="0" dirty="0">
                <a:solidFill>
                  <a:srgbClr val="FEFFFE"/>
                </a:solidFill>
                <a:latin typeface="PrudentialModern Light" pitchFamily="2" charset="77"/>
              </a:rPr>
              <a:t>logo honors </a:t>
            </a:r>
            <a:r>
              <a:rPr lang="en-US" sz="1200" b="0" spc="0" dirty="0">
                <a:solidFill>
                  <a:srgbClr val="FEFFFE"/>
                </a:solidFill>
                <a:effectLst/>
                <a:latin typeface="PrudentialModern Light" pitchFamily="2" charset="77"/>
              </a:rPr>
              <a:t>our past, </a:t>
            </a:r>
            <a:r>
              <a:rPr lang="en-US" sz="1200" b="0" spc="0" dirty="0">
                <a:solidFill>
                  <a:srgbClr val="FEFFFE"/>
                </a:solidFill>
                <a:latin typeface="PrudentialModern Light" pitchFamily="2" charset="77"/>
              </a:rPr>
              <a:t>embraces the </a:t>
            </a:r>
            <a:r>
              <a:rPr lang="en-US" sz="1200" b="0" spc="0" dirty="0">
                <a:solidFill>
                  <a:srgbClr val="FEFFFE"/>
                </a:solidFill>
                <a:effectLst/>
                <a:latin typeface="PrudentialModern Light" pitchFamily="2" charset="77"/>
              </a:rPr>
              <a:t>present and </a:t>
            </a:r>
            <a:r>
              <a:rPr lang="en-US" sz="1200" b="0" spc="0" dirty="0">
                <a:solidFill>
                  <a:srgbClr val="FEFFFE"/>
                </a:solidFill>
                <a:latin typeface="PrudentialModern Light" pitchFamily="2" charset="77"/>
              </a:rPr>
              <a:t>looks to the </a:t>
            </a:r>
            <a:r>
              <a:rPr lang="en-US" sz="1200" b="0" spc="0" dirty="0">
                <a:solidFill>
                  <a:srgbClr val="FEFFFE"/>
                </a:solidFill>
                <a:effectLst/>
                <a:latin typeface="PrudentialModern Light" pitchFamily="2" charset="77"/>
              </a:rPr>
              <a:t>future</a:t>
            </a:r>
            <a:r>
              <a:rPr lang="en-US" sz="1200" b="0" spc="0" dirty="0">
                <a:solidFill>
                  <a:srgbClr val="FEFFFE"/>
                </a:solidFill>
                <a:latin typeface="PrudentialModern Light" pitchFamily="2" charset="77"/>
              </a:rPr>
              <a:t> with excitement</a:t>
            </a:r>
            <a:r>
              <a:rPr lang="en-US" sz="1200" b="0" spc="0" dirty="0">
                <a:solidFill>
                  <a:srgbClr val="FEFFFE"/>
                </a:solidFill>
                <a:effectLst/>
                <a:latin typeface="PrudentialModern Light" pitchFamily="2" charset="77"/>
              </a:rPr>
              <a:t>. </a:t>
            </a:r>
            <a:r>
              <a:rPr lang="en-US" sz="1200" b="0" spc="0" dirty="0">
                <a:solidFill>
                  <a:srgbClr val="FEFFFE"/>
                </a:solidFill>
                <a:latin typeface="PrudentialModern Light" pitchFamily="2" charset="77"/>
              </a:rPr>
              <a:t>It was inspired by three themes: celebration</a:t>
            </a:r>
            <a:r>
              <a:rPr lang="en-US" sz="1200" b="0" spc="0" dirty="0">
                <a:solidFill>
                  <a:srgbClr val="FEFFFE"/>
                </a:solidFill>
                <a:effectLst/>
                <a:latin typeface="PrudentialModern Light" pitchFamily="2" charset="77"/>
              </a:rPr>
              <a:t>, impact</a:t>
            </a:r>
            <a:r>
              <a:rPr lang="en-US" sz="1200" b="0" spc="0" dirty="0">
                <a:solidFill>
                  <a:srgbClr val="FEFFFE"/>
                </a:solidFill>
                <a:latin typeface="PrudentialModern Light" pitchFamily="2" charset="77"/>
              </a:rPr>
              <a:t> </a:t>
            </a:r>
            <a:r>
              <a:rPr lang="en-US" sz="1200" b="0" spc="0" dirty="0">
                <a:solidFill>
                  <a:srgbClr val="FEFFFE"/>
                </a:solidFill>
                <a:effectLst/>
                <a:latin typeface="PrudentialModern Light" pitchFamily="2" charset="77"/>
              </a:rPr>
              <a:t>and togetherness</a:t>
            </a:r>
            <a:r>
              <a:rPr lang="en-US" sz="1200" b="0" spc="0" dirty="0">
                <a:solidFill>
                  <a:srgbClr val="FEFFFE"/>
                </a:solidFill>
                <a:latin typeface="PrudentialModern Light" pitchFamily="2" charset="77"/>
              </a:rPr>
              <a:t>. They were our</a:t>
            </a:r>
            <a:r>
              <a:rPr lang="en-US" sz="1200" b="0" spc="0" dirty="0">
                <a:solidFill>
                  <a:srgbClr val="FEFFFE"/>
                </a:solidFill>
                <a:effectLst/>
                <a:latin typeface="PrudentialModern Light" pitchFamily="2" charset="77"/>
              </a:rPr>
              <a:t> guiding forces </a:t>
            </a:r>
            <a:r>
              <a:rPr lang="en-US" sz="1200" b="0" spc="0" dirty="0">
                <a:solidFill>
                  <a:srgbClr val="FEFFFE"/>
                </a:solidFill>
                <a:latin typeface="PrudentialModern Light" pitchFamily="2" charset="77"/>
              </a:rPr>
              <a:t>during its development</a:t>
            </a:r>
            <a:r>
              <a:rPr lang="en-US" sz="1200" b="0" spc="0" dirty="0">
                <a:solidFill>
                  <a:srgbClr val="FEFFFE"/>
                </a:solidFill>
                <a:effectLst/>
                <a:latin typeface="PrudentialModern Light" pitchFamily="2" charset="77"/>
              </a:rPr>
              <a:t>.</a:t>
            </a:r>
            <a:endParaRPr lang="en-US" b="0" dirty="0">
              <a:latin typeface="PrudentialModern Light" pitchFamily="2" charset="77"/>
            </a:endParaRPr>
          </a:p>
        </p:txBody>
      </p:sp>
      <p:sp>
        <p:nvSpPr>
          <p:cNvPr id="4" name="Google Shape;43;p8">
            <a:extLst>
              <a:ext uri="{FF2B5EF4-FFF2-40B4-BE49-F238E27FC236}">
                <a16:creationId xmlns:a16="http://schemas.microsoft.com/office/drawing/2014/main" id="{0F6CD32B-9612-63E7-DD92-3FB0DFB8A7C3}"/>
              </a:ext>
            </a:extLst>
          </p:cNvPr>
          <p:cNvSpPr txBox="1"/>
          <p:nvPr/>
        </p:nvSpPr>
        <p:spPr>
          <a:xfrm>
            <a:off x="607633" y="223714"/>
            <a:ext cx="1291189" cy="107722"/>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700" b="1" i="0" dirty="0">
                <a:solidFill>
                  <a:schemeClr val="bg1"/>
                </a:solidFill>
                <a:latin typeface="PrudentialModern Bold SemiConde" pitchFamily="2" charset="77"/>
                <a:ea typeface="Barlow Condensed Medium"/>
                <a:cs typeface="Barlow Condensed Medium"/>
                <a:sym typeface="Barlow Condensed Medium"/>
              </a:rPr>
              <a:t>150</a:t>
            </a:r>
            <a:r>
              <a:rPr lang="en-US" sz="700" b="1" i="0" baseline="30000" dirty="0">
                <a:solidFill>
                  <a:schemeClr val="bg1"/>
                </a:solidFill>
                <a:latin typeface="PrudentialModern Bold SemiConde" pitchFamily="2" charset="77"/>
                <a:ea typeface="Barlow Condensed Medium"/>
                <a:cs typeface="Barlow Condensed Medium"/>
                <a:sym typeface="Barlow Condensed Medium"/>
              </a:rPr>
              <a:t>TH</a:t>
            </a:r>
            <a:r>
              <a:rPr lang="en-US" sz="700" b="1" i="0" dirty="0">
                <a:solidFill>
                  <a:schemeClr val="bg1"/>
                </a:solidFill>
                <a:latin typeface="PrudentialModern Bold SemiConde" pitchFamily="2" charset="77"/>
                <a:ea typeface="Barlow Condensed Medium"/>
                <a:cs typeface="Barlow Condensed Medium"/>
                <a:sym typeface="Barlow Condensed Medium"/>
              </a:rPr>
              <a:t> ANNIVERSARY </a:t>
            </a:r>
          </a:p>
        </p:txBody>
      </p:sp>
      <p:sp>
        <p:nvSpPr>
          <p:cNvPr id="6" name="Google Shape;44;p8">
            <a:extLst>
              <a:ext uri="{FF2B5EF4-FFF2-40B4-BE49-F238E27FC236}">
                <a16:creationId xmlns:a16="http://schemas.microsoft.com/office/drawing/2014/main" id="{6A5CDE07-E79D-736A-DBCF-5DC5C929E364}"/>
              </a:ext>
            </a:extLst>
          </p:cNvPr>
          <p:cNvSpPr txBox="1"/>
          <p:nvPr/>
        </p:nvSpPr>
        <p:spPr>
          <a:xfrm>
            <a:off x="1954034" y="223714"/>
            <a:ext cx="1293991" cy="107722"/>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US" sz="700" b="1" i="0" dirty="0">
                <a:solidFill>
                  <a:schemeClr val="bg1"/>
                </a:solidFill>
                <a:latin typeface="PrudentialModern Bold SemiConde" pitchFamily="2" charset="77"/>
                <a:ea typeface="Barlow Condensed Medium"/>
                <a:cs typeface="Barlow Condensed Medium"/>
                <a:sym typeface="Barlow Condensed Medium"/>
              </a:rPr>
              <a:t>TOOLKIT</a:t>
            </a:r>
          </a:p>
        </p:txBody>
      </p:sp>
      <p:sp>
        <p:nvSpPr>
          <p:cNvPr id="2" name="TextBox 1">
            <a:extLst>
              <a:ext uri="{FF2B5EF4-FFF2-40B4-BE49-F238E27FC236}">
                <a16:creationId xmlns:a16="http://schemas.microsoft.com/office/drawing/2014/main" id="{55D30CCB-8E2B-29FA-7646-5F4D4DF0F4A2}"/>
              </a:ext>
            </a:extLst>
          </p:cNvPr>
          <p:cNvSpPr txBox="1"/>
          <p:nvPr/>
        </p:nvSpPr>
        <p:spPr>
          <a:xfrm>
            <a:off x="523401" y="6276307"/>
            <a:ext cx="6385560" cy="215444"/>
          </a:xfrm>
          <a:prstGeom prst="rect">
            <a:avLst/>
          </a:prstGeom>
          <a:noFill/>
        </p:spPr>
        <p:txBody>
          <a:bodyPr wrap="square">
            <a:spAutoFit/>
          </a:bodyPr>
          <a:lstStyle/>
          <a:p>
            <a:r>
              <a:rPr lang="en-GB" sz="800" u="none" strike="noStrike" dirty="0">
                <a:solidFill>
                  <a:schemeClr val="bg1"/>
                </a:solidFill>
                <a:effectLst/>
                <a:latin typeface="PrudentialModern Medium" pitchFamily="2" charset="77"/>
              </a:rPr>
              <a:t>1081381-00001-00</a:t>
            </a:r>
            <a:endParaRPr lang="en-US" sz="800" dirty="0">
              <a:solidFill>
                <a:schemeClr val="bg1"/>
              </a:solidFill>
              <a:latin typeface="PrudentialModern Medium" pitchFamily="2" charset="77"/>
            </a:endParaRPr>
          </a:p>
        </p:txBody>
      </p:sp>
    </p:spTree>
    <p:extLst>
      <p:ext uri="{BB962C8B-B14F-4D97-AF65-F5344CB8AC3E}">
        <p14:creationId xmlns:p14="http://schemas.microsoft.com/office/powerpoint/2010/main" val="346112660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509">
          <a:extLst>
            <a:ext uri="{FF2B5EF4-FFF2-40B4-BE49-F238E27FC236}">
              <a16:creationId xmlns:a16="http://schemas.microsoft.com/office/drawing/2014/main" id="{43014324-CE08-4E6E-5918-65478961A930}"/>
            </a:ext>
          </a:extLst>
        </p:cNvPr>
        <p:cNvGrpSpPr/>
        <p:nvPr/>
      </p:nvGrpSpPr>
      <p:grpSpPr>
        <a:xfrm>
          <a:off x="0" y="0"/>
          <a:ext cx="0" cy="0"/>
          <a:chOff x="0" y="0"/>
          <a:chExt cx="0" cy="0"/>
        </a:xfrm>
      </p:grpSpPr>
      <p:sp>
        <p:nvSpPr>
          <p:cNvPr id="510" name="Google Shape;510;p74">
            <a:extLst>
              <a:ext uri="{FF2B5EF4-FFF2-40B4-BE49-F238E27FC236}">
                <a16:creationId xmlns:a16="http://schemas.microsoft.com/office/drawing/2014/main" id="{90A03B1C-6BED-7BB8-7F0D-547BA69A6A9A}"/>
              </a:ext>
            </a:extLst>
          </p:cNvPr>
          <p:cNvSpPr txBox="1">
            <a:spLocks noGrp="1"/>
          </p:cNvSpPr>
          <p:nvPr>
            <p:ph type="title"/>
          </p:nvPr>
        </p:nvSpPr>
        <p:spPr/>
        <p:txBody>
          <a:bodyPr spcFirstLastPara="1" vert="horz" wrap="square" lIns="0" tIns="0" rIns="0" bIns="0" rtlCol="0" anchor="t" anchorCtr="0">
            <a:noAutofit/>
          </a:bodyPr>
          <a:lstStyle/>
          <a:p>
            <a:r>
              <a:rPr lang="en-US" dirty="0"/>
              <a:t>INTRO</a:t>
            </a:r>
          </a:p>
        </p:txBody>
      </p:sp>
      <p:sp>
        <p:nvSpPr>
          <p:cNvPr id="2" name="TextBox 1">
            <a:extLst>
              <a:ext uri="{FF2B5EF4-FFF2-40B4-BE49-F238E27FC236}">
                <a16:creationId xmlns:a16="http://schemas.microsoft.com/office/drawing/2014/main" id="{E584001F-3E28-85C7-10C4-A2151E17EE8B}"/>
              </a:ext>
            </a:extLst>
          </p:cNvPr>
          <p:cNvSpPr txBox="1"/>
          <p:nvPr/>
        </p:nvSpPr>
        <p:spPr>
          <a:xfrm>
            <a:off x="523401" y="6276307"/>
            <a:ext cx="6385560" cy="215444"/>
          </a:xfrm>
          <a:prstGeom prst="rect">
            <a:avLst/>
          </a:prstGeom>
          <a:noFill/>
        </p:spPr>
        <p:txBody>
          <a:bodyPr wrap="square">
            <a:spAutoFit/>
          </a:bodyPr>
          <a:lstStyle/>
          <a:p>
            <a:r>
              <a:rPr lang="en-GB" sz="800" u="none" strike="noStrike" dirty="0">
                <a:solidFill>
                  <a:schemeClr val="bg1"/>
                </a:solidFill>
                <a:effectLst/>
                <a:latin typeface="PrudentialModern Medium" pitchFamily="2" charset="77"/>
              </a:rPr>
              <a:t>1081381-00001-00</a:t>
            </a:r>
            <a:endParaRPr lang="en-US" sz="800" dirty="0">
              <a:solidFill>
                <a:schemeClr val="bg1"/>
              </a:solidFill>
              <a:latin typeface="PrudentialModern Medium" pitchFamily="2" charset="77"/>
            </a:endParaRPr>
          </a:p>
        </p:txBody>
      </p:sp>
    </p:spTree>
    <p:extLst>
      <p:ext uri="{BB962C8B-B14F-4D97-AF65-F5344CB8AC3E}">
        <p14:creationId xmlns:p14="http://schemas.microsoft.com/office/powerpoint/2010/main" val="189208040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240227_Pru_150years_Intro_V1_revised">
            <a:hlinkClick r:id="" action="ppaction://media"/>
            <a:extLst>
              <a:ext uri="{FF2B5EF4-FFF2-40B4-BE49-F238E27FC236}">
                <a16:creationId xmlns:a16="http://schemas.microsoft.com/office/drawing/2014/main" id="{2C0D4630-E787-08C5-C48F-0C1F72E66D1E}"/>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1"/>
            <a:ext cx="12192000" cy="6889397"/>
          </a:xfrm>
          <a:prstGeom prst="rect">
            <a:avLst/>
          </a:prstGeom>
        </p:spPr>
      </p:pic>
      <p:sp>
        <p:nvSpPr>
          <p:cNvPr id="2" name="Slide Number Placeholder 2">
            <a:extLst>
              <a:ext uri="{FF2B5EF4-FFF2-40B4-BE49-F238E27FC236}">
                <a16:creationId xmlns:a16="http://schemas.microsoft.com/office/drawing/2014/main" id="{E4EBE648-C6F7-75EF-E179-00D1A6D0A9E0}"/>
              </a:ext>
            </a:extLst>
          </p:cNvPr>
          <p:cNvSpPr txBox="1">
            <a:spLocks/>
          </p:cNvSpPr>
          <p:nvPr/>
        </p:nvSpPr>
        <p:spPr>
          <a:xfrm>
            <a:off x="10850811" y="6364596"/>
            <a:ext cx="731600" cy="5248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00000000-1234-1234-1234-123412341234}" type="slidenum">
              <a:rPr lang="en" sz="800" b="1" smtClean="0">
                <a:solidFill>
                  <a:prstClr val="white"/>
                </a:solidFill>
                <a:latin typeface="PrudentialModern Bold SemiConde" pitchFamily="2" charset="77"/>
                <a:sym typeface="Barlow Condensed"/>
              </a:rPr>
              <a:pPr algn="r">
                <a:defRPr/>
              </a:pPr>
              <a:t>26</a:t>
            </a:fld>
            <a:endParaRPr lang="en" sz="800" b="1" dirty="0">
              <a:solidFill>
                <a:prstClr val="white"/>
              </a:solidFill>
              <a:latin typeface="PrudentialModern Bold SemiConde" pitchFamily="2" charset="77"/>
              <a:sym typeface="Barlow Condensed"/>
            </a:endParaRPr>
          </a:p>
        </p:txBody>
      </p:sp>
      <p:sp>
        <p:nvSpPr>
          <p:cNvPr id="4" name="TextBox 3">
            <a:extLst>
              <a:ext uri="{FF2B5EF4-FFF2-40B4-BE49-F238E27FC236}">
                <a16:creationId xmlns:a16="http://schemas.microsoft.com/office/drawing/2014/main" id="{DBBBDD1A-54D3-163C-F963-3F4110C233F8}"/>
              </a:ext>
            </a:extLst>
          </p:cNvPr>
          <p:cNvSpPr txBox="1"/>
          <p:nvPr/>
        </p:nvSpPr>
        <p:spPr>
          <a:xfrm>
            <a:off x="523401" y="6276307"/>
            <a:ext cx="6385560" cy="215444"/>
          </a:xfrm>
          <a:prstGeom prst="rect">
            <a:avLst/>
          </a:prstGeom>
          <a:noFill/>
        </p:spPr>
        <p:txBody>
          <a:bodyPr wrap="square">
            <a:spAutoFit/>
          </a:bodyPr>
          <a:lstStyle/>
          <a:p>
            <a:r>
              <a:rPr lang="en-GB" sz="800" u="none" strike="noStrike" dirty="0">
                <a:solidFill>
                  <a:schemeClr val="bg1"/>
                </a:solidFill>
                <a:effectLst/>
                <a:latin typeface="PrudentialModern Medium" pitchFamily="2" charset="77"/>
              </a:rPr>
              <a:t>1081381-00001-00</a:t>
            </a:r>
            <a:endParaRPr lang="en-US" sz="800" dirty="0">
              <a:solidFill>
                <a:schemeClr val="bg1"/>
              </a:solidFill>
              <a:latin typeface="PrudentialModern Medium" pitchFamily="2" charset="77"/>
            </a:endParaRPr>
          </a:p>
        </p:txBody>
      </p:sp>
    </p:spTree>
    <p:extLst>
      <p:ext uri="{BB962C8B-B14F-4D97-AF65-F5344CB8AC3E}">
        <p14:creationId xmlns:p14="http://schemas.microsoft.com/office/powerpoint/2010/main" val="967761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79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240227_Pru_150years_Intro_V2">
            <a:hlinkClick r:id="" action="ppaction://media"/>
            <a:extLst>
              <a:ext uri="{FF2B5EF4-FFF2-40B4-BE49-F238E27FC236}">
                <a16:creationId xmlns:a16="http://schemas.microsoft.com/office/drawing/2014/main" id="{6DCBF633-7632-7BF0-FABF-B2A47B5BC0C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1"/>
            <a:ext cx="12192000" cy="6889397"/>
          </a:xfrm>
          <a:prstGeom prst="rect">
            <a:avLst/>
          </a:prstGeom>
        </p:spPr>
      </p:pic>
      <p:sp>
        <p:nvSpPr>
          <p:cNvPr id="3" name="Slide Number Placeholder 2">
            <a:extLst>
              <a:ext uri="{FF2B5EF4-FFF2-40B4-BE49-F238E27FC236}">
                <a16:creationId xmlns:a16="http://schemas.microsoft.com/office/drawing/2014/main" id="{E436F975-1185-E822-23D7-C5FD413239B0}"/>
              </a:ext>
            </a:extLst>
          </p:cNvPr>
          <p:cNvSpPr txBox="1">
            <a:spLocks/>
          </p:cNvSpPr>
          <p:nvPr/>
        </p:nvSpPr>
        <p:spPr>
          <a:xfrm>
            <a:off x="10850811" y="6364596"/>
            <a:ext cx="731600" cy="5248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00000000-1234-1234-1234-123412341234}" type="slidenum">
              <a:rPr lang="en" sz="800" b="1" smtClean="0">
                <a:solidFill>
                  <a:prstClr val="white"/>
                </a:solidFill>
                <a:latin typeface="PrudentialModern Bold SemiConde" pitchFamily="2" charset="77"/>
                <a:sym typeface="Barlow Condensed"/>
              </a:rPr>
              <a:pPr algn="r">
                <a:defRPr/>
              </a:pPr>
              <a:t>27</a:t>
            </a:fld>
            <a:endParaRPr lang="en" sz="800" b="1" dirty="0">
              <a:solidFill>
                <a:prstClr val="white"/>
              </a:solidFill>
              <a:latin typeface="PrudentialModern Bold SemiConde" pitchFamily="2" charset="77"/>
              <a:sym typeface="Barlow Condensed"/>
            </a:endParaRPr>
          </a:p>
        </p:txBody>
      </p:sp>
      <p:sp>
        <p:nvSpPr>
          <p:cNvPr id="4" name="TextBox 3">
            <a:extLst>
              <a:ext uri="{FF2B5EF4-FFF2-40B4-BE49-F238E27FC236}">
                <a16:creationId xmlns:a16="http://schemas.microsoft.com/office/drawing/2014/main" id="{41B2251E-A13B-B83D-9EE6-5D36292BF02F}"/>
              </a:ext>
            </a:extLst>
          </p:cNvPr>
          <p:cNvSpPr txBox="1"/>
          <p:nvPr/>
        </p:nvSpPr>
        <p:spPr>
          <a:xfrm>
            <a:off x="523401" y="6276307"/>
            <a:ext cx="6385560" cy="215444"/>
          </a:xfrm>
          <a:prstGeom prst="rect">
            <a:avLst/>
          </a:prstGeom>
          <a:noFill/>
        </p:spPr>
        <p:txBody>
          <a:bodyPr wrap="square">
            <a:spAutoFit/>
          </a:bodyPr>
          <a:lstStyle/>
          <a:p>
            <a:r>
              <a:rPr lang="en-GB" sz="800" u="none" strike="noStrike" dirty="0">
                <a:solidFill>
                  <a:schemeClr val="bg1"/>
                </a:solidFill>
                <a:effectLst/>
                <a:latin typeface="PrudentialModern Medium" pitchFamily="2" charset="77"/>
              </a:rPr>
              <a:t>1081381-00001-00</a:t>
            </a:r>
            <a:endParaRPr lang="en-US" sz="800" dirty="0">
              <a:solidFill>
                <a:schemeClr val="bg1"/>
              </a:solidFill>
              <a:latin typeface="PrudentialModern Medium" pitchFamily="2" charset="77"/>
            </a:endParaRPr>
          </a:p>
        </p:txBody>
      </p:sp>
    </p:spTree>
    <p:extLst>
      <p:ext uri="{BB962C8B-B14F-4D97-AF65-F5344CB8AC3E}">
        <p14:creationId xmlns:p14="http://schemas.microsoft.com/office/powerpoint/2010/main" val="3625666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75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509">
          <a:extLst>
            <a:ext uri="{FF2B5EF4-FFF2-40B4-BE49-F238E27FC236}">
              <a16:creationId xmlns:a16="http://schemas.microsoft.com/office/drawing/2014/main" id="{6C8FDC85-E73D-FC95-99D9-6A0C76934D85}"/>
            </a:ext>
          </a:extLst>
        </p:cNvPr>
        <p:cNvGrpSpPr/>
        <p:nvPr/>
      </p:nvGrpSpPr>
      <p:grpSpPr>
        <a:xfrm>
          <a:off x="0" y="0"/>
          <a:ext cx="0" cy="0"/>
          <a:chOff x="0" y="0"/>
          <a:chExt cx="0" cy="0"/>
        </a:xfrm>
      </p:grpSpPr>
      <p:sp>
        <p:nvSpPr>
          <p:cNvPr id="510" name="Google Shape;510;p74">
            <a:extLst>
              <a:ext uri="{FF2B5EF4-FFF2-40B4-BE49-F238E27FC236}">
                <a16:creationId xmlns:a16="http://schemas.microsoft.com/office/drawing/2014/main" id="{06F26B0E-46C0-C7C5-E23A-AF970380F91F}"/>
              </a:ext>
            </a:extLst>
          </p:cNvPr>
          <p:cNvSpPr txBox="1">
            <a:spLocks noGrp="1"/>
          </p:cNvSpPr>
          <p:nvPr>
            <p:ph type="title"/>
          </p:nvPr>
        </p:nvSpPr>
        <p:spPr/>
        <p:txBody>
          <a:bodyPr spcFirstLastPara="1" vert="horz" wrap="square" lIns="0" tIns="0" rIns="0" bIns="0" rtlCol="0" anchor="t" anchorCtr="0">
            <a:noAutofit/>
          </a:bodyPr>
          <a:lstStyle/>
          <a:p>
            <a:r>
              <a:rPr lang="en-US" dirty="0"/>
              <a:t>OUTRO</a:t>
            </a:r>
          </a:p>
        </p:txBody>
      </p:sp>
      <p:sp>
        <p:nvSpPr>
          <p:cNvPr id="2" name="TextBox 1">
            <a:extLst>
              <a:ext uri="{FF2B5EF4-FFF2-40B4-BE49-F238E27FC236}">
                <a16:creationId xmlns:a16="http://schemas.microsoft.com/office/drawing/2014/main" id="{9093377A-BF40-F204-159C-43A62A8B317B}"/>
              </a:ext>
            </a:extLst>
          </p:cNvPr>
          <p:cNvSpPr txBox="1"/>
          <p:nvPr/>
        </p:nvSpPr>
        <p:spPr>
          <a:xfrm>
            <a:off x="523401" y="6276307"/>
            <a:ext cx="6385560" cy="215444"/>
          </a:xfrm>
          <a:prstGeom prst="rect">
            <a:avLst/>
          </a:prstGeom>
          <a:noFill/>
        </p:spPr>
        <p:txBody>
          <a:bodyPr wrap="square">
            <a:spAutoFit/>
          </a:bodyPr>
          <a:lstStyle/>
          <a:p>
            <a:r>
              <a:rPr lang="en-GB" sz="800" u="none" strike="noStrike" dirty="0">
                <a:solidFill>
                  <a:schemeClr val="bg1"/>
                </a:solidFill>
                <a:effectLst/>
                <a:latin typeface="PrudentialModern Medium" pitchFamily="2" charset="77"/>
              </a:rPr>
              <a:t>1081381-00001-00</a:t>
            </a:r>
            <a:endParaRPr lang="en-US" sz="800" dirty="0">
              <a:solidFill>
                <a:schemeClr val="bg1"/>
              </a:solidFill>
              <a:latin typeface="PrudentialModern Medium" pitchFamily="2" charset="77"/>
            </a:endParaRPr>
          </a:p>
        </p:txBody>
      </p:sp>
    </p:spTree>
    <p:extLst>
      <p:ext uri="{BB962C8B-B14F-4D97-AF65-F5344CB8AC3E}">
        <p14:creationId xmlns:p14="http://schemas.microsoft.com/office/powerpoint/2010/main" val="315946284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240227_Pru_150years_Outro_V1">
            <a:hlinkClick r:id="" action="ppaction://media"/>
            <a:extLst>
              <a:ext uri="{FF2B5EF4-FFF2-40B4-BE49-F238E27FC236}">
                <a16:creationId xmlns:a16="http://schemas.microsoft.com/office/drawing/2014/main" id="{F44F3FBA-CC80-18F3-898F-71860A6E5AE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31397"/>
            <a:ext cx="12192000" cy="6889397"/>
          </a:xfrm>
          <a:prstGeom prst="rect">
            <a:avLst/>
          </a:prstGeom>
        </p:spPr>
      </p:pic>
      <p:sp>
        <p:nvSpPr>
          <p:cNvPr id="3" name="Slide Number Placeholder 2">
            <a:extLst>
              <a:ext uri="{FF2B5EF4-FFF2-40B4-BE49-F238E27FC236}">
                <a16:creationId xmlns:a16="http://schemas.microsoft.com/office/drawing/2014/main" id="{BEAFC886-9EC9-E06A-459A-0575F789D3DC}"/>
              </a:ext>
            </a:extLst>
          </p:cNvPr>
          <p:cNvSpPr txBox="1">
            <a:spLocks/>
          </p:cNvSpPr>
          <p:nvPr/>
        </p:nvSpPr>
        <p:spPr>
          <a:xfrm>
            <a:off x="10850811" y="6426092"/>
            <a:ext cx="731600" cy="5248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00000000-1234-1234-1234-123412341234}" type="slidenum">
              <a:rPr lang="en" sz="800" b="1" smtClean="0">
                <a:solidFill>
                  <a:prstClr val="white"/>
                </a:solidFill>
                <a:latin typeface="PrudentialModern Bold SemiConde" pitchFamily="2" charset="77"/>
                <a:sym typeface="Barlow Condensed"/>
              </a:rPr>
              <a:pPr algn="r">
                <a:defRPr/>
              </a:pPr>
              <a:t>29</a:t>
            </a:fld>
            <a:endParaRPr lang="en" sz="800" b="1" dirty="0">
              <a:solidFill>
                <a:prstClr val="white"/>
              </a:solidFill>
              <a:latin typeface="PrudentialModern Bold SemiConde" pitchFamily="2" charset="77"/>
              <a:sym typeface="Barlow Condensed"/>
            </a:endParaRPr>
          </a:p>
        </p:txBody>
      </p:sp>
      <p:sp>
        <p:nvSpPr>
          <p:cNvPr id="4" name="TextBox 3">
            <a:extLst>
              <a:ext uri="{FF2B5EF4-FFF2-40B4-BE49-F238E27FC236}">
                <a16:creationId xmlns:a16="http://schemas.microsoft.com/office/drawing/2014/main" id="{73A5505B-0919-1B86-6488-07CAA68918D3}"/>
              </a:ext>
            </a:extLst>
          </p:cNvPr>
          <p:cNvSpPr txBox="1"/>
          <p:nvPr/>
        </p:nvSpPr>
        <p:spPr>
          <a:xfrm>
            <a:off x="523401" y="6276307"/>
            <a:ext cx="6385560" cy="215444"/>
          </a:xfrm>
          <a:prstGeom prst="rect">
            <a:avLst/>
          </a:prstGeom>
          <a:noFill/>
        </p:spPr>
        <p:txBody>
          <a:bodyPr wrap="square">
            <a:spAutoFit/>
          </a:bodyPr>
          <a:lstStyle/>
          <a:p>
            <a:r>
              <a:rPr lang="en-GB" sz="800" u="none" strike="noStrike" dirty="0">
                <a:solidFill>
                  <a:schemeClr val="bg1"/>
                </a:solidFill>
                <a:effectLst/>
                <a:latin typeface="PrudentialModern Medium" pitchFamily="2" charset="77"/>
              </a:rPr>
              <a:t>1081381-00001-00</a:t>
            </a:r>
            <a:endParaRPr lang="en-US" sz="800" dirty="0">
              <a:solidFill>
                <a:schemeClr val="bg1"/>
              </a:solidFill>
              <a:latin typeface="PrudentialModern Medium" pitchFamily="2" charset="77"/>
            </a:endParaRPr>
          </a:p>
        </p:txBody>
      </p:sp>
    </p:spTree>
    <p:extLst>
      <p:ext uri="{BB962C8B-B14F-4D97-AF65-F5344CB8AC3E}">
        <p14:creationId xmlns:p14="http://schemas.microsoft.com/office/powerpoint/2010/main" val="3783217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5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17BC3"/>
        </a:solidFill>
        <a:effectLst/>
      </p:bgPr>
    </p:bg>
    <p:spTree>
      <p:nvGrpSpPr>
        <p:cNvPr id="1" name="">
          <a:extLst>
            <a:ext uri="{FF2B5EF4-FFF2-40B4-BE49-F238E27FC236}">
              <a16:creationId xmlns:a16="http://schemas.microsoft.com/office/drawing/2014/main" id="{24578734-4277-767A-1502-CEDFB20C7A3E}"/>
            </a:ext>
          </a:extLst>
        </p:cNvPr>
        <p:cNvGrpSpPr/>
        <p:nvPr/>
      </p:nvGrpSpPr>
      <p:grpSpPr>
        <a:xfrm>
          <a:off x="0" y="0"/>
          <a:ext cx="0" cy="0"/>
          <a:chOff x="0" y="0"/>
          <a:chExt cx="0" cy="0"/>
        </a:xfrm>
      </p:grpSpPr>
      <p:sp>
        <p:nvSpPr>
          <p:cNvPr id="16" name="Title 15">
            <a:extLst>
              <a:ext uri="{FF2B5EF4-FFF2-40B4-BE49-F238E27FC236}">
                <a16:creationId xmlns:a16="http://schemas.microsoft.com/office/drawing/2014/main" id="{2F3D50FF-545C-EAD1-9D96-077EFFB740C0}"/>
              </a:ext>
            </a:extLst>
          </p:cNvPr>
          <p:cNvSpPr>
            <a:spLocks noGrp="1"/>
          </p:cNvSpPr>
          <p:nvPr>
            <p:ph type="title"/>
          </p:nvPr>
        </p:nvSpPr>
        <p:spPr>
          <a:xfrm>
            <a:off x="609063" y="2028252"/>
            <a:ext cx="7690514" cy="2801496"/>
          </a:xfrm>
        </p:spPr>
        <p:txBody>
          <a:bodyPr/>
          <a:lstStyle/>
          <a:p>
            <a:pPr>
              <a:lnSpc>
                <a:spcPts val="5400"/>
              </a:lnSpc>
            </a:pPr>
            <a:r>
              <a:rPr lang="en-US" sz="6000" dirty="0">
                <a:latin typeface="PRUDENTIALMODERN BOLD SEMICONDE" pitchFamily="2" charset="77"/>
              </a:rPr>
              <a:t>ON FEBRUARY </a:t>
            </a:r>
            <a:r>
              <a:rPr lang="en-US" sz="6000" spc="-1000" dirty="0">
                <a:latin typeface="PRUDENTIALMODERN BOLD SEMICONDE" pitchFamily="2" charset="77"/>
              </a:rPr>
              <a:t>1</a:t>
            </a:r>
            <a:r>
              <a:rPr lang="en-US" sz="6000" dirty="0">
                <a:latin typeface="PRUDENTIALMODERN BOLD SEMICONDE" pitchFamily="2" charset="77"/>
              </a:rPr>
              <a:t>8, 2025, PRUDENTIAL OFFICIALLY CELEBRATES </a:t>
            </a:r>
            <a:r>
              <a:rPr lang="en-US" sz="6000" spc="-1000" dirty="0">
                <a:solidFill>
                  <a:schemeClr val="bg1"/>
                </a:solidFill>
                <a:latin typeface="PRUDENTIALMODERN BOLD SEMICONDE" pitchFamily="2" charset="77"/>
              </a:rPr>
              <a:t>1</a:t>
            </a:r>
            <a:r>
              <a:rPr lang="en-US" sz="6000" dirty="0">
                <a:solidFill>
                  <a:schemeClr val="bg1"/>
                </a:solidFill>
                <a:latin typeface="PRUDENTIALMODERN BOLD SEMICONDE" pitchFamily="2" charset="77"/>
              </a:rPr>
              <a:t>50 YEARS.</a:t>
            </a:r>
            <a:endParaRPr lang="en-US" sz="6000" dirty="0">
              <a:latin typeface="PRUDENTIALMODERN BOLD SEMICONDE" pitchFamily="2" charset="77"/>
            </a:endParaRPr>
          </a:p>
        </p:txBody>
      </p:sp>
      <p:sp>
        <p:nvSpPr>
          <p:cNvPr id="15" name="TextBox 14">
            <a:extLst>
              <a:ext uri="{FF2B5EF4-FFF2-40B4-BE49-F238E27FC236}">
                <a16:creationId xmlns:a16="http://schemas.microsoft.com/office/drawing/2014/main" id="{E242F823-0D4D-61AE-1BA0-4F18C3159445}"/>
              </a:ext>
            </a:extLst>
          </p:cNvPr>
          <p:cNvSpPr txBox="1"/>
          <p:nvPr/>
        </p:nvSpPr>
        <p:spPr>
          <a:xfrm>
            <a:off x="8384631" y="1920906"/>
            <a:ext cx="3039862" cy="375487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u="none" strike="noStrike" kern="1200" cap="none" spc="0" normalizeH="0" baseline="0" noProof="0" dirty="0">
                <a:ln>
                  <a:noFill/>
                </a:ln>
                <a:solidFill>
                  <a:schemeClr val="bg1"/>
                </a:solidFill>
                <a:effectLst/>
                <a:uLnTx/>
                <a:uFillTx/>
                <a:latin typeface="PrudentialModern" pitchFamily="2" charset="77"/>
              </a:rPr>
              <a:t>For 150 years, Prudential has been the rock for financial security, breaking down barriers, and opening doors to growth for all.</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u="none" strike="noStrike" kern="1200" cap="none" spc="0" normalizeH="0" baseline="0" noProof="0" dirty="0">
              <a:ln>
                <a:noFill/>
              </a:ln>
              <a:solidFill>
                <a:srgbClr val="FFFFFF"/>
              </a:solidFill>
              <a:effectLst/>
              <a:uLnTx/>
              <a:uFillTx/>
              <a:latin typeface="PrudentialModern Medium" pitchFamily="2" charset="77"/>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u="none" strike="noStrike" kern="1200" cap="none" spc="0" normalizeH="0" baseline="0" noProof="0" dirty="0">
                <a:ln>
                  <a:noFill/>
                </a:ln>
                <a:solidFill>
                  <a:srgbClr val="FFFFFF"/>
                </a:solidFill>
                <a:effectLst/>
                <a:uLnTx/>
                <a:uFillTx/>
                <a:latin typeface="PrudentialModern Medium" pitchFamily="2" charset="77"/>
              </a:rPr>
              <a:t>As the world has changed, so have we. Now entering a new era of longevity, our customers’ and clients’ needs are evolving more quickly than ever before.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u="none" strike="noStrike" kern="1200" cap="none" spc="0" normalizeH="0" baseline="0" noProof="0" dirty="0">
              <a:ln>
                <a:noFill/>
              </a:ln>
              <a:solidFill>
                <a:srgbClr val="FFFFFF"/>
              </a:solidFill>
              <a:effectLst/>
              <a:uLnTx/>
              <a:uFillTx/>
              <a:latin typeface="PrudentialModern Medium" pitchFamily="2" charset="77"/>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u="none" strike="noStrike" kern="1200" cap="none" spc="0" normalizeH="0" baseline="0" noProof="0" dirty="0">
                <a:ln>
                  <a:noFill/>
                </a:ln>
                <a:solidFill>
                  <a:srgbClr val="FFFFFF"/>
                </a:solidFill>
                <a:effectLst/>
                <a:uLnTx/>
                <a:uFillTx/>
                <a:latin typeface="PrudentialModern Medium" pitchFamily="2" charset="77"/>
              </a:rPr>
              <a:t>With people, purpose, and innovation at our core, we can help customers and clients plan for a better life, longer, protecting and building financial stability for generations to come.</a:t>
            </a:r>
          </a:p>
        </p:txBody>
      </p:sp>
      <p:sp>
        <p:nvSpPr>
          <p:cNvPr id="21" name="Title 4">
            <a:extLst>
              <a:ext uri="{FF2B5EF4-FFF2-40B4-BE49-F238E27FC236}">
                <a16:creationId xmlns:a16="http://schemas.microsoft.com/office/drawing/2014/main" id="{C18908E0-94FB-4689-D5DA-8AF3EECDB7DC}"/>
              </a:ext>
            </a:extLst>
          </p:cNvPr>
          <p:cNvSpPr txBox="1">
            <a:spLocks/>
          </p:cNvSpPr>
          <p:nvPr/>
        </p:nvSpPr>
        <p:spPr>
          <a:xfrm>
            <a:off x="623670" y="914400"/>
            <a:ext cx="3554630" cy="367608"/>
          </a:xfrm>
          <a:prstGeom prst="rect">
            <a:avLst/>
          </a:prstGeom>
        </p:spPr>
        <p:txBody>
          <a:bodyPr lIns="0" tIns="0" rIns="0" bIns="0">
            <a:normAutofit/>
          </a:bodyPr>
          <a:lstStyle>
            <a:lvl1pPr algn="l" defTabSz="914400" rtl="0" eaLnBrk="1" latinLnBrk="0" hangingPunct="1">
              <a:lnSpc>
                <a:spcPct val="90000"/>
              </a:lnSpc>
              <a:spcBef>
                <a:spcPct val="0"/>
              </a:spcBef>
              <a:buNone/>
              <a:defRPr sz="4400" b="1" i="0" kern="1200">
                <a:solidFill>
                  <a:srgbClr val="001F45"/>
                </a:solidFill>
                <a:latin typeface="PrudentialModern Bold SemiConde" pitchFamily="2" charset="77"/>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200" b="1" i="0" u="none" strike="noStrike" kern="1200" cap="none" spc="0" normalizeH="0" baseline="0" noProof="0">
                <a:ln>
                  <a:noFill/>
                </a:ln>
                <a:solidFill>
                  <a:srgbClr val="001E44"/>
                </a:solidFill>
                <a:effectLst/>
                <a:uLnTx/>
                <a:uFillTx/>
                <a:latin typeface="PrudentialModern Bold SemiConde" pitchFamily="2" charset="77"/>
                <a:ea typeface="+mj-ea"/>
                <a:cs typeface="+mj-cs"/>
              </a:rPr>
              <a:t>BACKGROUND</a:t>
            </a:r>
          </a:p>
        </p:txBody>
      </p:sp>
      <p:sp>
        <p:nvSpPr>
          <p:cNvPr id="2" name="TextBox 1">
            <a:extLst>
              <a:ext uri="{FF2B5EF4-FFF2-40B4-BE49-F238E27FC236}">
                <a16:creationId xmlns:a16="http://schemas.microsoft.com/office/drawing/2014/main" id="{940AEC31-3D0D-4503-F3A7-7A4DFC21DAD3}"/>
              </a:ext>
            </a:extLst>
          </p:cNvPr>
          <p:cNvSpPr txBox="1"/>
          <p:nvPr/>
        </p:nvSpPr>
        <p:spPr>
          <a:xfrm>
            <a:off x="678352" y="6276307"/>
            <a:ext cx="6385560" cy="215444"/>
          </a:xfrm>
          <a:prstGeom prst="rect">
            <a:avLst/>
          </a:prstGeom>
          <a:noFill/>
        </p:spPr>
        <p:txBody>
          <a:bodyPr wrap="square">
            <a:spAutoFit/>
          </a:bodyPr>
          <a:lstStyle/>
          <a:p>
            <a:r>
              <a:rPr lang="en-GB" sz="800" u="none" strike="noStrike" dirty="0">
                <a:solidFill>
                  <a:schemeClr val="bg1"/>
                </a:solidFill>
                <a:effectLst/>
                <a:latin typeface="PrudentialModern Medium" pitchFamily="2" charset="77"/>
              </a:rPr>
              <a:t>1081381-00001-00</a:t>
            </a:r>
            <a:endParaRPr lang="en-US" sz="800" dirty="0">
              <a:solidFill>
                <a:schemeClr val="bg1"/>
              </a:solidFill>
              <a:latin typeface="PrudentialModern Medium" pitchFamily="2" charset="77"/>
            </a:endParaRPr>
          </a:p>
        </p:txBody>
      </p:sp>
    </p:spTree>
    <p:extLst>
      <p:ext uri="{BB962C8B-B14F-4D97-AF65-F5344CB8AC3E}">
        <p14:creationId xmlns:p14="http://schemas.microsoft.com/office/powerpoint/2010/main" val="112730749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240227_Pru_150years_Outro_V2">
            <a:hlinkClick r:id="" action="ppaction://media"/>
            <a:extLst>
              <a:ext uri="{FF2B5EF4-FFF2-40B4-BE49-F238E27FC236}">
                <a16:creationId xmlns:a16="http://schemas.microsoft.com/office/drawing/2014/main" id="{AA7FDB16-6F11-09DF-A18A-402C17E3F13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31397"/>
            <a:ext cx="12192000" cy="6889397"/>
          </a:xfrm>
          <a:prstGeom prst="rect">
            <a:avLst/>
          </a:prstGeom>
        </p:spPr>
      </p:pic>
      <p:sp>
        <p:nvSpPr>
          <p:cNvPr id="3" name="Slide Number Placeholder 2">
            <a:extLst>
              <a:ext uri="{FF2B5EF4-FFF2-40B4-BE49-F238E27FC236}">
                <a16:creationId xmlns:a16="http://schemas.microsoft.com/office/drawing/2014/main" id="{BDDA89D3-7410-D0D3-C235-23DAA4911667}"/>
              </a:ext>
            </a:extLst>
          </p:cNvPr>
          <p:cNvSpPr txBox="1">
            <a:spLocks/>
          </p:cNvSpPr>
          <p:nvPr/>
        </p:nvSpPr>
        <p:spPr>
          <a:xfrm>
            <a:off x="10850811" y="6333200"/>
            <a:ext cx="731600" cy="5248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00000000-1234-1234-1234-123412341234}" type="slidenum">
              <a:rPr lang="en" sz="800" b="1" smtClean="0">
                <a:solidFill>
                  <a:prstClr val="white"/>
                </a:solidFill>
                <a:latin typeface="PrudentialModern Bold SemiConde" pitchFamily="2" charset="77"/>
                <a:sym typeface="Barlow Condensed"/>
              </a:rPr>
              <a:pPr algn="r">
                <a:defRPr/>
              </a:pPr>
              <a:t>30</a:t>
            </a:fld>
            <a:endParaRPr lang="en" sz="800" b="1" dirty="0">
              <a:solidFill>
                <a:prstClr val="white"/>
              </a:solidFill>
              <a:latin typeface="PrudentialModern Bold SemiConde" pitchFamily="2" charset="77"/>
              <a:sym typeface="Barlow Condensed"/>
            </a:endParaRPr>
          </a:p>
        </p:txBody>
      </p:sp>
      <p:sp>
        <p:nvSpPr>
          <p:cNvPr id="4" name="TextBox 3">
            <a:extLst>
              <a:ext uri="{FF2B5EF4-FFF2-40B4-BE49-F238E27FC236}">
                <a16:creationId xmlns:a16="http://schemas.microsoft.com/office/drawing/2014/main" id="{B4D19107-6B29-F3E9-7A1A-1BD0D5776AF0}"/>
              </a:ext>
            </a:extLst>
          </p:cNvPr>
          <p:cNvSpPr txBox="1"/>
          <p:nvPr/>
        </p:nvSpPr>
        <p:spPr>
          <a:xfrm>
            <a:off x="523401" y="6276307"/>
            <a:ext cx="6385560" cy="215444"/>
          </a:xfrm>
          <a:prstGeom prst="rect">
            <a:avLst/>
          </a:prstGeom>
          <a:noFill/>
        </p:spPr>
        <p:txBody>
          <a:bodyPr wrap="square">
            <a:spAutoFit/>
          </a:bodyPr>
          <a:lstStyle/>
          <a:p>
            <a:r>
              <a:rPr lang="en-GB" sz="800" u="none" strike="noStrike" dirty="0">
                <a:solidFill>
                  <a:schemeClr val="bg1"/>
                </a:solidFill>
                <a:effectLst/>
                <a:latin typeface="PrudentialModern Medium" pitchFamily="2" charset="77"/>
              </a:rPr>
              <a:t>1081381-00001-00</a:t>
            </a:r>
            <a:endParaRPr lang="en-US" sz="800" dirty="0">
              <a:solidFill>
                <a:schemeClr val="bg1"/>
              </a:solidFill>
              <a:latin typeface="PrudentialModern Medium" pitchFamily="2" charset="77"/>
            </a:endParaRPr>
          </a:p>
        </p:txBody>
      </p:sp>
    </p:spTree>
    <p:extLst>
      <p:ext uri="{BB962C8B-B14F-4D97-AF65-F5344CB8AC3E}">
        <p14:creationId xmlns:p14="http://schemas.microsoft.com/office/powerpoint/2010/main" val="648694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5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192" name="Google Shape;192;p37"/>
          <p:cNvSpPr txBox="1">
            <a:spLocks noGrp="1"/>
          </p:cNvSpPr>
          <p:nvPr>
            <p:ph type="title"/>
          </p:nvPr>
        </p:nvSpPr>
        <p:spPr>
          <a:xfrm>
            <a:off x="503882" y="581693"/>
            <a:ext cx="11688118" cy="4715136"/>
          </a:xfrm>
          <a:prstGeom prst="rect">
            <a:avLst/>
          </a:prstGeom>
        </p:spPr>
        <p:txBody>
          <a:bodyPr spcFirstLastPara="1" vert="horz" wrap="square" lIns="0" tIns="0" rIns="0" bIns="0" rtlCol="0" anchor="t" anchorCtr="0">
            <a:noAutofit/>
          </a:bodyPr>
          <a:lstStyle/>
          <a:p>
            <a:r>
              <a:rPr lang="en-US" sz="14000" spc="-150" dirty="0"/>
              <a:t>150</a:t>
            </a:r>
            <a:r>
              <a:rPr lang="en-US" sz="14000" spc="-150" baseline="30000" dirty="0"/>
              <a:t>TH</a:t>
            </a:r>
            <a:r>
              <a:rPr lang="en-US" sz="14000" spc="-150" dirty="0"/>
              <a:t> </a:t>
            </a:r>
            <a:br>
              <a:rPr lang="en-US" sz="14000" spc="-150" baseline="30000" dirty="0"/>
            </a:br>
            <a:r>
              <a:rPr lang="en-US" sz="14000" spc="-150" dirty="0"/>
              <a:t>ANNIVERSARY</a:t>
            </a:r>
            <a:endParaRPr lang="en-US" sz="14000" dirty="0"/>
          </a:p>
        </p:txBody>
      </p:sp>
      <p:sp>
        <p:nvSpPr>
          <p:cNvPr id="2" name="Google Shape;194;p37">
            <a:extLst>
              <a:ext uri="{FF2B5EF4-FFF2-40B4-BE49-F238E27FC236}">
                <a16:creationId xmlns:a16="http://schemas.microsoft.com/office/drawing/2014/main" id="{5759D748-4E68-0B1D-C933-A6A14DDE3D9C}"/>
              </a:ext>
            </a:extLst>
          </p:cNvPr>
          <p:cNvSpPr txBox="1"/>
          <p:nvPr/>
        </p:nvSpPr>
        <p:spPr>
          <a:xfrm>
            <a:off x="575336" y="3420657"/>
            <a:ext cx="10384219" cy="677108"/>
          </a:xfrm>
          <a:prstGeom prst="rect">
            <a:avLst/>
          </a:prstGeom>
          <a:noFill/>
          <a:ln>
            <a:noFill/>
          </a:ln>
        </p:spPr>
        <p:txBody>
          <a:bodyPr spcFirstLastPara="1" wrap="square" lIns="0" tIns="0" rIns="0" bIns="0" anchor="t" anchorCtr="0">
            <a:spAutoFit/>
          </a:bodyPr>
          <a:lstStyle/>
          <a:p>
            <a:pPr>
              <a:defRPr/>
            </a:pPr>
            <a:r>
              <a:rPr kumimoji="0" lang="en-US" sz="4400" b="1" u="none" strike="noStrike" kern="1200" cap="none" spc="0" normalizeH="0" baseline="0" noProof="0" dirty="0">
                <a:ln>
                  <a:noFill/>
                </a:ln>
                <a:solidFill>
                  <a:prstClr val="white"/>
                </a:solidFill>
                <a:effectLst/>
                <a:uLnTx/>
                <a:uFillTx/>
                <a:latin typeface="PrudentialModern Bold SemiConde"/>
                <a:ea typeface="Barlow Condensed"/>
                <a:cs typeface="Barlow Condensed"/>
                <a:sym typeface="Barlow Condensed"/>
              </a:rPr>
              <a:t>ASSETS</a:t>
            </a:r>
            <a:r>
              <a:rPr lang="en-US" sz="4400" b="1" dirty="0">
                <a:solidFill>
                  <a:prstClr val="white"/>
                </a:solidFill>
                <a:latin typeface="PrudentialModern Bold SemiConde"/>
                <a:ea typeface="Barlow Condensed"/>
                <a:cs typeface="Barlow Condensed"/>
                <a:sym typeface="Barlow Condensed"/>
              </a:rPr>
              <a:t> &amp; TEMPLATES</a:t>
            </a:r>
            <a:endParaRPr kumimoji="0" lang="en-US" sz="4400" b="1" u="none" strike="noStrike" kern="1200" cap="none" spc="0" normalizeH="0" baseline="0" noProof="0" dirty="0">
              <a:ln>
                <a:noFill/>
              </a:ln>
              <a:solidFill>
                <a:prstClr val="white"/>
              </a:solidFill>
              <a:effectLst/>
              <a:uLnTx/>
              <a:uFillTx/>
              <a:latin typeface="PrudentialModern Bold SemiConde" pitchFamily="2" charset="77"/>
              <a:ea typeface="Barlow Condensed"/>
              <a:cs typeface="Barlow Condensed"/>
              <a:sym typeface="Barlow Condensed"/>
            </a:endParaRPr>
          </a:p>
        </p:txBody>
      </p:sp>
      <p:sp>
        <p:nvSpPr>
          <p:cNvPr id="3" name="Google Shape;485;p71">
            <a:extLst>
              <a:ext uri="{FF2B5EF4-FFF2-40B4-BE49-F238E27FC236}">
                <a16:creationId xmlns:a16="http://schemas.microsoft.com/office/drawing/2014/main" id="{C2E56935-AE63-4564-ABE0-28F0E64E2A79}"/>
              </a:ext>
            </a:extLst>
          </p:cNvPr>
          <p:cNvSpPr txBox="1">
            <a:spLocks/>
          </p:cNvSpPr>
          <p:nvPr/>
        </p:nvSpPr>
        <p:spPr>
          <a:xfrm>
            <a:off x="595924" y="4753359"/>
            <a:ext cx="2624354" cy="762001"/>
          </a:xfrm>
          <a:prstGeom prst="rect">
            <a:avLst/>
          </a:prstGeom>
        </p:spPr>
        <p:txBody>
          <a:bodyPr spcFirstLastPara="1" vert="horz" wrap="square" lIns="0" tIns="0" rIns="0" bIns="0" rtlCol="0" anchor="ctr" anchorCtr="0">
            <a:noAutofit/>
          </a:bodyPr>
          <a:lstStyle>
            <a:lvl1pPr lvl="0" algn="l" defTabSz="914400" rtl="0" eaLnBrk="1" latinLnBrk="0" hangingPunct="1">
              <a:lnSpc>
                <a:spcPct val="70000"/>
              </a:lnSpc>
              <a:spcBef>
                <a:spcPts val="0"/>
              </a:spcBef>
              <a:spcAft>
                <a:spcPts val="0"/>
              </a:spcAft>
              <a:buClr>
                <a:srgbClr val="007BC3"/>
              </a:buClr>
              <a:buSzPts val="12000"/>
              <a:buNone/>
              <a:defRPr sz="11000" b="1" i="0" kern="1200" spc="-150">
                <a:solidFill>
                  <a:srgbClr val="001F45"/>
                </a:solidFill>
                <a:latin typeface="PrudentialModern Bold SemiConde" pitchFamily="2" charset="77"/>
                <a:ea typeface="+mj-ea"/>
                <a:cs typeface="+mj-cs"/>
              </a:defRPr>
            </a:lvl1pPr>
            <a:lvl2pPr lvl="1" algn="ctr" rtl="0">
              <a:lnSpc>
                <a:spcPct val="70000"/>
              </a:lnSpc>
              <a:spcBef>
                <a:spcPts val="0"/>
              </a:spcBef>
              <a:spcAft>
                <a:spcPts val="0"/>
              </a:spcAft>
              <a:buClr>
                <a:srgbClr val="007BC3"/>
              </a:buClr>
              <a:buSzPts val="12000"/>
              <a:buNone/>
              <a:defRPr sz="16000">
                <a:solidFill>
                  <a:srgbClr val="007BC3"/>
                </a:solidFill>
              </a:defRPr>
            </a:lvl2pPr>
            <a:lvl3pPr lvl="2" algn="ctr" rtl="0">
              <a:lnSpc>
                <a:spcPct val="70000"/>
              </a:lnSpc>
              <a:spcBef>
                <a:spcPts val="0"/>
              </a:spcBef>
              <a:spcAft>
                <a:spcPts val="0"/>
              </a:spcAft>
              <a:buClr>
                <a:srgbClr val="007BC3"/>
              </a:buClr>
              <a:buSzPts val="12000"/>
              <a:buNone/>
              <a:defRPr sz="16000">
                <a:solidFill>
                  <a:srgbClr val="007BC3"/>
                </a:solidFill>
              </a:defRPr>
            </a:lvl3pPr>
            <a:lvl4pPr lvl="3" algn="ctr" rtl="0">
              <a:lnSpc>
                <a:spcPct val="70000"/>
              </a:lnSpc>
              <a:spcBef>
                <a:spcPts val="0"/>
              </a:spcBef>
              <a:spcAft>
                <a:spcPts val="0"/>
              </a:spcAft>
              <a:buClr>
                <a:srgbClr val="007BC3"/>
              </a:buClr>
              <a:buSzPts val="12000"/>
              <a:buNone/>
              <a:defRPr sz="16000">
                <a:solidFill>
                  <a:srgbClr val="007BC3"/>
                </a:solidFill>
              </a:defRPr>
            </a:lvl4pPr>
            <a:lvl5pPr lvl="4" algn="ctr" rtl="0">
              <a:lnSpc>
                <a:spcPct val="70000"/>
              </a:lnSpc>
              <a:spcBef>
                <a:spcPts val="0"/>
              </a:spcBef>
              <a:spcAft>
                <a:spcPts val="0"/>
              </a:spcAft>
              <a:buClr>
                <a:srgbClr val="007BC3"/>
              </a:buClr>
              <a:buSzPts val="12000"/>
              <a:buNone/>
              <a:defRPr sz="16000">
                <a:solidFill>
                  <a:srgbClr val="007BC3"/>
                </a:solidFill>
              </a:defRPr>
            </a:lvl5pPr>
            <a:lvl6pPr lvl="5" algn="ctr" rtl="0">
              <a:lnSpc>
                <a:spcPct val="70000"/>
              </a:lnSpc>
              <a:spcBef>
                <a:spcPts val="0"/>
              </a:spcBef>
              <a:spcAft>
                <a:spcPts val="0"/>
              </a:spcAft>
              <a:buClr>
                <a:srgbClr val="007BC3"/>
              </a:buClr>
              <a:buSzPts val="12000"/>
              <a:buNone/>
              <a:defRPr sz="16000">
                <a:solidFill>
                  <a:srgbClr val="007BC3"/>
                </a:solidFill>
              </a:defRPr>
            </a:lvl6pPr>
            <a:lvl7pPr lvl="6" algn="ctr" rtl="0">
              <a:lnSpc>
                <a:spcPct val="70000"/>
              </a:lnSpc>
              <a:spcBef>
                <a:spcPts val="0"/>
              </a:spcBef>
              <a:spcAft>
                <a:spcPts val="0"/>
              </a:spcAft>
              <a:buClr>
                <a:srgbClr val="007BC3"/>
              </a:buClr>
              <a:buSzPts val="12000"/>
              <a:buNone/>
              <a:defRPr sz="16000">
                <a:solidFill>
                  <a:srgbClr val="007BC3"/>
                </a:solidFill>
              </a:defRPr>
            </a:lvl7pPr>
            <a:lvl8pPr lvl="7" algn="ctr" rtl="0">
              <a:lnSpc>
                <a:spcPct val="70000"/>
              </a:lnSpc>
              <a:spcBef>
                <a:spcPts val="0"/>
              </a:spcBef>
              <a:spcAft>
                <a:spcPts val="0"/>
              </a:spcAft>
              <a:buClr>
                <a:srgbClr val="007BC3"/>
              </a:buClr>
              <a:buSzPts val="12000"/>
              <a:buNone/>
              <a:defRPr sz="16000">
                <a:solidFill>
                  <a:srgbClr val="007BC3"/>
                </a:solidFill>
              </a:defRPr>
            </a:lvl8pPr>
            <a:lvl9pPr lvl="8" algn="ctr" rtl="0">
              <a:lnSpc>
                <a:spcPct val="70000"/>
              </a:lnSpc>
              <a:spcBef>
                <a:spcPts val="0"/>
              </a:spcBef>
              <a:spcAft>
                <a:spcPts val="0"/>
              </a:spcAft>
              <a:buClr>
                <a:srgbClr val="007BC3"/>
              </a:buClr>
              <a:buSzPts val="12000"/>
              <a:buNone/>
              <a:defRPr sz="16000">
                <a:solidFill>
                  <a:srgbClr val="007BC3"/>
                </a:solidFill>
              </a:defRPr>
            </a:lvl9pPr>
          </a:lstStyle>
          <a:p>
            <a:pPr>
              <a:lnSpc>
                <a:spcPct val="100000"/>
              </a:lnSpc>
            </a:pPr>
            <a:r>
              <a:rPr lang="en-US" sz="1200" b="0" spc="0" dirty="0">
                <a:solidFill>
                  <a:srgbClr val="FEFFFE"/>
                </a:solidFill>
                <a:latin typeface="PrudentialModern Light" pitchFamily="2" charset="77"/>
              </a:rPr>
              <a:t>All assets and templates will be available to download from the </a:t>
            </a:r>
            <a:r>
              <a:rPr lang="en-US" sz="1200" b="0" spc="0" dirty="0">
                <a:solidFill>
                  <a:srgbClr val="FEFFFE"/>
                </a:solidFill>
                <a:latin typeface="PrudentialModern Light" pitchFamily="2" charset="77"/>
                <a:hlinkClick r:id="rId3"/>
              </a:rPr>
              <a:t>Brand Portal </a:t>
            </a:r>
            <a:r>
              <a:rPr lang="en-US" sz="1200" b="0" spc="0" dirty="0">
                <a:solidFill>
                  <a:srgbClr val="FEFFFE"/>
                </a:solidFill>
                <a:latin typeface="PrudentialModern Light" pitchFamily="2" charset="77"/>
              </a:rPr>
              <a:t>from January 1, 2025. to help provide consistency throughout the celebrations.</a:t>
            </a:r>
            <a:endParaRPr lang="en-US" b="0" dirty="0">
              <a:latin typeface="PrudentialModern Light" pitchFamily="2" charset="77"/>
            </a:endParaRPr>
          </a:p>
        </p:txBody>
      </p:sp>
      <p:sp>
        <p:nvSpPr>
          <p:cNvPr id="4" name="TextBox 3">
            <a:extLst>
              <a:ext uri="{FF2B5EF4-FFF2-40B4-BE49-F238E27FC236}">
                <a16:creationId xmlns:a16="http://schemas.microsoft.com/office/drawing/2014/main" id="{852EED50-DA82-CB05-5C4B-27CE0ABD17EB}"/>
              </a:ext>
            </a:extLst>
          </p:cNvPr>
          <p:cNvSpPr txBox="1"/>
          <p:nvPr/>
        </p:nvSpPr>
        <p:spPr>
          <a:xfrm>
            <a:off x="523401" y="6452524"/>
            <a:ext cx="6385560" cy="215444"/>
          </a:xfrm>
          <a:prstGeom prst="rect">
            <a:avLst/>
          </a:prstGeom>
          <a:noFill/>
        </p:spPr>
        <p:txBody>
          <a:bodyPr wrap="square">
            <a:spAutoFit/>
          </a:bodyPr>
          <a:lstStyle/>
          <a:p>
            <a:r>
              <a:rPr lang="en-GB" sz="800" u="none" strike="noStrike" dirty="0">
                <a:solidFill>
                  <a:schemeClr val="bg1"/>
                </a:solidFill>
                <a:effectLst/>
                <a:latin typeface="PrudentialModern Medium" pitchFamily="2" charset="77"/>
              </a:rPr>
              <a:t>1081381-00001-00</a:t>
            </a:r>
            <a:endParaRPr lang="en-US" sz="800" dirty="0">
              <a:solidFill>
                <a:schemeClr val="bg1"/>
              </a:solidFill>
              <a:latin typeface="PrudentialModern Medium" pitchFamily="2" charset="77"/>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509"/>
        <p:cNvGrpSpPr/>
        <p:nvPr/>
      </p:nvGrpSpPr>
      <p:grpSpPr>
        <a:xfrm>
          <a:off x="0" y="0"/>
          <a:ext cx="0" cy="0"/>
          <a:chOff x="0" y="0"/>
          <a:chExt cx="0" cy="0"/>
        </a:xfrm>
      </p:grpSpPr>
      <p:pic>
        <p:nvPicPr>
          <p:cNvPr id="2" name="Picture 1">
            <a:extLst>
              <a:ext uri="{FF2B5EF4-FFF2-40B4-BE49-F238E27FC236}">
                <a16:creationId xmlns:a16="http://schemas.microsoft.com/office/drawing/2014/main" id="{73D5D511-40FD-B156-82FE-7403C659AF9A}"/>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0" y="-9905"/>
            <a:ext cx="12377056" cy="6916590"/>
          </a:xfrm>
          <a:prstGeom prst="rect">
            <a:avLst/>
          </a:prstGeom>
        </p:spPr>
      </p:pic>
      <p:sp>
        <p:nvSpPr>
          <p:cNvPr id="4" name="Slide Number Placeholder 2">
            <a:extLst>
              <a:ext uri="{FF2B5EF4-FFF2-40B4-BE49-F238E27FC236}">
                <a16:creationId xmlns:a16="http://schemas.microsoft.com/office/drawing/2014/main" id="{E672B890-047B-F19C-7BED-5584E06403FE}"/>
              </a:ext>
            </a:extLst>
          </p:cNvPr>
          <p:cNvSpPr txBox="1">
            <a:spLocks/>
          </p:cNvSpPr>
          <p:nvPr/>
        </p:nvSpPr>
        <p:spPr>
          <a:xfrm>
            <a:off x="10850811" y="6404637"/>
            <a:ext cx="731600" cy="5248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00000000-1234-1234-1234-123412341234}" type="slidenum">
              <a:rPr lang="en" sz="800" b="1" smtClean="0">
                <a:solidFill>
                  <a:prstClr val="white"/>
                </a:solidFill>
                <a:latin typeface="PrudentialModern Bold SemiConde" pitchFamily="2" charset="77"/>
                <a:sym typeface="Barlow Condensed"/>
              </a:rPr>
              <a:pPr algn="r">
                <a:defRPr/>
              </a:pPr>
              <a:t>32</a:t>
            </a:fld>
            <a:endParaRPr lang="en" sz="800" b="1" dirty="0">
              <a:solidFill>
                <a:prstClr val="white"/>
              </a:solidFill>
              <a:latin typeface="PrudentialModern Bold SemiConde" pitchFamily="2" charset="77"/>
              <a:sym typeface="Barlow Condensed"/>
            </a:endParaRPr>
          </a:p>
        </p:txBody>
      </p:sp>
      <p:sp>
        <p:nvSpPr>
          <p:cNvPr id="3" name="Google Shape;44;p8">
            <a:extLst>
              <a:ext uri="{FF2B5EF4-FFF2-40B4-BE49-F238E27FC236}">
                <a16:creationId xmlns:a16="http://schemas.microsoft.com/office/drawing/2014/main" id="{2B8BCC98-D32F-B35E-EC61-F9DF1F8B6D30}"/>
              </a:ext>
            </a:extLst>
          </p:cNvPr>
          <p:cNvSpPr txBox="1"/>
          <p:nvPr/>
        </p:nvSpPr>
        <p:spPr>
          <a:xfrm rot="16200000">
            <a:off x="-2764947" y="469520"/>
            <a:ext cx="6364667" cy="436017"/>
          </a:xfrm>
          <a:prstGeom prst="rect">
            <a:avLst/>
          </a:prstGeom>
          <a:noFill/>
          <a:ln>
            <a:noFill/>
          </a:ln>
        </p:spPr>
        <p:txBody>
          <a:bodyPr spcFirstLastPara="1" wrap="square" lIns="0" tIns="0" rIns="0" bIns="0" anchor="t" anchorCtr="0">
            <a:spAutoFit/>
          </a:bodyPr>
          <a:lstStyle/>
          <a:p>
            <a:pPr marL="0" lvl="0" indent="0" algn="l" rtl="0">
              <a:lnSpc>
                <a:spcPts val="3420"/>
              </a:lnSpc>
              <a:spcBef>
                <a:spcPts val="0"/>
              </a:spcBef>
              <a:spcAft>
                <a:spcPts val="0"/>
              </a:spcAft>
              <a:buNone/>
            </a:pPr>
            <a:r>
              <a:rPr lang="en-US" sz="3600" b="1" dirty="0">
                <a:solidFill>
                  <a:schemeClr val="bg1"/>
                </a:solidFill>
                <a:latin typeface="PrudentialModern Bold SemiConde" pitchFamily="2" charset="77"/>
                <a:ea typeface="Barlow Condensed Medium"/>
                <a:cs typeface="Barlow Condensed Medium"/>
                <a:sym typeface="Barlow Condensed Medium"/>
              </a:rPr>
              <a:t>EMAIL SIGNATURE</a:t>
            </a:r>
            <a:endParaRPr lang="en-US" sz="3600" b="1" i="0" dirty="0">
              <a:solidFill>
                <a:schemeClr val="bg1"/>
              </a:solidFill>
              <a:latin typeface="PrudentialModern Bold SemiConde" pitchFamily="2" charset="77"/>
              <a:ea typeface="Barlow Condensed Medium"/>
              <a:cs typeface="Barlow Condensed Medium"/>
              <a:sym typeface="Barlow Condensed Medium"/>
            </a:endParaRPr>
          </a:p>
        </p:txBody>
      </p:sp>
      <p:pic>
        <p:nvPicPr>
          <p:cNvPr id="6" name="Picture 5">
            <a:extLst>
              <a:ext uri="{FF2B5EF4-FFF2-40B4-BE49-F238E27FC236}">
                <a16:creationId xmlns:a16="http://schemas.microsoft.com/office/drawing/2014/main" id="{CB30D5B7-6BCB-0EC3-FCB4-B6A4C2B7C0B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92040" y="4123504"/>
            <a:ext cx="2478408" cy="1394105"/>
          </a:xfrm>
          <a:prstGeom prst="rect">
            <a:avLst/>
          </a:prstGeom>
        </p:spPr>
      </p:pic>
      <p:pic>
        <p:nvPicPr>
          <p:cNvPr id="7" name="Picture 6">
            <a:extLst>
              <a:ext uri="{FF2B5EF4-FFF2-40B4-BE49-F238E27FC236}">
                <a16:creationId xmlns:a16="http://schemas.microsoft.com/office/drawing/2014/main" id="{247863BC-3D3A-2D94-AB04-97B0168BE14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031027" y="3876420"/>
            <a:ext cx="2478408" cy="1394105"/>
          </a:xfrm>
          <a:prstGeom prst="rect">
            <a:avLst/>
          </a:prstGeom>
        </p:spPr>
      </p:pic>
      <p:sp>
        <p:nvSpPr>
          <p:cNvPr id="9" name="TextBox 8">
            <a:extLst>
              <a:ext uri="{FF2B5EF4-FFF2-40B4-BE49-F238E27FC236}">
                <a16:creationId xmlns:a16="http://schemas.microsoft.com/office/drawing/2014/main" id="{3DDDD989-9411-FAC1-A46D-6FD50C3AC64B}"/>
              </a:ext>
            </a:extLst>
          </p:cNvPr>
          <p:cNvSpPr txBox="1"/>
          <p:nvPr/>
        </p:nvSpPr>
        <p:spPr>
          <a:xfrm>
            <a:off x="523401" y="6276307"/>
            <a:ext cx="6385560" cy="215444"/>
          </a:xfrm>
          <a:prstGeom prst="rect">
            <a:avLst/>
          </a:prstGeom>
          <a:noFill/>
        </p:spPr>
        <p:txBody>
          <a:bodyPr wrap="square">
            <a:spAutoFit/>
          </a:bodyPr>
          <a:lstStyle/>
          <a:p>
            <a:r>
              <a:rPr lang="en-GB" sz="800" u="none" strike="noStrike" dirty="0">
                <a:solidFill>
                  <a:schemeClr val="bg1"/>
                </a:solidFill>
                <a:effectLst/>
                <a:latin typeface="PrudentialModern Medium" pitchFamily="2" charset="77"/>
              </a:rPr>
              <a:t>1081381-00001-00</a:t>
            </a:r>
            <a:endParaRPr lang="en-US" sz="800" dirty="0">
              <a:solidFill>
                <a:schemeClr val="bg1"/>
              </a:solidFill>
              <a:latin typeface="PrudentialModern Medium" pitchFamily="2" charset="77"/>
            </a:endParaRPr>
          </a:p>
        </p:txBody>
      </p:sp>
    </p:spTree>
    <p:extLst>
      <p:ext uri="{BB962C8B-B14F-4D97-AF65-F5344CB8AC3E}">
        <p14:creationId xmlns:p14="http://schemas.microsoft.com/office/powerpoint/2010/main" val="360465422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11454F-1899-1445-BB9F-C9F6E2E63D71}"/>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0B1342CF-DC80-E4BB-3CAE-54A119DAD226}"/>
              </a:ext>
            </a:extLst>
          </p:cNvPr>
          <p:cNvSpPr/>
          <p:nvPr/>
        </p:nvSpPr>
        <p:spPr>
          <a:xfrm>
            <a:off x="7481454" y="0"/>
            <a:ext cx="4710545" cy="6858000"/>
          </a:xfrm>
          <a:prstGeom prst="rect">
            <a:avLst/>
          </a:prstGeom>
          <a:solidFill>
            <a:srgbClr val="001F4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Google Shape;44;p8">
            <a:extLst>
              <a:ext uri="{FF2B5EF4-FFF2-40B4-BE49-F238E27FC236}">
                <a16:creationId xmlns:a16="http://schemas.microsoft.com/office/drawing/2014/main" id="{3383C08B-5B39-09AC-8D98-DF4B62E60A8A}"/>
              </a:ext>
            </a:extLst>
          </p:cNvPr>
          <p:cNvSpPr txBox="1"/>
          <p:nvPr/>
        </p:nvSpPr>
        <p:spPr>
          <a:xfrm>
            <a:off x="1954034" y="223714"/>
            <a:ext cx="1293991" cy="107722"/>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US" sz="700" b="1" dirty="0">
                <a:solidFill>
                  <a:srgbClr val="001F45"/>
                </a:solidFill>
                <a:latin typeface="PrudentialModern Bold SemiConde" pitchFamily="2" charset="77"/>
                <a:ea typeface="Barlow Condensed Medium"/>
                <a:cs typeface="Barlow Condensed Medium"/>
                <a:sym typeface="Barlow Condensed Medium"/>
              </a:rPr>
              <a:t>ASSETS &amp; TEMPLATES</a:t>
            </a:r>
            <a:endParaRPr lang="en-US" sz="700" b="1" i="0" dirty="0">
              <a:solidFill>
                <a:srgbClr val="001F45"/>
              </a:solidFill>
              <a:latin typeface="PrudentialModern Bold SemiConde" pitchFamily="2" charset="77"/>
              <a:ea typeface="Barlow Condensed Medium"/>
              <a:cs typeface="Barlow Condensed Medium"/>
              <a:sym typeface="Barlow Condensed Medium"/>
            </a:endParaRPr>
          </a:p>
        </p:txBody>
      </p:sp>
      <p:sp>
        <p:nvSpPr>
          <p:cNvPr id="6" name="TextBox 5">
            <a:extLst>
              <a:ext uri="{FF2B5EF4-FFF2-40B4-BE49-F238E27FC236}">
                <a16:creationId xmlns:a16="http://schemas.microsoft.com/office/drawing/2014/main" id="{EA7D0589-DBC8-8CFF-4086-25234C2D3204}"/>
              </a:ext>
            </a:extLst>
          </p:cNvPr>
          <p:cNvSpPr txBox="1"/>
          <p:nvPr/>
        </p:nvSpPr>
        <p:spPr>
          <a:xfrm>
            <a:off x="4133267" y="-3392269"/>
            <a:ext cx="3250949" cy="1200329"/>
          </a:xfrm>
          <a:prstGeom prst="rect">
            <a:avLst/>
          </a:prstGeom>
          <a:solidFill>
            <a:srgbClr val="001F45"/>
          </a:solidFill>
        </p:spPr>
        <p:txBody>
          <a:bodyPr wrap="square">
            <a:spAutoFit/>
          </a:bodyPr>
          <a:lstStyle/>
          <a:p>
            <a:pPr algn="r"/>
            <a:r>
              <a:rPr lang="en-GB" sz="1200" b="1" dirty="0">
                <a:solidFill>
                  <a:srgbClr val="017BC3"/>
                </a:solidFill>
                <a:latin typeface="PrudentialModern Bold SemiConde" pitchFamily="2" charset="77"/>
              </a:rPr>
              <a:t>CONTACT INFORMATION</a:t>
            </a:r>
          </a:p>
          <a:p>
            <a:pPr algn="r"/>
            <a:r>
              <a:rPr lang="en-GB" sz="1200" dirty="0">
                <a:solidFill>
                  <a:schemeClr val="bg1"/>
                </a:solidFill>
                <a:effectLst/>
                <a:latin typeface="PrudentialModern Medium" pitchFamily="2" charset="77"/>
              </a:rPr>
              <a:t>The entire contact information</a:t>
            </a:r>
          </a:p>
          <a:p>
            <a:pPr algn="r"/>
            <a:r>
              <a:rPr lang="en-GB" sz="1200" dirty="0">
                <a:solidFill>
                  <a:schemeClr val="bg1"/>
                </a:solidFill>
                <a:effectLst/>
                <a:latin typeface="PrudentialModern Medium" pitchFamily="2" charset="77"/>
              </a:rPr>
              <a:t>is set in 11PX CALIBRI</a:t>
            </a:r>
          </a:p>
          <a:p>
            <a:pPr algn="r"/>
            <a:r>
              <a:rPr lang="en-GB" sz="1200" dirty="0">
                <a:solidFill>
                  <a:schemeClr val="bg1"/>
                </a:solidFill>
                <a:effectLst/>
                <a:latin typeface="PrudentialModern Medium" pitchFamily="2" charset="77"/>
              </a:rPr>
              <a:t>The designation for phone number is set in</a:t>
            </a:r>
          </a:p>
          <a:p>
            <a:pPr algn="r"/>
            <a:r>
              <a:rPr lang="en-GB" sz="1200" dirty="0">
                <a:solidFill>
                  <a:schemeClr val="bg1"/>
                </a:solidFill>
                <a:effectLst/>
                <a:latin typeface="PrudentialModern Medium" pitchFamily="2" charset="77"/>
              </a:rPr>
              <a:t>REGULAR, using P for land line, M for</a:t>
            </a:r>
          </a:p>
          <a:p>
            <a:pPr algn="r"/>
            <a:r>
              <a:rPr lang="en-GB" sz="1200" dirty="0">
                <a:solidFill>
                  <a:schemeClr val="bg1"/>
                </a:solidFill>
                <a:effectLst/>
                <a:latin typeface="PrudentialModern Medium" pitchFamily="2" charset="77"/>
              </a:rPr>
              <a:t>mobile, F for fax, E for email</a:t>
            </a:r>
          </a:p>
        </p:txBody>
      </p:sp>
      <p:sp>
        <p:nvSpPr>
          <p:cNvPr id="10" name="Slide Number Placeholder 2">
            <a:extLst>
              <a:ext uri="{FF2B5EF4-FFF2-40B4-BE49-F238E27FC236}">
                <a16:creationId xmlns:a16="http://schemas.microsoft.com/office/drawing/2014/main" id="{90523099-BB28-3F2D-1ECB-5A71876DCD1A}"/>
              </a:ext>
            </a:extLst>
          </p:cNvPr>
          <p:cNvSpPr txBox="1">
            <a:spLocks/>
          </p:cNvSpPr>
          <p:nvPr/>
        </p:nvSpPr>
        <p:spPr>
          <a:xfrm>
            <a:off x="10850811" y="6404637"/>
            <a:ext cx="731600" cy="5248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00000000-1234-1234-1234-123412341234}" type="slidenum">
              <a:rPr lang="en" sz="800" b="1" smtClean="0">
                <a:solidFill>
                  <a:prstClr val="white"/>
                </a:solidFill>
                <a:latin typeface="PrudentialModern Bold SemiConde" pitchFamily="2" charset="77"/>
                <a:sym typeface="Barlow Condensed"/>
              </a:rPr>
              <a:pPr algn="r">
                <a:defRPr/>
              </a:pPr>
              <a:t>33</a:t>
            </a:fld>
            <a:endParaRPr lang="en" sz="800" b="1" dirty="0">
              <a:solidFill>
                <a:prstClr val="white"/>
              </a:solidFill>
              <a:latin typeface="PrudentialModern Bold SemiConde" pitchFamily="2" charset="77"/>
              <a:sym typeface="Barlow Condensed"/>
            </a:endParaRPr>
          </a:p>
        </p:txBody>
      </p:sp>
      <p:sp>
        <p:nvSpPr>
          <p:cNvPr id="11" name="Google Shape;44;p8">
            <a:extLst>
              <a:ext uri="{FF2B5EF4-FFF2-40B4-BE49-F238E27FC236}">
                <a16:creationId xmlns:a16="http://schemas.microsoft.com/office/drawing/2014/main" id="{AE8B0F6A-F9FA-CAF5-F4CD-C0BAD10EF199}"/>
              </a:ext>
            </a:extLst>
          </p:cNvPr>
          <p:cNvSpPr txBox="1"/>
          <p:nvPr/>
        </p:nvSpPr>
        <p:spPr>
          <a:xfrm>
            <a:off x="8034277" y="627342"/>
            <a:ext cx="6364667" cy="872034"/>
          </a:xfrm>
          <a:prstGeom prst="rect">
            <a:avLst/>
          </a:prstGeom>
          <a:noFill/>
          <a:ln>
            <a:noFill/>
          </a:ln>
        </p:spPr>
        <p:txBody>
          <a:bodyPr spcFirstLastPara="1" wrap="square" lIns="0" tIns="0" rIns="0" bIns="0" anchor="t" anchorCtr="0">
            <a:spAutoFit/>
          </a:bodyPr>
          <a:lstStyle/>
          <a:p>
            <a:pPr marL="0" lvl="0" indent="0" algn="l" rtl="0">
              <a:lnSpc>
                <a:spcPts val="3420"/>
              </a:lnSpc>
              <a:spcBef>
                <a:spcPts val="0"/>
              </a:spcBef>
              <a:spcAft>
                <a:spcPts val="0"/>
              </a:spcAft>
              <a:buNone/>
            </a:pPr>
            <a:r>
              <a:rPr lang="en-US" sz="3600" b="1" dirty="0">
                <a:solidFill>
                  <a:schemeClr val="bg1"/>
                </a:solidFill>
                <a:latin typeface="PrudentialModern Bold SemiConde" pitchFamily="2" charset="77"/>
                <a:ea typeface="Barlow Condensed Medium"/>
                <a:cs typeface="Barlow Condensed Medium"/>
                <a:sym typeface="Barlow Condensed Medium"/>
              </a:rPr>
              <a:t>EMAIL SIGNATURE</a:t>
            </a:r>
            <a:br>
              <a:rPr lang="en-US" sz="3600" b="1" dirty="0">
                <a:solidFill>
                  <a:schemeClr val="bg1"/>
                </a:solidFill>
                <a:latin typeface="PrudentialModern Bold SemiConde" pitchFamily="2" charset="77"/>
                <a:ea typeface="Barlow Condensed Medium"/>
                <a:cs typeface="Barlow Condensed Medium"/>
                <a:sym typeface="Barlow Condensed Medium"/>
              </a:rPr>
            </a:br>
            <a:r>
              <a:rPr lang="en-US" sz="3600" b="1" dirty="0">
                <a:solidFill>
                  <a:srgbClr val="017BC3"/>
                </a:solidFill>
                <a:latin typeface="PrudentialModern Bold SemiConde" pitchFamily="2" charset="77"/>
                <a:ea typeface="Barlow Condensed Medium"/>
                <a:cs typeface="Barlow Condensed Medium"/>
                <a:sym typeface="Barlow Condensed Medium"/>
              </a:rPr>
              <a:t>FOR ALL DEVICES</a:t>
            </a:r>
            <a:endParaRPr lang="en-US" sz="3600" b="1" i="0" dirty="0">
              <a:solidFill>
                <a:srgbClr val="017BC3"/>
              </a:solidFill>
              <a:latin typeface="PrudentialModern Bold SemiConde" pitchFamily="2" charset="77"/>
              <a:ea typeface="Barlow Condensed Medium"/>
              <a:cs typeface="Barlow Condensed Medium"/>
              <a:sym typeface="Barlow Condensed Medium"/>
            </a:endParaRPr>
          </a:p>
        </p:txBody>
      </p:sp>
      <p:sp>
        <p:nvSpPr>
          <p:cNvPr id="13" name="TextBox 12">
            <a:extLst>
              <a:ext uri="{FF2B5EF4-FFF2-40B4-BE49-F238E27FC236}">
                <a16:creationId xmlns:a16="http://schemas.microsoft.com/office/drawing/2014/main" id="{549558E0-B0AC-4377-97A5-41AB556DAFBE}"/>
              </a:ext>
            </a:extLst>
          </p:cNvPr>
          <p:cNvSpPr txBox="1"/>
          <p:nvPr/>
        </p:nvSpPr>
        <p:spPr>
          <a:xfrm>
            <a:off x="581108" y="2346730"/>
            <a:ext cx="7343692" cy="2115964"/>
          </a:xfrm>
          <a:prstGeom prst="rect">
            <a:avLst/>
          </a:prstGeom>
          <a:noFill/>
        </p:spPr>
        <p:txBody>
          <a:bodyPr wrap="square">
            <a:spAutoFit/>
          </a:bodyPr>
          <a:lstStyle/>
          <a:p>
            <a:r>
              <a:rPr lang="en-GB" b="1" kern="100" dirty="0">
                <a:solidFill>
                  <a:srgbClr val="001F45"/>
                </a:solidFill>
                <a:latin typeface="Arial" panose="020B0604020202020204" pitchFamily="34" charset="0"/>
                <a:ea typeface="Aptos" panose="020B0004020202020204" pitchFamily="34" charset="0"/>
                <a:cs typeface="Arial" panose="020B0604020202020204" pitchFamily="34" charset="0"/>
              </a:rPr>
              <a:t>J</a:t>
            </a:r>
            <a:r>
              <a:rPr lang="en-GB" b="1" kern="100" dirty="0">
                <a:solidFill>
                  <a:srgbClr val="001F45"/>
                </a:solidFill>
                <a:effectLst/>
                <a:latin typeface="Arial" panose="020B0604020202020204" pitchFamily="34" charset="0"/>
                <a:ea typeface="Aptos" panose="020B0004020202020204" pitchFamily="34" charset="0"/>
                <a:cs typeface="Arial" panose="020B0604020202020204" pitchFamily="34" charset="0"/>
              </a:rPr>
              <a:t>ohnathan Smith </a:t>
            </a:r>
            <a:r>
              <a:rPr lang="en-GB" i="1" kern="100" dirty="0">
                <a:solidFill>
                  <a:srgbClr val="001F45"/>
                </a:solidFill>
                <a:effectLst/>
                <a:latin typeface="Arial" panose="020B0604020202020204" pitchFamily="34" charset="0"/>
                <a:ea typeface="Aptos" panose="020B0004020202020204" pitchFamily="34" charset="0"/>
                <a:cs typeface="Arial" panose="020B0604020202020204" pitchFamily="34" charset="0"/>
              </a:rPr>
              <a:t>(He/Him/His)</a:t>
            </a:r>
          </a:p>
          <a:p>
            <a:r>
              <a:rPr lang="en-GB" kern="100" dirty="0">
                <a:solidFill>
                  <a:srgbClr val="001F45"/>
                </a:solidFill>
                <a:latin typeface="Arial" panose="020B0604020202020204" pitchFamily="34" charset="0"/>
                <a:ea typeface="Aptos" panose="020B0004020202020204" pitchFamily="34" charset="0"/>
                <a:cs typeface="Arial" panose="020B0604020202020204" pitchFamily="34" charset="0"/>
              </a:rPr>
              <a:t>Director</a:t>
            </a:r>
          </a:p>
          <a:p>
            <a:endParaRPr lang="en-GB" sz="1550" b="1" kern="100" dirty="0">
              <a:solidFill>
                <a:srgbClr val="001F45"/>
              </a:solidFill>
              <a:latin typeface="Arial" panose="020B0604020202020204" pitchFamily="34" charset="0"/>
              <a:ea typeface="Aptos" panose="020B0004020202020204" pitchFamily="34" charset="0"/>
              <a:cs typeface="Arial" panose="020B0604020202020204" pitchFamily="34" charset="0"/>
            </a:endParaRPr>
          </a:p>
          <a:p>
            <a:r>
              <a:rPr lang="en-GB" sz="1550" b="1" kern="100" dirty="0">
                <a:solidFill>
                  <a:srgbClr val="001F45"/>
                </a:solidFill>
                <a:latin typeface="Arial" panose="020B0604020202020204" pitchFamily="34" charset="0"/>
                <a:ea typeface="Aptos" panose="020B0004020202020204" pitchFamily="34" charset="0"/>
                <a:cs typeface="Arial" panose="020B0604020202020204" pitchFamily="34" charset="0"/>
              </a:rPr>
              <a:t>Enterprise Workplace Service | Corporate Real Estate</a:t>
            </a:r>
          </a:p>
          <a:p>
            <a:r>
              <a:rPr lang="en-GB" sz="1550" kern="100" dirty="0">
                <a:solidFill>
                  <a:srgbClr val="001F45"/>
                </a:solidFill>
                <a:effectLst/>
                <a:latin typeface="Arial" panose="020B0604020202020204" pitchFamily="34" charset="0"/>
                <a:ea typeface="Aptos" panose="020B0004020202020204" pitchFamily="34" charset="0"/>
                <a:cs typeface="Arial" panose="020B0604020202020204" pitchFamily="34" charset="0"/>
              </a:rPr>
              <a:t>751 Street Newark, NJ 07102</a:t>
            </a:r>
          </a:p>
          <a:p>
            <a:r>
              <a:rPr lang="en-GB" sz="1550" kern="100" dirty="0">
                <a:solidFill>
                  <a:srgbClr val="001F45"/>
                </a:solidFill>
                <a:latin typeface="Arial" panose="020B0604020202020204" pitchFamily="34" charset="0"/>
                <a:ea typeface="Aptos" panose="020B0004020202020204" pitchFamily="34" charset="0"/>
                <a:cs typeface="Arial" panose="020B0604020202020204" pitchFamily="34" charset="0"/>
              </a:rPr>
              <a:t>C: 123 456 7890  O: 123 456 7899</a:t>
            </a:r>
          </a:p>
          <a:p>
            <a:r>
              <a:rPr lang="en-GB" sz="1550" kern="100" dirty="0" err="1">
                <a:solidFill>
                  <a:srgbClr val="001F45"/>
                </a:solidFill>
                <a:effectLst/>
                <a:latin typeface="Arial" panose="020B0604020202020204" pitchFamily="34" charset="0"/>
                <a:ea typeface="Aptos" panose="020B0004020202020204" pitchFamily="34" charset="0"/>
                <a:cs typeface="Arial" panose="020B0604020202020204" pitchFamily="34" charset="0"/>
              </a:rPr>
              <a:t>johnathan.smith@prudential.com</a:t>
            </a:r>
            <a:endParaRPr lang="en-GB" sz="1550" kern="100" dirty="0">
              <a:solidFill>
                <a:srgbClr val="001F45"/>
              </a:solidFill>
              <a:effectLst/>
              <a:latin typeface="Arial" panose="020B0604020202020204" pitchFamily="34" charset="0"/>
              <a:ea typeface="Aptos" panose="020B0004020202020204" pitchFamily="34" charset="0"/>
              <a:cs typeface="Arial" panose="020B0604020202020204" pitchFamily="34" charset="0"/>
            </a:endParaRPr>
          </a:p>
          <a:p>
            <a:endParaRPr lang="en-GB" kern="100" dirty="0">
              <a:solidFill>
                <a:srgbClr val="001F45"/>
              </a:solidFill>
              <a:effectLst/>
              <a:latin typeface="Arial" panose="020B0604020202020204" pitchFamily="34" charset="0"/>
              <a:ea typeface="Aptos" panose="020B0004020202020204" pitchFamily="34" charset="0"/>
              <a:cs typeface="Arial" panose="020B0604020202020204" pitchFamily="34" charset="0"/>
            </a:endParaRPr>
          </a:p>
        </p:txBody>
      </p:sp>
      <p:sp>
        <p:nvSpPr>
          <p:cNvPr id="14" name="Google Shape;485;p71">
            <a:extLst>
              <a:ext uri="{FF2B5EF4-FFF2-40B4-BE49-F238E27FC236}">
                <a16:creationId xmlns:a16="http://schemas.microsoft.com/office/drawing/2014/main" id="{19EEFADB-DD33-CD96-F103-E2B47F160A0C}"/>
              </a:ext>
            </a:extLst>
          </p:cNvPr>
          <p:cNvSpPr txBox="1">
            <a:spLocks/>
          </p:cNvSpPr>
          <p:nvPr/>
        </p:nvSpPr>
        <p:spPr>
          <a:xfrm>
            <a:off x="8048133" y="1460906"/>
            <a:ext cx="3010818" cy="515135"/>
          </a:xfrm>
          <a:prstGeom prst="rect">
            <a:avLst/>
          </a:prstGeom>
        </p:spPr>
        <p:txBody>
          <a:bodyPr spcFirstLastPara="1" vert="horz" wrap="square" lIns="0" tIns="0" rIns="0" bIns="0" rtlCol="0" anchor="ctr" anchorCtr="0">
            <a:noAutofit/>
          </a:bodyPr>
          <a:lstStyle>
            <a:lvl1pPr lvl="0" algn="l" defTabSz="914400" rtl="0" eaLnBrk="1" latinLnBrk="0" hangingPunct="1">
              <a:lnSpc>
                <a:spcPct val="70000"/>
              </a:lnSpc>
              <a:spcBef>
                <a:spcPts val="0"/>
              </a:spcBef>
              <a:spcAft>
                <a:spcPts val="0"/>
              </a:spcAft>
              <a:buClr>
                <a:srgbClr val="007BC3"/>
              </a:buClr>
              <a:buSzPts val="12000"/>
              <a:buNone/>
              <a:defRPr sz="11000" b="1" i="0" kern="1200" spc="-150">
                <a:solidFill>
                  <a:srgbClr val="001F45"/>
                </a:solidFill>
                <a:latin typeface="PrudentialModern Bold SemiConde" pitchFamily="2" charset="77"/>
                <a:ea typeface="+mj-ea"/>
                <a:cs typeface="+mj-cs"/>
              </a:defRPr>
            </a:lvl1pPr>
            <a:lvl2pPr lvl="1" algn="ctr" rtl="0">
              <a:lnSpc>
                <a:spcPct val="70000"/>
              </a:lnSpc>
              <a:spcBef>
                <a:spcPts val="0"/>
              </a:spcBef>
              <a:spcAft>
                <a:spcPts val="0"/>
              </a:spcAft>
              <a:buClr>
                <a:srgbClr val="007BC3"/>
              </a:buClr>
              <a:buSzPts val="12000"/>
              <a:buNone/>
              <a:defRPr sz="16000">
                <a:solidFill>
                  <a:srgbClr val="007BC3"/>
                </a:solidFill>
              </a:defRPr>
            </a:lvl2pPr>
            <a:lvl3pPr lvl="2" algn="ctr" rtl="0">
              <a:lnSpc>
                <a:spcPct val="70000"/>
              </a:lnSpc>
              <a:spcBef>
                <a:spcPts val="0"/>
              </a:spcBef>
              <a:spcAft>
                <a:spcPts val="0"/>
              </a:spcAft>
              <a:buClr>
                <a:srgbClr val="007BC3"/>
              </a:buClr>
              <a:buSzPts val="12000"/>
              <a:buNone/>
              <a:defRPr sz="16000">
                <a:solidFill>
                  <a:srgbClr val="007BC3"/>
                </a:solidFill>
              </a:defRPr>
            </a:lvl3pPr>
            <a:lvl4pPr lvl="3" algn="ctr" rtl="0">
              <a:lnSpc>
                <a:spcPct val="70000"/>
              </a:lnSpc>
              <a:spcBef>
                <a:spcPts val="0"/>
              </a:spcBef>
              <a:spcAft>
                <a:spcPts val="0"/>
              </a:spcAft>
              <a:buClr>
                <a:srgbClr val="007BC3"/>
              </a:buClr>
              <a:buSzPts val="12000"/>
              <a:buNone/>
              <a:defRPr sz="16000">
                <a:solidFill>
                  <a:srgbClr val="007BC3"/>
                </a:solidFill>
              </a:defRPr>
            </a:lvl4pPr>
            <a:lvl5pPr lvl="4" algn="ctr" rtl="0">
              <a:lnSpc>
                <a:spcPct val="70000"/>
              </a:lnSpc>
              <a:spcBef>
                <a:spcPts val="0"/>
              </a:spcBef>
              <a:spcAft>
                <a:spcPts val="0"/>
              </a:spcAft>
              <a:buClr>
                <a:srgbClr val="007BC3"/>
              </a:buClr>
              <a:buSzPts val="12000"/>
              <a:buNone/>
              <a:defRPr sz="16000">
                <a:solidFill>
                  <a:srgbClr val="007BC3"/>
                </a:solidFill>
              </a:defRPr>
            </a:lvl5pPr>
            <a:lvl6pPr lvl="5" algn="ctr" rtl="0">
              <a:lnSpc>
                <a:spcPct val="70000"/>
              </a:lnSpc>
              <a:spcBef>
                <a:spcPts val="0"/>
              </a:spcBef>
              <a:spcAft>
                <a:spcPts val="0"/>
              </a:spcAft>
              <a:buClr>
                <a:srgbClr val="007BC3"/>
              </a:buClr>
              <a:buSzPts val="12000"/>
              <a:buNone/>
              <a:defRPr sz="16000">
                <a:solidFill>
                  <a:srgbClr val="007BC3"/>
                </a:solidFill>
              </a:defRPr>
            </a:lvl6pPr>
            <a:lvl7pPr lvl="6" algn="ctr" rtl="0">
              <a:lnSpc>
                <a:spcPct val="70000"/>
              </a:lnSpc>
              <a:spcBef>
                <a:spcPts val="0"/>
              </a:spcBef>
              <a:spcAft>
                <a:spcPts val="0"/>
              </a:spcAft>
              <a:buClr>
                <a:srgbClr val="007BC3"/>
              </a:buClr>
              <a:buSzPts val="12000"/>
              <a:buNone/>
              <a:defRPr sz="16000">
                <a:solidFill>
                  <a:srgbClr val="007BC3"/>
                </a:solidFill>
              </a:defRPr>
            </a:lvl7pPr>
            <a:lvl8pPr lvl="7" algn="ctr" rtl="0">
              <a:lnSpc>
                <a:spcPct val="70000"/>
              </a:lnSpc>
              <a:spcBef>
                <a:spcPts val="0"/>
              </a:spcBef>
              <a:spcAft>
                <a:spcPts val="0"/>
              </a:spcAft>
              <a:buClr>
                <a:srgbClr val="007BC3"/>
              </a:buClr>
              <a:buSzPts val="12000"/>
              <a:buNone/>
              <a:defRPr sz="16000">
                <a:solidFill>
                  <a:srgbClr val="007BC3"/>
                </a:solidFill>
              </a:defRPr>
            </a:lvl8pPr>
            <a:lvl9pPr lvl="8" algn="ctr" rtl="0">
              <a:lnSpc>
                <a:spcPct val="70000"/>
              </a:lnSpc>
              <a:spcBef>
                <a:spcPts val="0"/>
              </a:spcBef>
              <a:spcAft>
                <a:spcPts val="0"/>
              </a:spcAft>
              <a:buClr>
                <a:srgbClr val="007BC3"/>
              </a:buClr>
              <a:buSzPts val="12000"/>
              <a:buNone/>
              <a:defRPr sz="16000">
                <a:solidFill>
                  <a:srgbClr val="007BC3"/>
                </a:solidFill>
              </a:defRPr>
            </a:lvl9pPr>
          </a:lstStyle>
          <a:p>
            <a:pPr>
              <a:lnSpc>
                <a:spcPct val="100000"/>
              </a:lnSpc>
            </a:pPr>
            <a:r>
              <a:rPr lang="en-US" sz="1050" b="0" spc="0" dirty="0">
                <a:solidFill>
                  <a:srgbClr val="017BC3"/>
                </a:solidFill>
                <a:latin typeface="PrudentialModern Medium" pitchFamily="2" charset="77"/>
              </a:rPr>
              <a:t>Email signatures </a:t>
            </a:r>
            <a:r>
              <a:rPr lang="en-US" sz="1050" spc="0" dirty="0">
                <a:solidFill>
                  <a:srgbClr val="017BC3"/>
                </a:solidFill>
                <a:latin typeface="PrudentialModern" pitchFamily="2" charset="77"/>
              </a:rPr>
              <a:t>should not be updated before September 18, 2024</a:t>
            </a:r>
            <a:endParaRPr lang="en-US" sz="8800" dirty="0">
              <a:solidFill>
                <a:srgbClr val="017BC3"/>
              </a:solidFill>
              <a:latin typeface="PrudentialModern" pitchFamily="2" charset="77"/>
            </a:endParaRPr>
          </a:p>
        </p:txBody>
      </p:sp>
      <p:pic>
        <p:nvPicPr>
          <p:cNvPr id="15" name="Picture 14">
            <a:extLst>
              <a:ext uri="{FF2B5EF4-FFF2-40B4-BE49-F238E27FC236}">
                <a16:creationId xmlns:a16="http://schemas.microsoft.com/office/drawing/2014/main" id="{DC14996D-AA33-A844-72D7-7F00E12A308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46365" y="4188647"/>
            <a:ext cx="3939536" cy="2215990"/>
          </a:xfrm>
          <a:prstGeom prst="rect">
            <a:avLst/>
          </a:prstGeom>
        </p:spPr>
      </p:pic>
      <p:cxnSp>
        <p:nvCxnSpPr>
          <p:cNvPr id="21" name="Straight Connector 20">
            <a:extLst>
              <a:ext uri="{FF2B5EF4-FFF2-40B4-BE49-F238E27FC236}">
                <a16:creationId xmlns:a16="http://schemas.microsoft.com/office/drawing/2014/main" id="{2059A530-BC96-C14D-C406-0DE39A7AE92B}"/>
              </a:ext>
            </a:extLst>
          </p:cNvPr>
          <p:cNvCxnSpPr/>
          <p:nvPr/>
        </p:nvCxnSpPr>
        <p:spPr>
          <a:xfrm>
            <a:off x="4133267" y="2549135"/>
            <a:ext cx="3791533" cy="0"/>
          </a:xfrm>
          <a:prstGeom prst="line">
            <a:avLst/>
          </a:prstGeom>
          <a:ln w="12700">
            <a:solidFill>
              <a:srgbClr val="12D6E1"/>
            </a:solidFill>
            <a:headEnd type="oval"/>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132BDEBB-6DF7-894C-4F6B-43B4AC75669F}"/>
              </a:ext>
            </a:extLst>
          </p:cNvPr>
          <p:cNvCxnSpPr>
            <a:cxnSpLocks/>
          </p:cNvCxnSpPr>
          <p:nvPr/>
        </p:nvCxnSpPr>
        <p:spPr>
          <a:xfrm>
            <a:off x="1749130" y="2821618"/>
            <a:ext cx="6188370" cy="0"/>
          </a:xfrm>
          <a:prstGeom prst="line">
            <a:avLst/>
          </a:prstGeom>
          <a:ln w="12700">
            <a:solidFill>
              <a:srgbClr val="12D6E1"/>
            </a:solidFill>
            <a:headEnd type="oval"/>
            <a:tailEnd type="none"/>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722D5A22-B241-4F63-5561-36E401787A03}"/>
              </a:ext>
            </a:extLst>
          </p:cNvPr>
          <p:cNvSpPr txBox="1"/>
          <p:nvPr/>
        </p:nvSpPr>
        <p:spPr>
          <a:xfrm>
            <a:off x="7958074" y="2292147"/>
            <a:ext cx="3855009" cy="276999"/>
          </a:xfrm>
          <a:prstGeom prst="rect">
            <a:avLst/>
          </a:prstGeom>
          <a:noFill/>
        </p:spPr>
        <p:txBody>
          <a:bodyPr wrap="square">
            <a:spAutoFit/>
          </a:bodyPr>
          <a:lstStyle/>
          <a:p>
            <a:r>
              <a:rPr lang="en-GB" sz="1200" b="1" dirty="0">
                <a:solidFill>
                  <a:schemeClr val="bg1"/>
                </a:solidFill>
                <a:effectLst/>
                <a:latin typeface="PrudentialModern Bold SemiConde" pitchFamily="2" charset="77"/>
              </a:rPr>
              <a:t>NAME </a:t>
            </a:r>
            <a:r>
              <a:rPr lang="en-GB" sz="1200" dirty="0">
                <a:solidFill>
                  <a:schemeClr val="bg1"/>
                </a:solidFill>
                <a:effectLst/>
                <a:latin typeface="PrudentialModern Medium" pitchFamily="2" charset="77"/>
              </a:rPr>
              <a:t>Arial Bold, 11 pt (use of pronouns is optional)</a:t>
            </a:r>
          </a:p>
        </p:txBody>
      </p:sp>
      <p:sp>
        <p:nvSpPr>
          <p:cNvPr id="27" name="TextBox 26">
            <a:extLst>
              <a:ext uri="{FF2B5EF4-FFF2-40B4-BE49-F238E27FC236}">
                <a16:creationId xmlns:a16="http://schemas.microsoft.com/office/drawing/2014/main" id="{C87F9354-8A5C-32A9-BA78-AA1CBAE52C68}"/>
              </a:ext>
            </a:extLst>
          </p:cNvPr>
          <p:cNvSpPr txBox="1"/>
          <p:nvPr/>
        </p:nvSpPr>
        <p:spPr>
          <a:xfrm>
            <a:off x="7958074" y="2537681"/>
            <a:ext cx="3855009" cy="276999"/>
          </a:xfrm>
          <a:prstGeom prst="rect">
            <a:avLst/>
          </a:prstGeom>
          <a:noFill/>
        </p:spPr>
        <p:txBody>
          <a:bodyPr wrap="square">
            <a:spAutoFit/>
          </a:bodyPr>
          <a:lstStyle/>
          <a:p>
            <a:r>
              <a:rPr lang="en-GB" sz="1200" b="1" dirty="0">
                <a:solidFill>
                  <a:schemeClr val="bg1"/>
                </a:solidFill>
                <a:effectLst/>
                <a:latin typeface="PrudentialModern Bold SemiConde" pitchFamily="2" charset="77"/>
              </a:rPr>
              <a:t>TITLE </a:t>
            </a:r>
            <a:r>
              <a:rPr lang="en-GB" sz="1200" dirty="0">
                <a:solidFill>
                  <a:schemeClr val="bg1"/>
                </a:solidFill>
                <a:effectLst/>
                <a:latin typeface="PrudentialModern Medium" pitchFamily="2" charset="77"/>
              </a:rPr>
              <a:t>Arial Regular, 11 pt</a:t>
            </a:r>
          </a:p>
        </p:txBody>
      </p:sp>
      <p:cxnSp>
        <p:nvCxnSpPr>
          <p:cNvPr id="28" name="Straight Connector 27">
            <a:extLst>
              <a:ext uri="{FF2B5EF4-FFF2-40B4-BE49-F238E27FC236}">
                <a16:creationId xmlns:a16="http://schemas.microsoft.com/office/drawing/2014/main" id="{39427CB9-6926-E8A9-EDA8-731AC46F132B}"/>
              </a:ext>
            </a:extLst>
          </p:cNvPr>
          <p:cNvCxnSpPr>
            <a:cxnSpLocks/>
          </p:cNvCxnSpPr>
          <p:nvPr/>
        </p:nvCxnSpPr>
        <p:spPr>
          <a:xfrm flipV="1">
            <a:off x="7924800" y="2819760"/>
            <a:ext cx="0" cy="477213"/>
          </a:xfrm>
          <a:prstGeom prst="line">
            <a:avLst/>
          </a:prstGeom>
          <a:ln w="12700">
            <a:solidFill>
              <a:srgbClr val="12D6E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09F4517C-6DDD-5E76-2111-39488AAE08B7}"/>
              </a:ext>
            </a:extLst>
          </p:cNvPr>
          <p:cNvCxnSpPr>
            <a:cxnSpLocks/>
          </p:cNvCxnSpPr>
          <p:nvPr/>
        </p:nvCxnSpPr>
        <p:spPr>
          <a:xfrm>
            <a:off x="5758741" y="3296973"/>
            <a:ext cx="2166059" cy="0"/>
          </a:xfrm>
          <a:prstGeom prst="line">
            <a:avLst/>
          </a:prstGeom>
          <a:ln w="12700">
            <a:solidFill>
              <a:srgbClr val="12D6E1"/>
            </a:solidFill>
            <a:headEnd type="oval"/>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A5A1DF92-5C9C-04EA-C8CA-0A1C4D20857E}"/>
              </a:ext>
            </a:extLst>
          </p:cNvPr>
          <p:cNvCxnSpPr>
            <a:cxnSpLocks/>
          </p:cNvCxnSpPr>
          <p:nvPr/>
        </p:nvCxnSpPr>
        <p:spPr>
          <a:xfrm flipH="1">
            <a:off x="7924800" y="3030257"/>
            <a:ext cx="1559129" cy="0"/>
          </a:xfrm>
          <a:prstGeom prst="line">
            <a:avLst/>
          </a:prstGeom>
          <a:ln w="12700">
            <a:solidFill>
              <a:srgbClr val="12D6E1"/>
            </a:solidFill>
            <a:prstDash val="sysDash"/>
            <a:headEnd type="none"/>
            <a:tailEnd type="none"/>
          </a:ln>
        </p:spPr>
        <p:style>
          <a:lnRef idx="1">
            <a:schemeClr val="accent1"/>
          </a:lnRef>
          <a:fillRef idx="0">
            <a:schemeClr val="accent1"/>
          </a:fillRef>
          <a:effectRef idx="0">
            <a:schemeClr val="accent1"/>
          </a:effectRef>
          <a:fontRef idx="minor">
            <a:schemeClr val="tx1"/>
          </a:fontRef>
        </p:style>
      </p:cxnSp>
      <p:sp>
        <p:nvSpPr>
          <p:cNvPr id="46" name="TextBox 45">
            <a:extLst>
              <a:ext uri="{FF2B5EF4-FFF2-40B4-BE49-F238E27FC236}">
                <a16:creationId xmlns:a16="http://schemas.microsoft.com/office/drawing/2014/main" id="{EA6CB20D-5707-E940-B1E7-7F8AD371B461}"/>
              </a:ext>
            </a:extLst>
          </p:cNvPr>
          <p:cNvSpPr txBox="1"/>
          <p:nvPr/>
        </p:nvSpPr>
        <p:spPr>
          <a:xfrm>
            <a:off x="9483929" y="2826338"/>
            <a:ext cx="2674300" cy="369332"/>
          </a:xfrm>
          <a:prstGeom prst="rect">
            <a:avLst/>
          </a:prstGeom>
          <a:noFill/>
        </p:spPr>
        <p:txBody>
          <a:bodyPr wrap="square">
            <a:spAutoFit/>
          </a:bodyPr>
          <a:lstStyle/>
          <a:p>
            <a:r>
              <a:rPr lang="en-GB" sz="900" dirty="0">
                <a:solidFill>
                  <a:srgbClr val="12D6E1"/>
                </a:solidFill>
                <a:effectLst/>
                <a:latin typeface="PrudentialModern Medium" pitchFamily="2" charset="77"/>
              </a:rPr>
              <a:t>Add double return to separate the contact information block from name and title</a:t>
            </a:r>
            <a:endParaRPr lang="en-US" sz="900" dirty="0">
              <a:solidFill>
                <a:srgbClr val="12D6E1"/>
              </a:solidFill>
            </a:endParaRPr>
          </a:p>
        </p:txBody>
      </p:sp>
      <p:sp>
        <p:nvSpPr>
          <p:cNvPr id="50" name="TextBox 49">
            <a:extLst>
              <a:ext uri="{FF2B5EF4-FFF2-40B4-BE49-F238E27FC236}">
                <a16:creationId xmlns:a16="http://schemas.microsoft.com/office/drawing/2014/main" id="{5B2318E5-6BE1-1904-C661-3F1E4285965A}"/>
              </a:ext>
            </a:extLst>
          </p:cNvPr>
          <p:cNvSpPr txBox="1"/>
          <p:nvPr/>
        </p:nvSpPr>
        <p:spPr>
          <a:xfrm>
            <a:off x="7967699" y="3220053"/>
            <a:ext cx="3855009" cy="461665"/>
          </a:xfrm>
          <a:prstGeom prst="rect">
            <a:avLst/>
          </a:prstGeom>
          <a:noFill/>
        </p:spPr>
        <p:txBody>
          <a:bodyPr wrap="square">
            <a:spAutoFit/>
          </a:bodyPr>
          <a:lstStyle/>
          <a:p>
            <a:r>
              <a:rPr lang="en-GB" sz="1200" b="1" dirty="0">
                <a:solidFill>
                  <a:schemeClr val="bg1"/>
                </a:solidFill>
                <a:effectLst/>
                <a:latin typeface="PrudentialModern Bold SemiConde" pitchFamily="2" charset="77"/>
              </a:rPr>
              <a:t>BUSINESS UNIT/DEPT </a:t>
            </a:r>
            <a:br>
              <a:rPr lang="en-GB" sz="1200" b="1" dirty="0">
                <a:solidFill>
                  <a:schemeClr val="bg1"/>
                </a:solidFill>
                <a:effectLst/>
                <a:latin typeface="PrudentialModern Bold SemiConde" pitchFamily="2" charset="77"/>
              </a:rPr>
            </a:br>
            <a:r>
              <a:rPr lang="en-GB" sz="1200" dirty="0">
                <a:solidFill>
                  <a:schemeClr val="bg1"/>
                </a:solidFill>
                <a:effectLst/>
                <a:latin typeface="PrudentialModern Medium" pitchFamily="2" charset="77"/>
              </a:rPr>
              <a:t>Arial Bold, 9 pt</a:t>
            </a:r>
          </a:p>
        </p:txBody>
      </p:sp>
      <p:cxnSp>
        <p:nvCxnSpPr>
          <p:cNvPr id="52" name="Straight Connector 51">
            <a:extLst>
              <a:ext uri="{FF2B5EF4-FFF2-40B4-BE49-F238E27FC236}">
                <a16:creationId xmlns:a16="http://schemas.microsoft.com/office/drawing/2014/main" id="{A85460D7-9594-E587-AF7C-063EBC5A3E82}"/>
              </a:ext>
            </a:extLst>
          </p:cNvPr>
          <p:cNvCxnSpPr>
            <a:cxnSpLocks/>
          </p:cNvCxnSpPr>
          <p:nvPr/>
        </p:nvCxnSpPr>
        <p:spPr>
          <a:xfrm>
            <a:off x="3859603" y="4040775"/>
            <a:ext cx="4065197" cy="0"/>
          </a:xfrm>
          <a:prstGeom prst="line">
            <a:avLst/>
          </a:prstGeom>
          <a:ln w="12700">
            <a:solidFill>
              <a:srgbClr val="12D6E1"/>
            </a:solidFill>
            <a:headEnd type="oval"/>
            <a:tailEnd type="none"/>
          </a:ln>
        </p:spPr>
        <p:style>
          <a:lnRef idx="1">
            <a:schemeClr val="accent1"/>
          </a:lnRef>
          <a:fillRef idx="0">
            <a:schemeClr val="accent1"/>
          </a:fillRef>
          <a:effectRef idx="0">
            <a:schemeClr val="accent1"/>
          </a:effectRef>
          <a:fontRef idx="minor">
            <a:schemeClr val="tx1"/>
          </a:fontRef>
        </p:style>
      </p:cxnSp>
      <p:sp>
        <p:nvSpPr>
          <p:cNvPr id="54" name="TextBox 53">
            <a:extLst>
              <a:ext uri="{FF2B5EF4-FFF2-40B4-BE49-F238E27FC236}">
                <a16:creationId xmlns:a16="http://schemas.microsoft.com/office/drawing/2014/main" id="{9C2C3DF9-1D0B-D496-BE3D-61937374EC13}"/>
              </a:ext>
            </a:extLst>
          </p:cNvPr>
          <p:cNvSpPr txBox="1"/>
          <p:nvPr/>
        </p:nvSpPr>
        <p:spPr>
          <a:xfrm>
            <a:off x="7947603" y="3822954"/>
            <a:ext cx="3855009" cy="461665"/>
          </a:xfrm>
          <a:prstGeom prst="rect">
            <a:avLst/>
          </a:prstGeom>
          <a:noFill/>
        </p:spPr>
        <p:txBody>
          <a:bodyPr wrap="square">
            <a:spAutoFit/>
          </a:bodyPr>
          <a:lstStyle/>
          <a:p>
            <a:r>
              <a:rPr lang="en-GB" sz="1200" b="1" dirty="0">
                <a:solidFill>
                  <a:schemeClr val="bg1"/>
                </a:solidFill>
                <a:effectLst/>
                <a:latin typeface="PrudentialModern Bold SemiConde" pitchFamily="2" charset="77"/>
              </a:rPr>
              <a:t>CONTACT INFORMATION</a:t>
            </a:r>
            <a:br>
              <a:rPr lang="en-GB" sz="1200" b="1" dirty="0">
                <a:solidFill>
                  <a:schemeClr val="bg1"/>
                </a:solidFill>
                <a:effectLst/>
                <a:latin typeface="PrudentialModern Bold SemiConde" pitchFamily="2" charset="77"/>
              </a:rPr>
            </a:br>
            <a:r>
              <a:rPr lang="en-GB" sz="1200" dirty="0">
                <a:solidFill>
                  <a:schemeClr val="bg1"/>
                </a:solidFill>
                <a:effectLst/>
                <a:latin typeface="PrudentialModern Medium" pitchFamily="2" charset="77"/>
              </a:rPr>
              <a:t>Arial Regular, 9 pt</a:t>
            </a:r>
          </a:p>
        </p:txBody>
      </p:sp>
      <p:sp>
        <p:nvSpPr>
          <p:cNvPr id="55" name="TextBox 54">
            <a:extLst>
              <a:ext uri="{FF2B5EF4-FFF2-40B4-BE49-F238E27FC236}">
                <a16:creationId xmlns:a16="http://schemas.microsoft.com/office/drawing/2014/main" id="{150698F9-C60A-9D27-23C9-7A4E90493A70}"/>
              </a:ext>
            </a:extLst>
          </p:cNvPr>
          <p:cNvSpPr txBox="1"/>
          <p:nvPr/>
        </p:nvSpPr>
        <p:spPr>
          <a:xfrm>
            <a:off x="7966627" y="4297667"/>
            <a:ext cx="3306359" cy="784830"/>
          </a:xfrm>
          <a:prstGeom prst="rect">
            <a:avLst/>
          </a:prstGeom>
          <a:noFill/>
        </p:spPr>
        <p:txBody>
          <a:bodyPr wrap="square">
            <a:spAutoFit/>
          </a:bodyPr>
          <a:lstStyle/>
          <a:p>
            <a:r>
              <a:rPr lang="en-GB" sz="900" dirty="0">
                <a:solidFill>
                  <a:srgbClr val="12D6E1"/>
                </a:solidFill>
                <a:effectLst/>
                <a:latin typeface="PrudentialModern Medium" pitchFamily="2" charset="77"/>
              </a:rPr>
              <a:t>TIPS</a:t>
            </a:r>
          </a:p>
          <a:p>
            <a:r>
              <a:rPr lang="en-GB" sz="900" dirty="0">
                <a:solidFill>
                  <a:srgbClr val="12D6E1"/>
                </a:solidFill>
                <a:effectLst/>
                <a:latin typeface="PrudentialModern Medium" pitchFamily="2" charset="77"/>
              </a:rPr>
              <a:t>• Add </a:t>
            </a:r>
            <a:r>
              <a:rPr lang="en-GB" sz="900" dirty="0">
                <a:solidFill>
                  <a:srgbClr val="12D6E1"/>
                </a:solidFill>
                <a:latin typeface="PrudentialModern Medium" pitchFamily="2" charset="77"/>
              </a:rPr>
              <a:t>one </a:t>
            </a:r>
            <a:r>
              <a:rPr lang="en-GB" sz="900" dirty="0">
                <a:solidFill>
                  <a:srgbClr val="12D6E1"/>
                </a:solidFill>
                <a:effectLst/>
                <a:latin typeface="PrudentialModern Medium" pitchFamily="2" charset="77"/>
              </a:rPr>
              <a:t>space after C or O</a:t>
            </a:r>
          </a:p>
          <a:p>
            <a:r>
              <a:rPr lang="en-GB" sz="900" dirty="0">
                <a:solidFill>
                  <a:srgbClr val="12D6E1"/>
                </a:solidFill>
                <a:effectLst/>
                <a:latin typeface="PrudentialModern Medium" pitchFamily="2" charset="77"/>
              </a:rPr>
              <a:t>• Add double spaces between each phone number</a:t>
            </a:r>
            <a:br>
              <a:rPr lang="en-GB" sz="900" dirty="0">
                <a:solidFill>
                  <a:srgbClr val="12D6E1"/>
                </a:solidFill>
                <a:effectLst/>
                <a:latin typeface="PrudentialModern Medium" pitchFamily="2" charset="77"/>
              </a:rPr>
            </a:br>
            <a:r>
              <a:rPr lang="en-GB" sz="900" dirty="0">
                <a:solidFill>
                  <a:srgbClr val="12D6E1"/>
                </a:solidFill>
                <a:effectLst/>
                <a:latin typeface="PrudentialModern Medium" pitchFamily="2" charset="77"/>
              </a:rPr>
              <a:t>• Set the thickness of divider line to 1 pt</a:t>
            </a:r>
            <a:br>
              <a:rPr lang="en-GB" sz="900" dirty="0">
                <a:solidFill>
                  <a:srgbClr val="12D6E1"/>
                </a:solidFill>
                <a:effectLst/>
                <a:latin typeface="PrudentialModern Medium" pitchFamily="2" charset="77"/>
              </a:rPr>
            </a:br>
            <a:r>
              <a:rPr lang="en-GB" sz="900" dirty="0">
                <a:solidFill>
                  <a:srgbClr val="12D6E1"/>
                </a:solidFill>
                <a:effectLst/>
                <a:latin typeface="PrudentialModern Medium" pitchFamily="2" charset="77"/>
              </a:rPr>
              <a:t>• Set table cell margins to 0</a:t>
            </a:r>
            <a:endParaRPr lang="en-US" sz="900" dirty="0">
              <a:solidFill>
                <a:srgbClr val="12D6E1"/>
              </a:solidFill>
            </a:endParaRPr>
          </a:p>
        </p:txBody>
      </p:sp>
      <p:cxnSp>
        <p:nvCxnSpPr>
          <p:cNvPr id="56" name="Straight Connector 55">
            <a:extLst>
              <a:ext uri="{FF2B5EF4-FFF2-40B4-BE49-F238E27FC236}">
                <a16:creationId xmlns:a16="http://schemas.microsoft.com/office/drawing/2014/main" id="{DF0DAD3A-675C-ACFB-247A-4742FFECB7B3}"/>
              </a:ext>
            </a:extLst>
          </p:cNvPr>
          <p:cNvCxnSpPr>
            <a:cxnSpLocks/>
          </p:cNvCxnSpPr>
          <p:nvPr/>
        </p:nvCxnSpPr>
        <p:spPr>
          <a:xfrm>
            <a:off x="2974312" y="5437496"/>
            <a:ext cx="4950488" cy="0"/>
          </a:xfrm>
          <a:prstGeom prst="line">
            <a:avLst/>
          </a:prstGeom>
          <a:ln w="12700">
            <a:solidFill>
              <a:srgbClr val="12D6E1"/>
            </a:solidFill>
            <a:headEnd type="oval"/>
            <a:tailEnd type="none"/>
          </a:ln>
        </p:spPr>
        <p:style>
          <a:lnRef idx="1">
            <a:schemeClr val="accent1"/>
          </a:lnRef>
          <a:fillRef idx="0">
            <a:schemeClr val="accent1"/>
          </a:fillRef>
          <a:effectRef idx="0">
            <a:schemeClr val="accent1"/>
          </a:effectRef>
          <a:fontRef idx="minor">
            <a:schemeClr val="tx1"/>
          </a:fontRef>
        </p:style>
      </p:cxnSp>
      <p:sp>
        <p:nvSpPr>
          <p:cNvPr id="60" name="TextBox 59">
            <a:extLst>
              <a:ext uri="{FF2B5EF4-FFF2-40B4-BE49-F238E27FC236}">
                <a16:creationId xmlns:a16="http://schemas.microsoft.com/office/drawing/2014/main" id="{DEBAC43C-F3EF-5F6A-C5FF-DD62D84E6035}"/>
              </a:ext>
            </a:extLst>
          </p:cNvPr>
          <p:cNvSpPr txBox="1"/>
          <p:nvPr/>
        </p:nvSpPr>
        <p:spPr>
          <a:xfrm>
            <a:off x="7977748" y="5229724"/>
            <a:ext cx="3855009" cy="646331"/>
          </a:xfrm>
          <a:prstGeom prst="rect">
            <a:avLst/>
          </a:prstGeom>
          <a:noFill/>
        </p:spPr>
        <p:txBody>
          <a:bodyPr wrap="square">
            <a:spAutoFit/>
          </a:bodyPr>
          <a:lstStyle/>
          <a:p>
            <a:r>
              <a:rPr lang="en-GB" sz="1200" b="1" dirty="0">
                <a:solidFill>
                  <a:schemeClr val="bg1"/>
                </a:solidFill>
                <a:effectLst/>
                <a:latin typeface="PrudentialModern Bold SemiConde" pitchFamily="2" charset="77"/>
              </a:rPr>
              <a:t>150</a:t>
            </a:r>
            <a:r>
              <a:rPr lang="en-GB" sz="1200" b="1" baseline="30000" dirty="0">
                <a:solidFill>
                  <a:schemeClr val="bg1"/>
                </a:solidFill>
                <a:effectLst/>
                <a:latin typeface="PrudentialModern Bold SemiConde" pitchFamily="2" charset="77"/>
              </a:rPr>
              <a:t>TH</a:t>
            </a:r>
            <a:r>
              <a:rPr lang="en-GB" sz="1200" b="1" dirty="0">
                <a:solidFill>
                  <a:schemeClr val="bg1"/>
                </a:solidFill>
                <a:effectLst/>
                <a:latin typeface="PrudentialModern Bold SemiConde" pitchFamily="2" charset="77"/>
              </a:rPr>
              <a:t> ANNIVERSARY LOGO</a:t>
            </a:r>
          </a:p>
          <a:p>
            <a:r>
              <a:rPr lang="en-GB" sz="1200" dirty="0">
                <a:solidFill>
                  <a:schemeClr val="bg1"/>
                </a:solidFill>
                <a:effectLst/>
                <a:latin typeface="PrudentialModern Medium" pitchFamily="2" charset="77"/>
              </a:rPr>
              <a:t>There are logos for Prudential and PGIM</a:t>
            </a:r>
          </a:p>
          <a:p>
            <a:endParaRPr lang="en-GB" sz="1200" dirty="0">
              <a:solidFill>
                <a:schemeClr val="bg1"/>
              </a:solidFill>
              <a:effectLst/>
              <a:latin typeface="PrudentialModern Medium" pitchFamily="2" charset="77"/>
            </a:endParaRPr>
          </a:p>
        </p:txBody>
      </p:sp>
      <p:sp>
        <p:nvSpPr>
          <p:cNvPr id="61" name="TextBox 60">
            <a:extLst>
              <a:ext uri="{FF2B5EF4-FFF2-40B4-BE49-F238E27FC236}">
                <a16:creationId xmlns:a16="http://schemas.microsoft.com/office/drawing/2014/main" id="{DDDC15F7-BDFD-D405-C4C3-50C60454BF77}"/>
              </a:ext>
            </a:extLst>
          </p:cNvPr>
          <p:cNvSpPr txBox="1"/>
          <p:nvPr/>
        </p:nvSpPr>
        <p:spPr>
          <a:xfrm>
            <a:off x="523401" y="6276307"/>
            <a:ext cx="6385560" cy="215444"/>
          </a:xfrm>
          <a:prstGeom prst="rect">
            <a:avLst/>
          </a:prstGeom>
          <a:noFill/>
        </p:spPr>
        <p:txBody>
          <a:bodyPr wrap="square">
            <a:spAutoFit/>
          </a:bodyPr>
          <a:lstStyle/>
          <a:p>
            <a:r>
              <a:rPr lang="en-GB" sz="800" u="none" strike="noStrike" dirty="0">
                <a:solidFill>
                  <a:srgbClr val="001F45"/>
                </a:solidFill>
                <a:effectLst/>
                <a:latin typeface="PrudentialModern Medium" pitchFamily="2" charset="77"/>
              </a:rPr>
              <a:t>1081381-00001-00</a:t>
            </a:r>
            <a:endParaRPr lang="en-US" sz="800" dirty="0">
              <a:solidFill>
                <a:srgbClr val="001F45"/>
              </a:solidFill>
              <a:latin typeface="PrudentialModern Medium" pitchFamily="2" charset="77"/>
            </a:endParaRPr>
          </a:p>
        </p:txBody>
      </p:sp>
    </p:spTree>
    <p:extLst>
      <p:ext uri="{BB962C8B-B14F-4D97-AF65-F5344CB8AC3E}">
        <p14:creationId xmlns:p14="http://schemas.microsoft.com/office/powerpoint/2010/main" val="222991466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40DACDB-BEA2-8E83-AE41-2156CC2431FC}"/>
              </a:ext>
            </a:extLst>
          </p:cNvPr>
          <p:cNvSpPr/>
          <p:nvPr/>
        </p:nvSpPr>
        <p:spPr>
          <a:xfrm>
            <a:off x="0" y="0"/>
            <a:ext cx="12192000" cy="685800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B3C131E7-4F8B-A8F6-3EA3-A1B41EF3B3F6}"/>
              </a:ext>
            </a:extLst>
          </p:cNvPr>
          <p:cNvSpPr/>
          <p:nvPr/>
        </p:nvSpPr>
        <p:spPr>
          <a:xfrm>
            <a:off x="4139117" y="1170399"/>
            <a:ext cx="7447311" cy="4541287"/>
          </a:xfrm>
          <a:prstGeom prst="rect">
            <a:avLst/>
          </a:prstGeom>
          <a:solidFill>
            <a:srgbClr val="001F4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Google Shape;43;p8">
            <a:extLst>
              <a:ext uri="{FF2B5EF4-FFF2-40B4-BE49-F238E27FC236}">
                <a16:creationId xmlns:a16="http://schemas.microsoft.com/office/drawing/2014/main" id="{8315C85D-7880-EA18-FD86-47DA0921E3D2}"/>
              </a:ext>
            </a:extLst>
          </p:cNvPr>
          <p:cNvSpPr txBox="1"/>
          <p:nvPr/>
        </p:nvSpPr>
        <p:spPr>
          <a:xfrm>
            <a:off x="607633" y="223714"/>
            <a:ext cx="1291189" cy="107722"/>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US" sz="700" b="1" i="0" dirty="0">
                <a:solidFill>
                  <a:srgbClr val="001F45"/>
                </a:solidFill>
                <a:latin typeface="PrudentialModern Bold SemiConde" pitchFamily="2" charset="77"/>
                <a:ea typeface="Barlow Condensed Medium"/>
                <a:cs typeface="Barlow Condensed Medium"/>
                <a:sym typeface="Barlow Condensed Medium"/>
              </a:rPr>
              <a:t>150</a:t>
            </a:r>
            <a:r>
              <a:rPr lang="en-US" sz="700" b="1" i="0" baseline="30000" dirty="0">
                <a:solidFill>
                  <a:srgbClr val="001F45"/>
                </a:solidFill>
                <a:latin typeface="PrudentialModern Bold SemiConde" pitchFamily="2" charset="77"/>
                <a:ea typeface="Barlow Condensed Medium"/>
                <a:cs typeface="Barlow Condensed Medium"/>
                <a:sym typeface="Barlow Condensed Medium"/>
              </a:rPr>
              <a:t>TH</a:t>
            </a:r>
            <a:r>
              <a:rPr lang="en-US" sz="700" b="1" i="0" dirty="0">
                <a:solidFill>
                  <a:srgbClr val="001F45"/>
                </a:solidFill>
                <a:latin typeface="PrudentialModern Bold SemiConde" pitchFamily="2" charset="77"/>
                <a:ea typeface="Barlow Condensed Medium"/>
                <a:cs typeface="Barlow Condensed Medium"/>
                <a:sym typeface="Barlow Condensed Medium"/>
              </a:rPr>
              <a:t> ANNIVERSARY </a:t>
            </a:r>
          </a:p>
        </p:txBody>
      </p:sp>
      <p:pic>
        <p:nvPicPr>
          <p:cNvPr id="11" name="Picture 10">
            <a:extLst>
              <a:ext uri="{FF2B5EF4-FFF2-40B4-BE49-F238E27FC236}">
                <a16:creationId xmlns:a16="http://schemas.microsoft.com/office/drawing/2014/main" id="{8F21B4E0-A4BA-77C6-4776-78CD469E1BA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067736" y="720637"/>
            <a:ext cx="6697059" cy="5221809"/>
          </a:xfrm>
          <a:prstGeom prst="rect">
            <a:avLst/>
          </a:prstGeom>
        </p:spPr>
      </p:pic>
      <p:pic>
        <p:nvPicPr>
          <p:cNvPr id="10" name="Picture 9">
            <a:extLst>
              <a:ext uri="{FF2B5EF4-FFF2-40B4-BE49-F238E27FC236}">
                <a16:creationId xmlns:a16="http://schemas.microsoft.com/office/drawing/2014/main" id="{2E514224-D00B-8C99-48F4-D4BCCF6F4B3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6200000">
            <a:off x="9699838" y="1720661"/>
            <a:ext cx="2379372" cy="1338397"/>
          </a:xfrm>
          <a:prstGeom prst="rect">
            <a:avLst/>
          </a:prstGeom>
        </p:spPr>
      </p:pic>
      <p:pic>
        <p:nvPicPr>
          <p:cNvPr id="6" name="Picture 5">
            <a:extLst>
              <a:ext uri="{FF2B5EF4-FFF2-40B4-BE49-F238E27FC236}">
                <a16:creationId xmlns:a16="http://schemas.microsoft.com/office/drawing/2014/main" id="{4C3C5692-6173-9374-9449-3EE24AC72FA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248025" y="895346"/>
            <a:ext cx="9360176" cy="5293748"/>
          </a:xfrm>
          <a:prstGeom prst="rect">
            <a:avLst/>
          </a:prstGeom>
        </p:spPr>
      </p:pic>
      <p:sp>
        <p:nvSpPr>
          <p:cNvPr id="5" name="Slide Number Placeholder 2">
            <a:extLst>
              <a:ext uri="{FF2B5EF4-FFF2-40B4-BE49-F238E27FC236}">
                <a16:creationId xmlns:a16="http://schemas.microsoft.com/office/drawing/2014/main" id="{43A0E22D-23B8-5EB0-910D-E237B10598B4}"/>
              </a:ext>
            </a:extLst>
          </p:cNvPr>
          <p:cNvSpPr txBox="1">
            <a:spLocks/>
          </p:cNvSpPr>
          <p:nvPr/>
        </p:nvSpPr>
        <p:spPr>
          <a:xfrm>
            <a:off x="10850811" y="6363803"/>
            <a:ext cx="731600" cy="5248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00000000-1234-1234-1234-123412341234}" type="slidenum">
              <a:rPr lang="en" sz="800" b="1" smtClean="0">
                <a:solidFill>
                  <a:srgbClr val="001F45"/>
                </a:solidFill>
                <a:latin typeface="PrudentialModern Bold SemiConde" pitchFamily="2" charset="77"/>
                <a:sym typeface="Barlow Condensed"/>
              </a:rPr>
              <a:pPr algn="r">
                <a:defRPr/>
              </a:pPr>
              <a:t>34</a:t>
            </a:fld>
            <a:endParaRPr lang="en" sz="800" b="1" dirty="0">
              <a:solidFill>
                <a:srgbClr val="001F45"/>
              </a:solidFill>
              <a:latin typeface="PrudentialModern Bold SemiConde" pitchFamily="2" charset="77"/>
              <a:sym typeface="Barlow Condensed"/>
            </a:endParaRPr>
          </a:p>
        </p:txBody>
      </p:sp>
      <p:sp>
        <p:nvSpPr>
          <p:cNvPr id="12" name="Google Shape;44;p8">
            <a:extLst>
              <a:ext uri="{FF2B5EF4-FFF2-40B4-BE49-F238E27FC236}">
                <a16:creationId xmlns:a16="http://schemas.microsoft.com/office/drawing/2014/main" id="{CD16A83F-2D62-15F9-1FF8-A9AE09CAFB02}"/>
              </a:ext>
            </a:extLst>
          </p:cNvPr>
          <p:cNvSpPr txBox="1"/>
          <p:nvPr/>
        </p:nvSpPr>
        <p:spPr>
          <a:xfrm>
            <a:off x="607633" y="668906"/>
            <a:ext cx="6364667" cy="872034"/>
          </a:xfrm>
          <a:prstGeom prst="rect">
            <a:avLst/>
          </a:prstGeom>
          <a:noFill/>
          <a:ln>
            <a:noFill/>
          </a:ln>
        </p:spPr>
        <p:txBody>
          <a:bodyPr spcFirstLastPara="1" wrap="square" lIns="0" tIns="0" rIns="0" bIns="0" anchor="t" anchorCtr="0">
            <a:spAutoFit/>
          </a:bodyPr>
          <a:lstStyle/>
          <a:p>
            <a:pPr marL="0" lvl="0" indent="0" algn="l" rtl="0">
              <a:lnSpc>
                <a:spcPts val="3420"/>
              </a:lnSpc>
              <a:spcBef>
                <a:spcPts val="0"/>
              </a:spcBef>
              <a:spcAft>
                <a:spcPts val="0"/>
              </a:spcAft>
              <a:buNone/>
            </a:pPr>
            <a:r>
              <a:rPr lang="en-US" sz="3600" b="1" dirty="0">
                <a:solidFill>
                  <a:srgbClr val="001F45"/>
                </a:solidFill>
                <a:latin typeface="PrudentialModern Bold SemiConde" pitchFamily="2" charset="77"/>
                <a:ea typeface="Barlow Condensed Medium"/>
                <a:cs typeface="Barlow Condensed Medium"/>
                <a:sym typeface="Barlow Condensed Medium"/>
              </a:rPr>
              <a:t>PRU TEAMS </a:t>
            </a:r>
            <a:br>
              <a:rPr lang="en-US" sz="3600" b="1" dirty="0">
                <a:solidFill>
                  <a:srgbClr val="001F45"/>
                </a:solidFill>
                <a:latin typeface="PrudentialModern Bold SemiConde" pitchFamily="2" charset="77"/>
                <a:ea typeface="Barlow Condensed Medium"/>
                <a:cs typeface="Barlow Condensed Medium"/>
                <a:sym typeface="Barlow Condensed Medium"/>
              </a:rPr>
            </a:br>
            <a:r>
              <a:rPr lang="en-US" sz="3600" b="1" dirty="0">
                <a:solidFill>
                  <a:srgbClr val="001F45"/>
                </a:solidFill>
                <a:latin typeface="PrudentialModern Bold SemiConde" pitchFamily="2" charset="77"/>
                <a:ea typeface="Barlow Condensed Medium"/>
                <a:cs typeface="Barlow Condensed Medium"/>
                <a:sym typeface="Barlow Condensed Medium"/>
              </a:rPr>
              <a:t>BACKGROUNDS </a:t>
            </a:r>
            <a:endParaRPr lang="en-US" sz="3600" b="1" i="0" dirty="0">
              <a:solidFill>
                <a:srgbClr val="007BC3"/>
              </a:solidFill>
              <a:latin typeface="PrudentialModern Bold SemiConde" pitchFamily="2" charset="77"/>
              <a:ea typeface="Barlow Condensed Medium"/>
              <a:cs typeface="Barlow Condensed Medium"/>
              <a:sym typeface="Barlow Condensed Medium"/>
            </a:endParaRPr>
          </a:p>
        </p:txBody>
      </p:sp>
      <p:sp>
        <p:nvSpPr>
          <p:cNvPr id="13" name="Google Shape;44;p8">
            <a:extLst>
              <a:ext uri="{FF2B5EF4-FFF2-40B4-BE49-F238E27FC236}">
                <a16:creationId xmlns:a16="http://schemas.microsoft.com/office/drawing/2014/main" id="{C69057ED-4AD3-4EFA-4EB8-769B4725CB87}"/>
              </a:ext>
            </a:extLst>
          </p:cNvPr>
          <p:cNvSpPr txBox="1"/>
          <p:nvPr/>
        </p:nvSpPr>
        <p:spPr>
          <a:xfrm>
            <a:off x="1954034" y="223714"/>
            <a:ext cx="1293991" cy="107722"/>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US" sz="700" b="1" dirty="0">
                <a:solidFill>
                  <a:srgbClr val="001F45"/>
                </a:solidFill>
                <a:latin typeface="PrudentialModern Bold SemiConde" pitchFamily="2" charset="77"/>
                <a:ea typeface="Barlow Condensed Medium"/>
                <a:cs typeface="Barlow Condensed Medium"/>
                <a:sym typeface="Barlow Condensed Medium"/>
              </a:rPr>
              <a:t>ASSETS &amp; TEMPLATES</a:t>
            </a:r>
            <a:endParaRPr lang="en-US" sz="700" b="1" i="0" dirty="0">
              <a:solidFill>
                <a:srgbClr val="001F45"/>
              </a:solidFill>
              <a:latin typeface="PrudentialModern Bold SemiConde" pitchFamily="2" charset="77"/>
              <a:ea typeface="Barlow Condensed Medium"/>
              <a:cs typeface="Barlow Condensed Medium"/>
              <a:sym typeface="Barlow Condensed Medium"/>
            </a:endParaRPr>
          </a:p>
        </p:txBody>
      </p:sp>
      <p:sp>
        <p:nvSpPr>
          <p:cNvPr id="2" name="TextBox 1">
            <a:extLst>
              <a:ext uri="{FF2B5EF4-FFF2-40B4-BE49-F238E27FC236}">
                <a16:creationId xmlns:a16="http://schemas.microsoft.com/office/drawing/2014/main" id="{CCAC1221-F20C-30EA-74E8-DEF69F9B3C94}"/>
              </a:ext>
            </a:extLst>
          </p:cNvPr>
          <p:cNvSpPr txBox="1"/>
          <p:nvPr/>
        </p:nvSpPr>
        <p:spPr>
          <a:xfrm>
            <a:off x="523401" y="6276307"/>
            <a:ext cx="6385560" cy="215444"/>
          </a:xfrm>
          <a:prstGeom prst="rect">
            <a:avLst/>
          </a:prstGeom>
          <a:noFill/>
        </p:spPr>
        <p:txBody>
          <a:bodyPr wrap="square">
            <a:spAutoFit/>
          </a:bodyPr>
          <a:lstStyle/>
          <a:p>
            <a:r>
              <a:rPr lang="en-GB" sz="800" u="none" strike="noStrike" dirty="0">
                <a:solidFill>
                  <a:srgbClr val="001F45"/>
                </a:solidFill>
                <a:effectLst/>
                <a:latin typeface="PrudentialModern Medium" pitchFamily="2" charset="77"/>
              </a:rPr>
              <a:t>1081381-00001-00</a:t>
            </a:r>
            <a:endParaRPr lang="en-US" sz="800" dirty="0">
              <a:solidFill>
                <a:srgbClr val="001F45"/>
              </a:solidFill>
              <a:latin typeface="PrudentialModern Medium" pitchFamily="2" charset="77"/>
            </a:endParaRPr>
          </a:p>
        </p:txBody>
      </p:sp>
    </p:spTree>
    <p:extLst>
      <p:ext uri="{BB962C8B-B14F-4D97-AF65-F5344CB8AC3E}">
        <p14:creationId xmlns:p14="http://schemas.microsoft.com/office/powerpoint/2010/main" val="398969794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40DACDB-BEA2-8E83-AE41-2156CC2431FC}"/>
              </a:ext>
            </a:extLst>
          </p:cNvPr>
          <p:cNvSpPr/>
          <p:nvPr/>
        </p:nvSpPr>
        <p:spPr>
          <a:xfrm>
            <a:off x="0" y="0"/>
            <a:ext cx="12192000" cy="685800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6A11CFD5-902E-9516-C68F-D3149EAD69FE}"/>
              </a:ext>
            </a:extLst>
          </p:cNvPr>
          <p:cNvSpPr/>
          <p:nvPr/>
        </p:nvSpPr>
        <p:spPr>
          <a:xfrm>
            <a:off x="4152374" y="1170399"/>
            <a:ext cx="7431993" cy="459301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2F7892EE-5DE5-7D89-F89F-6807DECBBEA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027229" y="1200173"/>
            <a:ext cx="2860955" cy="1609288"/>
          </a:xfrm>
          <a:prstGeom prst="rect">
            <a:avLst/>
          </a:prstGeom>
        </p:spPr>
      </p:pic>
      <p:sp>
        <p:nvSpPr>
          <p:cNvPr id="3" name="Google Shape;43;p8">
            <a:extLst>
              <a:ext uri="{FF2B5EF4-FFF2-40B4-BE49-F238E27FC236}">
                <a16:creationId xmlns:a16="http://schemas.microsoft.com/office/drawing/2014/main" id="{8315C85D-7880-EA18-FD86-47DA0921E3D2}"/>
              </a:ext>
            </a:extLst>
          </p:cNvPr>
          <p:cNvSpPr txBox="1"/>
          <p:nvPr/>
        </p:nvSpPr>
        <p:spPr>
          <a:xfrm>
            <a:off x="607633" y="223714"/>
            <a:ext cx="1291189" cy="107722"/>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US" sz="700" b="1" i="0" dirty="0">
                <a:solidFill>
                  <a:srgbClr val="001F45"/>
                </a:solidFill>
                <a:latin typeface="PrudentialModern Bold SemiConde" pitchFamily="2" charset="77"/>
                <a:ea typeface="Barlow Condensed Medium"/>
                <a:cs typeface="Barlow Condensed Medium"/>
                <a:sym typeface="Barlow Condensed Medium"/>
              </a:rPr>
              <a:t>150</a:t>
            </a:r>
            <a:r>
              <a:rPr lang="en-US" sz="700" b="1" i="0" baseline="30000" dirty="0">
                <a:solidFill>
                  <a:srgbClr val="001F45"/>
                </a:solidFill>
                <a:latin typeface="PrudentialModern Bold SemiConde" pitchFamily="2" charset="77"/>
                <a:ea typeface="Barlow Condensed Medium"/>
                <a:cs typeface="Barlow Condensed Medium"/>
                <a:sym typeface="Barlow Condensed Medium"/>
              </a:rPr>
              <a:t>TH</a:t>
            </a:r>
            <a:r>
              <a:rPr lang="en-US" sz="700" b="1" i="0" dirty="0">
                <a:solidFill>
                  <a:srgbClr val="001F45"/>
                </a:solidFill>
                <a:latin typeface="PrudentialModern Bold SemiConde" pitchFamily="2" charset="77"/>
                <a:ea typeface="Barlow Condensed Medium"/>
                <a:cs typeface="Barlow Condensed Medium"/>
                <a:sym typeface="Barlow Condensed Medium"/>
              </a:rPr>
              <a:t> ANNIVERSARY </a:t>
            </a:r>
          </a:p>
        </p:txBody>
      </p:sp>
      <p:pic>
        <p:nvPicPr>
          <p:cNvPr id="11" name="Picture 10">
            <a:extLst>
              <a:ext uri="{FF2B5EF4-FFF2-40B4-BE49-F238E27FC236}">
                <a16:creationId xmlns:a16="http://schemas.microsoft.com/office/drawing/2014/main" id="{8F21B4E0-A4BA-77C6-4776-78CD469E1BA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067736" y="720637"/>
            <a:ext cx="6697059" cy="5221809"/>
          </a:xfrm>
          <a:prstGeom prst="rect">
            <a:avLst/>
          </a:prstGeom>
        </p:spPr>
      </p:pic>
      <p:pic>
        <p:nvPicPr>
          <p:cNvPr id="6" name="Picture 5">
            <a:extLst>
              <a:ext uri="{FF2B5EF4-FFF2-40B4-BE49-F238E27FC236}">
                <a16:creationId xmlns:a16="http://schemas.microsoft.com/office/drawing/2014/main" id="{4C3C5692-6173-9374-9449-3EE24AC72FA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188282" y="895346"/>
            <a:ext cx="9360176" cy="5293748"/>
          </a:xfrm>
          <a:prstGeom prst="rect">
            <a:avLst/>
          </a:prstGeom>
        </p:spPr>
      </p:pic>
      <p:sp>
        <p:nvSpPr>
          <p:cNvPr id="4" name="Slide Number Placeholder 2">
            <a:extLst>
              <a:ext uri="{FF2B5EF4-FFF2-40B4-BE49-F238E27FC236}">
                <a16:creationId xmlns:a16="http://schemas.microsoft.com/office/drawing/2014/main" id="{6974B79E-DE05-7FFC-0C10-CEFB7BFF8D2E}"/>
              </a:ext>
            </a:extLst>
          </p:cNvPr>
          <p:cNvSpPr txBox="1">
            <a:spLocks/>
          </p:cNvSpPr>
          <p:nvPr/>
        </p:nvSpPr>
        <p:spPr>
          <a:xfrm>
            <a:off x="10850811" y="6363803"/>
            <a:ext cx="731600" cy="5248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00000000-1234-1234-1234-123412341234}" type="slidenum">
              <a:rPr lang="en" sz="800" b="1" smtClean="0">
                <a:solidFill>
                  <a:srgbClr val="001F45"/>
                </a:solidFill>
                <a:latin typeface="PrudentialModern Bold SemiConde" pitchFamily="2" charset="77"/>
                <a:sym typeface="Barlow Condensed"/>
              </a:rPr>
              <a:pPr algn="r">
                <a:defRPr/>
              </a:pPr>
              <a:t>35</a:t>
            </a:fld>
            <a:endParaRPr lang="en" sz="800" b="1" dirty="0">
              <a:solidFill>
                <a:srgbClr val="001F45"/>
              </a:solidFill>
              <a:latin typeface="PrudentialModern Bold SemiConde" pitchFamily="2" charset="77"/>
              <a:sym typeface="Barlow Condensed"/>
            </a:endParaRPr>
          </a:p>
        </p:txBody>
      </p:sp>
      <p:sp>
        <p:nvSpPr>
          <p:cNvPr id="10" name="Google Shape;44;p8">
            <a:extLst>
              <a:ext uri="{FF2B5EF4-FFF2-40B4-BE49-F238E27FC236}">
                <a16:creationId xmlns:a16="http://schemas.microsoft.com/office/drawing/2014/main" id="{30A9FA19-0222-B0A4-A176-F243D03BE60C}"/>
              </a:ext>
            </a:extLst>
          </p:cNvPr>
          <p:cNvSpPr txBox="1"/>
          <p:nvPr/>
        </p:nvSpPr>
        <p:spPr>
          <a:xfrm>
            <a:off x="607633" y="668906"/>
            <a:ext cx="6364667" cy="872034"/>
          </a:xfrm>
          <a:prstGeom prst="rect">
            <a:avLst/>
          </a:prstGeom>
          <a:noFill/>
          <a:ln>
            <a:noFill/>
          </a:ln>
        </p:spPr>
        <p:txBody>
          <a:bodyPr spcFirstLastPara="1" wrap="square" lIns="0" tIns="0" rIns="0" bIns="0" anchor="t" anchorCtr="0">
            <a:spAutoFit/>
          </a:bodyPr>
          <a:lstStyle/>
          <a:p>
            <a:pPr marL="0" lvl="0" indent="0" algn="l" rtl="0">
              <a:lnSpc>
                <a:spcPts val="3420"/>
              </a:lnSpc>
              <a:spcBef>
                <a:spcPts val="0"/>
              </a:spcBef>
              <a:spcAft>
                <a:spcPts val="0"/>
              </a:spcAft>
              <a:buNone/>
            </a:pPr>
            <a:r>
              <a:rPr lang="en-US" sz="3600" b="1" dirty="0">
                <a:solidFill>
                  <a:srgbClr val="001F45"/>
                </a:solidFill>
                <a:latin typeface="PrudentialModern Bold SemiConde" pitchFamily="2" charset="77"/>
                <a:ea typeface="Barlow Condensed Medium"/>
                <a:cs typeface="Barlow Condensed Medium"/>
                <a:sym typeface="Barlow Condensed Medium"/>
              </a:rPr>
              <a:t>PRU TEAMS </a:t>
            </a:r>
            <a:br>
              <a:rPr lang="en-US" sz="3600" b="1" dirty="0">
                <a:solidFill>
                  <a:srgbClr val="001F45"/>
                </a:solidFill>
                <a:latin typeface="PrudentialModern Bold SemiConde" pitchFamily="2" charset="77"/>
                <a:ea typeface="Barlow Condensed Medium"/>
                <a:cs typeface="Barlow Condensed Medium"/>
                <a:sym typeface="Barlow Condensed Medium"/>
              </a:rPr>
            </a:br>
            <a:r>
              <a:rPr lang="en-US" sz="3600" b="1" dirty="0">
                <a:solidFill>
                  <a:srgbClr val="001F45"/>
                </a:solidFill>
                <a:latin typeface="PrudentialModern Bold SemiConde" pitchFamily="2" charset="77"/>
                <a:ea typeface="Barlow Condensed Medium"/>
                <a:cs typeface="Barlow Condensed Medium"/>
                <a:sym typeface="Barlow Condensed Medium"/>
              </a:rPr>
              <a:t>BACKGROUNDS </a:t>
            </a:r>
            <a:endParaRPr lang="en-US" sz="3600" b="1" i="0" dirty="0">
              <a:solidFill>
                <a:srgbClr val="007BC3"/>
              </a:solidFill>
              <a:latin typeface="PrudentialModern Bold SemiConde" pitchFamily="2" charset="77"/>
              <a:ea typeface="Barlow Condensed Medium"/>
              <a:cs typeface="Barlow Condensed Medium"/>
              <a:sym typeface="Barlow Condensed Medium"/>
            </a:endParaRPr>
          </a:p>
        </p:txBody>
      </p:sp>
      <p:sp>
        <p:nvSpPr>
          <p:cNvPr id="13" name="Google Shape;44;p8">
            <a:extLst>
              <a:ext uri="{FF2B5EF4-FFF2-40B4-BE49-F238E27FC236}">
                <a16:creationId xmlns:a16="http://schemas.microsoft.com/office/drawing/2014/main" id="{1AC7C5A8-AA14-D8F9-69A4-33AFAA762F32}"/>
              </a:ext>
            </a:extLst>
          </p:cNvPr>
          <p:cNvSpPr txBox="1"/>
          <p:nvPr/>
        </p:nvSpPr>
        <p:spPr>
          <a:xfrm>
            <a:off x="1954034" y="223714"/>
            <a:ext cx="1293991" cy="107722"/>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US" sz="700" b="1" dirty="0">
                <a:solidFill>
                  <a:srgbClr val="001F45"/>
                </a:solidFill>
                <a:latin typeface="PrudentialModern Bold SemiConde" pitchFamily="2" charset="77"/>
                <a:ea typeface="Barlow Condensed Medium"/>
                <a:cs typeface="Barlow Condensed Medium"/>
                <a:sym typeface="Barlow Condensed Medium"/>
              </a:rPr>
              <a:t>ASSETS &amp; TEMPLATES</a:t>
            </a:r>
            <a:endParaRPr lang="en-US" sz="700" b="1" i="0" dirty="0">
              <a:solidFill>
                <a:srgbClr val="001F45"/>
              </a:solidFill>
              <a:latin typeface="PrudentialModern Bold SemiConde" pitchFamily="2" charset="77"/>
              <a:ea typeface="Barlow Condensed Medium"/>
              <a:cs typeface="Barlow Condensed Medium"/>
              <a:sym typeface="Barlow Condensed Medium"/>
            </a:endParaRPr>
          </a:p>
        </p:txBody>
      </p:sp>
      <p:sp>
        <p:nvSpPr>
          <p:cNvPr id="2" name="TextBox 1">
            <a:extLst>
              <a:ext uri="{FF2B5EF4-FFF2-40B4-BE49-F238E27FC236}">
                <a16:creationId xmlns:a16="http://schemas.microsoft.com/office/drawing/2014/main" id="{DEFB3FEE-A2B2-4A17-1E97-6AAF81E6BDD3}"/>
              </a:ext>
            </a:extLst>
          </p:cNvPr>
          <p:cNvSpPr txBox="1"/>
          <p:nvPr/>
        </p:nvSpPr>
        <p:spPr>
          <a:xfrm>
            <a:off x="523401" y="6276307"/>
            <a:ext cx="6385560" cy="215444"/>
          </a:xfrm>
          <a:prstGeom prst="rect">
            <a:avLst/>
          </a:prstGeom>
          <a:noFill/>
        </p:spPr>
        <p:txBody>
          <a:bodyPr wrap="square">
            <a:spAutoFit/>
          </a:bodyPr>
          <a:lstStyle/>
          <a:p>
            <a:r>
              <a:rPr lang="en-GB" sz="800" u="none" strike="noStrike" dirty="0">
                <a:solidFill>
                  <a:srgbClr val="001F45"/>
                </a:solidFill>
                <a:effectLst/>
                <a:latin typeface="PrudentialModern Medium" pitchFamily="2" charset="77"/>
              </a:rPr>
              <a:t>1081381-00001-00</a:t>
            </a:r>
            <a:endParaRPr lang="en-US" sz="800" dirty="0">
              <a:solidFill>
                <a:srgbClr val="001F45"/>
              </a:solidFill>
              <a:latin typeface="PrudentialModern Medium" pitchFamily="2" charset="77"/>
            </a:endParaRPr>
          </a:p>
        </p:txBody>
      </p:sp>
    </p:spTree>
    <p:extLst>
      <p:ext uri="{BB962C8B-B14F-4D97-AF65-F5344CB8AC3E}">
        <p14:creationId xmlns:p14="http://schemas.microsoft.com/office/powerpoint/2010/main" val="227906884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40DACDB-BEA2-8E83-AE41-2156CC2431FC}"/>
              </a:ext>
            </a:extLst>
          </p:cNvPr>
          <p:cNvSpPr/>
          <p:nvPr/>
        </p:nvSpPr>
        <p:spPr>
          <a:xfrm>
            <a:off x="0" y="0"/>
            <a:ext cx="12192000" cy="685800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Google Shape;43;p8">
            <a:extLst>
              <a:ext uri="{FF2B5EF4-FFF2-40B4-BE49-F238E27FC236}">
                <a16:creationId xmlns:a16="http://schemas.microsoft.com/office/drawing/2014/main" id="{8315C85D-7880-EA18-FD86-47DA0921E3D2}"/>
              </a:ext>
            </a:extLst>
          </p:cNvPr>
          <p:cNvSpPr txBox="1"/>
          <p:nvPr/>
        </p:nvSpPr>
        <p:spPr>
          <a:xfrm>
            <a:off x="607633" y="223714"/>
            <a:ext cx="1291189" cy="107722"/>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US" sz="700" b="1" i="0" dirty="0">
                <a:solidFill>
                  <a:srgbClr val="001F45"/>
                </a:solidFill>
                <a:latin typeface="PrudentialModern Bold SemiConde" pitchFamily="2" charset="77"/>
                <a:ea typeface="Barlow Condensed Medium"/>
                <a:cs typeface="Barlow Condensed Medium"/>
                <a:sym typeface="Barlow Condensed Medium"/>
              </a:rPr>
              <a:t>150</a:t>
            </a:r>
            <a:r>
              <a:rPr lang="en-US" sz="700" b="1" i="0" baseline="30000" dirty="0">
                <a:solidFill>
                  <a:srgbClr val="001F45"/>
                </a:solidFill>
                <a:latin typeface="PrudentialModern Bold SemiConde" pitchFamily="2" charset="77"/>
                <a:ea typeface="Barlow Condensed Medium"/>
                <a:cs typeface="Barlow Condensed Medium"/>
                <a:sym typeface="Barlow Condensed Medium"/>
              </a:rPr>
              <a:t>TH</a:t>
            </a:r>
            <a:r>
              <a:rPr lang="en-US" sz="700" b="1" i="0" dirty="0">
                <a:solidFill>
                  <a:srgbClr val="001F45"/>
                </a:solidFill>
                <a:latin typeface="PrudentialModern Bold SemiConde" pitchFamily="2" charset="77"/>
                <a:ea typeface="Barlow Condensed Medium"/>
                <a:cs typeface="Barlow Condensed Medium"/>
                <a:sym typeface="Barlow Condensed Medium"/>
              </a:rPr>
              <a:t> ANNIVERSARY </a:t>
            </a:r>
          </a:p>
        </p:txBody>
      </p:sp>
      <p:sp>
        <p:nvSpPr>
          <p:cNvPr id="11" name="Rectangle 10">
            <a:extLst>
              <a:ext uri="{FF2B5EF4-FFF2-40B4-BE49-F238E27FC236}">
                <a16:creationId xmlns:a16="http://schemas.microsoft.com/office/drawing/2014/main" id="{303835FA-DDDC-D27A-F1EE-078E68B60697}"/>
              </a:ext>
            </a:extLst>
          </p:cNvPr>
          <p:cNvSpPr/>
          <p:nvPr/>
        </p:nvSpPr>
        <p:spPr>
          <a:xfrm>
            <a:off x="3968785" y="567225"/>
            <a:ext cx="6633177" cy="629077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68ACB8FE-3F94-1878-3032-A4BC45C142A4}"/>
              </a:ext>
            </a:extLst>
          </p:cNvPr>
          <p:cNvSpPr/>
          <p:nvPr/>
        </p:nvSpPr>
        <p:spPr>
          <a:xfrm>
            <a:off x="3968785" y="567225"/>
            <a:ext cx="6633177" cy="2092838"/>
          </a:xfrm>
          <a:prstGeom prst="rect">
            <a:avLst/>
          </a:prstGeom>
          <a:solidFill>
            <a:srgbClr val="001F4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Google Shape;44;p8">
            <a:extLst>
              <a:ext uri="{FF2B5EF4-FFF2-40B4-BE49-F238E27FC236}">
                <a16:creationId xmlns:a16="http://schemas.microsoft.com/office/drawing/2014/main" id="{AD679F39-195E-9F21-9B27-7F1693D8E903}"/>
              </a:ext>
            </a:extLst>
          </p:cNvPr>
          <p:cNvSpPr txBox="1"/>
          <p:nvPr/>
        </p:nvSpPr>
        <p:spPr>
          <a:xfrm>
            <a:off x="4614847" y="1257086"/>
            <a:ext cx="2623801" cy="1038746"/>
          </a:xfrm>
          <a:prstGeom prst="rect">
            <a:avLst/>
          </a:prstGeom>
          <a:noFill/>
          <a:ln>
            <a:noFill/>
          </a:ln>
        </p:spPr>
        <p:txBody>
          <a:bodyPr spcFirstLastPara="1" wrap="square" lIns="0" tIns="0" rIns="0" bIns="0" anchor="t" anchorCtr="0">
            <a:spAutoFit/>
          </a:bodyPr>
          <a:lstStyle/>
          <a:p>
            <a:pPr marL="0" lvl="0" indent="0" algn="l" rtl="0">
              <a:lnSpc>
                <a:spcPts val="2720"/>
              </a:lnSpc>
              <a:spcBef>
                <a:spcPts val="0"/>
              </a:spcBef>
              <a:spcAft>
                <a:spcPts val="0"/>
              </a:spcAft>
              <a:buNone/>
            </a:pPr>
            <a:r>
              <a:rPr lang="en-US" sz="3200" b="1" dirty="0">
                <a:solidFill>
                  <a:schemeClr val="bg1"/>
                </a:solidFill>
                <a:latin typeface="PrudentialModern Bold SemiConde" pitchFamily="2" charset="77"/>
                <a:ea typeface="Barlow Condensed Medium"/>
                <a:cs typeface="Barlow Condensed Medium"/>
                <a:sym typeface="Barlow Condensed Medium"/>
              </a:rPr>
              <a:t>2024</a:t>
            </a:r>
          </a:p>
          <a:p>
            <a:pPr marL="0" lvl="0" indent="0" algn="l" rtl="0">
              <a:lnSpc>
                <a:spcPts val="2720"/>
              </a:lnSpc>
              <a:spcBef>
                <a:spcPts val="0"/>
              </a:spcBef>
              <a:spcAft>
                <a:spcPts val="0"/>
              </a:spcAft>
              <a:buNone/>
            </a:pPr>
            <a:r>
              <a:rPr lang="en-US" sz="3200" b="1" dirty="0">
                <a:solidFill>
                  <a:srgbClr val="0083C3"/>
                </a:solidFill>
                <a:latin typeface="PrudentialModern Bold SemiConde" pitchFamily="2" charset="77"/>
                <a:ea typeface="Barlow Condensed Medium"/>
                <a:cs typeface="Barlow Condensed Medium"/>
                <a:sym typeface="Barlow Condensed Medium"/>
              </a:rPr>
              <a:t>GLOBAL</a:t>
            </a:r>
            <a:br>
              <a:rPr lang="en-US" sz="3200" b="1" dirty="0">
                <a:solidFill>
                  <a:srgbClr val="0083C3"/>
                </a:solidFill>
                <a:latin typeface="PrudentialModern Bold SemiConde" pitchFamily="2" charset="77"/>
                <a:ea typeface="Barlow Condensed Medium"/>
                <a:cs typeface="Barlow Condensed Medium"/>
                <a:sym typeface="Barlow Condensed Medium"/>
              </a:rPr>
            </a:br>
            <a:r>
              <a:rPr lang="en-US" sz="3200" b="1" dirty="0">
                <a:solidFill>
                  <a:srgbClr val="0083C3"/>
                </a:solidFill>
                <a:latin typeface="PrudentialModern Bold SemiConde" pitchFamily="2" charset="77"/>
                <a:ea typeface="Barlow Condensed Medium"/>
                <a:cs typeface="Barlow Condensed Medium"/>
                <a:sym typeface="Barlow Condensed Medium"/>
              </a:rPr>
              <a:t>CELEBRATIONS</a:t>
            </a:r>
          </a:p>
        </p:txBody>
      </p:sp>
      <p:sp>
        <p:nvSpPr>
          <p:cNvPr id="20" name="TextBox 19">
            <a:extLst>
              <a:ext uri="{FF2B5EF4-FFF2-40B4-BE49-F238E27FC236}">
                <a16:creationId xmlns:a16="http://schemas.microsoft.com/office/drawing/2014/main" id="{FDDD3E69-B42C-F3DA-CF03-73562A6CBB5C}"/>
              </a:ext>
            </a:extLst>
          </p:cNvPr>
          <p:cNvSpPr txBox="1"/>
          <p:nvPr/>
        </p:nvSpPr>
        <p:spPr>
          <a:xfrm>
            <a:off x="4524070" y="4362848"/>
            <a:ext cx="5571878" cy="1754326"/>
          </a:xfrm>
          <a:prstGeom prst="rect">
            <a:avLst/>
          </a:prstGeom>
          <a:noFill/>
        </p:spPr>
        <p:txBody>
          <a:bodyPr wrap="square">
            <a:spAutoFit/>
          </a:bodyPr>
          <a:lstStyle/>
          <a:p>
            <a:r>
              <a:rPr lang="en-GB" sz="1200" dirty="0">
                <a:solidFill>
                  <a:srgbClr val="001F45"/>
                </a:solidFill>
                <a:effectLst/>
                <a:latin typeface="PrudentialModern Medium" pitchFamily="2" charset="77"/>
              </a:rPr>
              <a:t>Dear Matt,</a:t>
            </a:r>
            <a:endParaRPr lang="en-US" sz="1200" dirty="0">
              <a:solidFill>
                <a:srgbClr val="001F45"/>
              </a:solidFill>
              <a:latin typeface="PrudentialModern Medium" pitchFamily="2" charset="77"/>
            </a:endParaRPr>
          </a:p>
          <a:p>
            <a:endParaRPr lang="en-GB" sz="1200" dirty="0">
              <a:solidFill>
                <a:srgbClr val="001F45"/>
              </a:solidFill>
              <a:effectLst/>
              <a:latin typeface="PrudentialModern Medium" pitchFamily="2" charset="77"/>
            </a:endParaRPr>
          </a:p>
          <a:p>
            <a:r>
              <a:rPr lang="en-GB" sz="1200" dirty="0">
                <a:solidFill>
                  <a:srgbClr val="001F45"/>
                </a:solidFill>
                <a:effectLst/>
                <a:latin typeface="PrudentialModern Medium" pitchFamily="2" charset="77"/>
              </a:rPr>
              <a:t>Lorem ipsum </a:t>
            </a:r>
            <a:r>
              <a:rPr lang="en-GB" sz="1200" dirty="0" err="1">
                <a:solidFill>
                  <a:srgbClr val="001F45"/>
                </a:solidFill>
                <a:effectLst/>
                <a:latin typeface="PrudentialModern Medium" pitchFamily="2" charset="77"/>
              </a:rPr>
              <a:t>dolor</a:t>
            </a:r>
            <a:r>
              <a:rPr lang="en-GB" sz="1200" dirty="0">
                <a:solidFill>
                  <a:srgbClr val="001F45"/>
                </a:solidFill>
                <a:effectLst/>
                <a:latin typeface="PrudentialModern Medium" pitchFamily="2" charset="77"/>
              </a:rPr>
              <a:t> sit </a:t>
            </a:r>
            <a:r>
              <a:rPr lang="en-GB" sz="1200" dirty="0" err="1">
                <a:solidFill>
                  <a:srgbClr val="001F45"/>
                </a:solidFill>
                <a:effectLst/>
                <a:latin typeface="PrudentialModern Medium" pitchFamily="2" charset="77"/>
              </a:rPr>
              <a:t>amet</a:t>
            </a:r>
            <a:r>
              <a:rPr lang="en-GB" sz="1200" dirty="0">
                <a:solidFill>
                  <a:srgbClr val="001F45"/>
                </a:solidFill>
                <a:effectLst/>
                <a:latin typeface="PrudentialModern Medium" pitchFamily="2" charset="77"/>
              </a:rPr>
              <a:t>, </a:t>
            </a:r>
            <a:r>
              <a:rPr lang="en-GB" sz="1200" dirty="0" err="1">
                <a:solidFill>
                  <a:srgbClr val="001F45"/>
                </a:solidFill>
                <a:effectLst/>
                <a:latin typeface="PrudentialModern Medium" pitchFamily="2" charset="77"/>
              </a:rPr>
              <a:t>consectetur</a:t>
            </a:r>
            <a:r>
              <a:rPr lang="en-GB" sz="1200" dirty="0">
                <a:solidFill>
                  <a:srgbClr val="001F45"/>
                </a:solidFill>
                <a:effectLst/>
                <a:latin typeface="PrudentialModern Medium" pitchFamily="2" charset="77"/>
              </a:rPr>
              <a:t> </a:t>
            </a:r>
            <a:r>
              <a:rPr lang="en-GB" sz="1200" dirty="0" err="1">
                <a:solidFill>
                  <a:srgbClr val="001F45"/>
                </a:solidFill>
                <a:effectLst/>
                <a:latin typeface="PrudentialModern Medium" pitchFamily="2" charset="77"/>
              </a:rPr>
              <a:t>adipiscing</a:t>
            </a:r>
            <a:r>
              <a:rPr lang="en-GB" sz="1200" dirty="0">
                <a:solidFill>
                  <a:srgbClr val="001F45"/>
                </a:solidFill>
                <a:effectLst/>
                <a:latin typeface="PrudentialModern Medium" pitchFamily="2" charset="77"/>
              </a:rPr>
              <a:t> </a:t>
            </a:r>
            <a:r>
              <a:rPr lang="en-GB" sz="1200" dirty="0" err="1">
                <a:solidFill>
                  <a:srgbClr val="001F45"/>
                </a:solidFill>
                <a:effectLst/>
                <a:latin typeface="PrudentialModern Medium" pitchFamily="2" charset="77"/>
              </a:rPr>
              <a:t>elit</a:t>
            </a:r>
            <a:r>
              <a:rPr lang="en-GB" sz="1200" dirty="0">
                <a:solidFill>
                  <a:srgbClr val="001F45"/>
                </a:solidFill>
                <a:effectLst/>
                <a:latin typeface="PrudentialModern Medium" pitchFamily="2" charset="77"/>
              </a:rPr>
              <a:t>, </a:t>
            </a:r>
            <a:r>
              <a:rPr lang="en-GB" sz="1200" dirty="0" err="1">
                <a:solidFill>
                  <a:srgbClr val="001F45"/>
                </a:solidFill>
                <a:effectLst/>
                <a:latin typeface="PrudentialModern Medium" pitchFamily="2" charset="77"/>
              </a:rPr>
              <a:t>sed</a:t>
            </a:r>
            <a:r>
              <a:rPr lang="en-GB" sz="1200" dirty="0">
                <a:solidFill>
                  <a:srgbClr val="001F45"/>
                </a:solidFill>
                <a:effectLst/>
                <a:latin typeface="PrudentialModern Medium" pitchFamily="2" charset="77"/>
              </a:rPr>
              <a:t> do </a:t>
            </a:r>
            <a:r>
              <a:rPr lang="en-GB" sz="1200" dirty="0" err="1">
                <a:solidFill>
                  <a:srgbClr val="001F45"/>
                </a:solidFill>
                <a:effectLst/>
                <a:latin typeface="PrudentialModern Medium" pitchFamily="2" charset="77"/>
              </a:rPr>
              <a:t>eiusmod</a:t>
            </a:r>
            <a:r>
              <a:rPr lang="en-GB" sz="1200" dirty="0">
                <a:solidFill>
                  <a:srgbClr val="001F45"/>
                </a:solidFill>
                <a:effectLst/>
                <a:latin typeface="PrudentialModern Medium" pitchFamily="2" charset="77"/>
              </a:rPr>
              <a:t> </a:t>
            </a:r>
            <a:r>
              <a:rPr lang="en-GB" sz="1200" dirty="0" err="1">
                <a:solidFill>
                  <a:srgbClr val="001F45"/>
                </a:solidFill>
                <a:effectLst/>
                <a:latin typeface="PrudentialModern Medium" pitchFamily="2" charset="77"/>
              </a:rPr>
              <a:t>tempor</a:t>
            </a:r>
            <a:r>
              <a:rPr lang="en-GB" sz="1200" dirty="0">
                <a:solidFill>
                  <a:srgbClr val="001F45"/>
                </a:solidFill>
                <a:effectLst/>
                <a:latin typeface="PrudentialModern Medium" pitchFamily="2" charset="77"/>
              </a:rPr>
              <a:t> </a:t>
            </a:r>
            <a:r>
              <a:rPr lang="en-GB" sz="1200" dirty="0" err="1">
                <a:solidFill>
                  <a:srgbClr val="001F45"/>
                </a:solidFill>
                <a:effectLst/>
                <a:latin typeface="PrudentialModern Medium" pitchFamily="2" charset="77"/>
              </a:rPr>
              <a:t>incididunt</a:t>
            </a:r>
            <a:r>
              <a:rPr lang="en-GB" sz="1200" dirty="0">
                <a:solidFill>
                  <a:srgbClr val="001F45"/>
                </a:solidFill>
                <a:effectLst/>
                <a:latin typeface="PrudentialModern Medium" pitchFamily="2" charset="77"/>
              </a:rPr>
              <a:t> </a:t>
            </a:r>
            <a:r>
              <a:rPr lang="en-GB" sz="1200" dirty="0" err="1">
                <a:solidFill>
                  <a:srgbClr val="001F45"/>
                </a:solidFill>
                <a:effectLst/>
                <a:latin typeface="PrudentialModern Medium" pitchFamily="2" charset="77"/>
              </a:rPr>
              <a:t>ut</a:t>
            </a:r>
            <a:r>
              <a:rPr lang="en-GB" sz="1200" dirty="0">
                <a:solidFill>
                  <a:srgbClr val="001F45"/>
                </a:solidFill>
                <a:effectLst/>
                <a:latin typeface="PrudentialModern Medium" pitchFamily="2" charset="77"/>
              </a:rPr>
              <a:t> labore et dolore magna </a:t>
            </a:r>
            <a:r>
              <a:rPr lang="en-GB" sz="1200" dirty="0" err="1">
                <a:solidFill>
                  <a:srgbClr val="001F45"/>
                </a:solidFill>
                <a:effectLst/>
                <a:latin typeface="PrudentialModern Medium" pitchFamily="2" charset="77"/>
              </a:rPr>
              <a:t>aliqua</a:t>
            </a:r>
            <a:r>
              <a:rPr lang="en-GB" sz="1200" dirty="0">
                <a:solidFill>
                  <a:srgbClr val="001F45"/>
                </a:solidFill>
                <a:effectLst/>
                <a:latin typeface="PrudentialModern Medium" pitchFamily="2" charset="77"/>
              </a:rPr>
              <a:t>. Ut </a:t>
            </a:r>
            <a:r>
              <a:rPr lang="en-GB" sz="1200" dirty="0" err="1">
                <a:solidFill>
                  <a:srgbClr val="001F45"/>
                </a:solidFill>
                <a:effectLst/>
                <a:latin typeface="PrudentialModern Medium" pitchFamily="2" charset="77"/>
              </a:rPr>
              <a:t>enim</a:t>
            </a:r>
            <a:r>
              <a:rPr lang="en-GB" sz="1200" dirty="0">
                <a:solidFill>
                  <a:srgbClr val="001F45"/>
                </a:solidFill>
                <a:effectLst/>
                <a:latin typeface="PrudentialModern Medium" pitchFamily="2" charset="77"/>
              </a:rPr>
              <a:t> ad minim </a:t>
            </a:r>
            <a:r>
              <a:rPr lang="en-GB" sz="1200" dirty="0" err="1">
                <a:solidFill>
                  <a:srgbClr val="001F45"/>
                </a:solidFill>
                <a:effectLst/>
                <a:latin typeface="PrudentialModern Medium" pitchFamily="2" charset="77"/>
              </a:rPr>
              <a:t>veniam</a:t>
            </a:r>
            <a:r>
              <a:rPr lang="en-GB" sz="1200" dirty="0">
                <a:solidFill>
                  <a:srgbClr val="001F45"/>
                </a:solidFill>
                <a:effectLst/>
                <a:latin typeface="PrudentialModern Medium" pitchFamily="2" charset="77"/>
              </a:rPr>
              <a:t>, </a:t>
            </a:r>
            <a:r>
              <a:rPr lang="en-GB" sz="1200" dirty="0" err="1">
                <a:solidFill>
                  <a:srgbClr val="001F45"/>
                </a:solidFill>
                <a:effectLst/>
                <a:latin typeface="PrudentialModern Medium" pitchFamily="2" charset="77"/>
              </a:rPr>
              <a:t>quis</a:t>
            </a:r>
            <a:r>
              <a:rPr lang="en-GB" sz="1200" dirty="0">
                <a:solidFill>
                  <a:srgbClr val="001F45"/>
                </a:solidFill>
                <a:effectLst/>
                <a:latin typeface="PrudentialModern Medium" pitchFamily="2" charset="77"/>
              </a:rPr>
              <a:t> </a:t>
            </a:r>
            <a:r>
              <a:rPr lang="en-GB" sz="1200" dirty="0" err="1">
                <a:solidFill>
                  <a:srgbClr val="001F45"/>
                </a:solidFill>
                <a:effectLst/>
                <a:latin typeface="PrudentialModern Medium" pitchFamily="2" charset="77"/>
              </a:rPr>
              <a:t>nostrud</a:t>
            </a:r>
            <a:r>
              <a:rPr lang="en-GB" sz="1200" dirty="0">
                <a:solidFill>
                  <a:srgbClr val="001F45"/>
                </a:solidFill>
                <a:effectLst/>
                <a:latin typeface="PrudentialModern Medium" pitchFamily="2" charset="77"/>
              </a:rPr>
              <a:t> exercitation </a:t>
            </a:r>
            <a:r>
              <a:rPr lang="en-GB" sz="1200" dirty="0" err="1">
                <a:solidFill>
                  <a:srgbClr val="001F45"/>
                </a:solidFill>
                <a:effectLst/>
                <a:latin typeface="PrudentialModern Medium" pitchFamily="2" charset="77"/>
              </a:rPr>
              <a:t>ullamco</a:t>
            </a:r>
            <a:r>
              <a:rPr lang="en-GB" sz="1200" dirty="0">
                <a:solidFill>
                  <a:srgbClr val="001F45"/>
                </a:solidFill>
                <a:effectLst/>
                <a:latin typeface="PrudentialModern Medium" pitchFamily="2" charset="77"/>
              </a:rPr>
              <a:t> </a:t>
            </a:r>
            <a:r>
              <a:rPr lang="en-GB" sz="1200" dirty="0" err="1">
                <a:solidFill>
                  <a:srgbClr val="001F45"/>
                </a:solidFill>
                <a:effectLst/>
                <a:latin typeface="PrudentialModern Medium" pitchFamily="2" charset="77"/>
              </a:rPr>
              <a:t>laboris</a:t>
            </a:r>
            <a:r>
              <a:rPr lang="en-GB" sz="1200" dirty="0">
                <a:solidFill>
                  <a:srgbClr val="001F45"/>
                </a:solidFill>
                <a:effectLst/>
                <a:latin typeface="PrudentialModern Medium" pitchFamily="2" charset="77"/>
              </a:rPr>
              <a:t> nisi </a:t>
            </a:r>
            <a:r>
              <a:rPr lang="en-GB" sz="1200" dirty="0" err="1">
                <a:solidFill>
                  <a:srgbClr val="001F45"/>
                </a:solidFill>
                <a:effectLst/>
                <a:latin typeface="PrudentialModern Medium" pitchFamily="2" charset="77"/>
              </a:rPr>
              <a:t>ut</a:t>
            </a:r>
            <a:r>
              <a:rPr lang="en-GB" sz="1200" dirty="0">
                <a:solidFill>
                  <a:srgbClr val="001F45"/>
                </a:solidFill>
                <a:effectLst/>
                <a:latin typeface="PrudentialModern Medium" pitchFamily="2" charset="77"/>
              </a:rPr>
              <a:t> </a:t>
            </a:r>
            <a:r>
              <a:rPr lang="en-GB" sz="1200" dirty="0" err="1">
                <a:solidFill>
                  <a:srgbClr val="001F45"/>
                </a:solidFill>
                <a:effectLst/>
                <a:latin typeface="PrudentialModern Medium" pitchFamily="2" charset="77"/>
              </a:rPr>
              <a:t>aliquip</a:t>
            </a:r>
            <a:r>
              <a:rPr lang="en-GB" sz="1200" dirty="0">
                <a:solidFill>
                  <a:srgbClr val="001F45"/>
                </a:solidFill>
                <a:effectLst/>
                <a:latin typeface="PrudentialModern Medium" pitchFamily="2" charset="77"/>
              </a:rPr>
              <a:t> ex </a:t>
            </a:r>
            <a:r>
              <a:rPr lang="en-GB" sz="1200" dirty="0" err="1">
                <a:solidFill>
                  <a:srgbClr val="001F45"/>
                </a:solidFill>
                <a:effectLst/>
                <a:latin typeface="PrudentialModern Medium" pitchFamily="2" charset="77"/>
              </a:rPr>
              <a:t>ea</a:t>
            </a:r>
            <a:r>
              <a:rPr lang="en-GB" sz="1200" dirty="0">
                <a:solidFill>
                  <a:srgbClr val="001F45"/>
                </a:solidFill>
                <a:effectLst/>
                <a:latin typeface="PrudentialModern Medium" pitchFamily="2" charset="77"/>
              </a:rPr>
              <a:t> </a:t>
            </a:r>
            <a:r>
              <a:rPr lang="en-GB" sz="1200" dirty="0" err="1">
                <a:solidFill>
                  <a:srgbClr val="001F45"/>
                </a:solidFill>
                <a:effectLst/>
                <a:latin typeface="PrudentialModern Medium" pitchFamily="2" charset="77"/>
              </a:rPr>
              <a:t>commodo</a:t>
            </a:r>
            <a:r>
              <a:rPr lang="en-GB" sz="1200" dirty="0">
                <a:solidFill>
                  <a:srgbClr val="001F45"/>
                </a:solidFill>
                <a:effectLst/>
                <a:latin typeface="PrudentialModern Medium" pitchFamily="2" charset="77"/>
              </a:rPr>
              <a:t> </a:t>
            </a:r>
            <a:r>
              <a:rPr lang="en-GB" sz="1200" dirty="0" err="1">
                <a:solidFill>
                  <a:srgbClr val="001F45"/>
                </a:solidFill>
                <a:effectLst/>
                <a:latin typeface="PrudentialModern Medium" pitchFamily="2" charset="77"/>
              </a:rPr>
              <a:t>consequat</a:t>
            </a:r>
            <a:r>
              <a:rPr lang="en-GB" sz="1200" dirty="0">
                <a:solidFill>
                  <a:srgbClr val="001F45"/>
                </a:solidFill>
                <a:effectLst/>
                <a:latin typeface="PrudentialModern Medium" pitchFamily="2" charset="77"/>
              </a:rPr>
              <a:t>. </a:t>
            </a:r>
          </a:p>
          <a:p>
            <a:endParaRPr lang="en-GB" sz="1200" dirty="0">
              <a:solidFill>
                <a:srgbClr val="001F45"/>
              </a:solidFill>
              <a:latin typeface="PrudentialModern Medium" pitchFamily="2" charset="77"/>
            </a:endParaRPr>
          </a:p>
          <a:p>
            <a:r>
              <a:rPr lang="en-GB" sz="1200" dirty="0">
                <a:solidFill>
                  <a:srgbClr val="001F45"/>
                </a:solidFill>
                <a:effectLst/>
                <a:latin typeface="PrudentialModern Medium" pitchFamily="2" charset="77"/>
              </a:rPr>
              <a:t>Duis </a:t>
            </a:r>
            <a:r>
              <a:rPr lang="en-GB" sz="1200" dirty="0" err="1">
                <a:solidFill>
                  <a:srgbClr val="001F45"/>
                </a:solidFill>
                <a:effectLst/>
                <a:latin typeface="PrudentialModern Medium" pitchFamily="2" charset="77"/>
              </a:rPr>
              <a:t>aute</a:t>
            </a:r>
            <a:r>
              <a:rPr lang="en-GB" sz="1200" dirty="0">
                <a:solidFill>
                  <a:srgbClr val="001F45"/>
                </a:solidFill>
                <a:effectLst/>
                <a:latin typeface="PrudentialModern Medium" pitchFamily="2" charset="77"/>
              </a:rPr>
              <a:t> </a:t>
            </a:r>
            <a:r>
              <a:rPr lang="en-GB" sz="1200" dirty="0" err="1">
                <a:solidFill>
                  <a:srgbClr val="001F45"/>
                </a:solidFill>
                <a:effectLst/>
                <a:latin typeface="PrudentialModern Medium" pitchFamily="2" charset="77"/>
              </a:rPr>
              <a:t>irure</a:t>
            </a:r>
            <a:r>
              <a:rPr lang="en-GB" sz="1200" dirty="0">
                <a:solidFill>
                  <a:srgbClr val="001F45"/>
                </a:solidFill>
                <a:effectLst/>
                <a:latin typeface="PrudentialModern Medium" pitchFamily="2" charset="77"/>
              </a:rPr>
              <a:t> </a:t>
            </a:r>
            <a:r>
              <a:rPr lang="en-GB" sz="1200" dirty="0" err="1">
                <a:solidFill>
                  <a:srgbClr val="001F45"/>
                </a:solidFill>
                <a:effectLst/>
                <a:latin typeface="PrudentialModern Medium" pitchFamily="2" charset="77"/>
              </a:rPr>
              <a:t>dolor</a:t>
            </a:r>
            <a:r>
              <a:rPr lang="en-GB" sz="1200" dirty="0">
                <a:solidFill>
                  <a:srgbClr val="001F45"/>
                </a:solidFill>
                <a:effectLst/>
                <a:latin typeface="PrudentialModern Medium" pitchFamily="2" charset="77"/>
              </a:rPr>
              <a:t> in </a:t>
            </a:r>
            <a:r>
              <a:rPr lang="en-GB" sz="1200" dirty="0" err="1">
                <a:solidFill>
                  <a:srgbClr val="001F45"/>
                </a:solidFill>
                <a:effectLst/>
                <a:latin typeface="PrudentialModern Medium" pitchFamily="2" charset="77"/>
              </a:rPr>
              <a:t>reprehenderit</a:t>
            </a:r>
            <a:r>
              <a:rPr lang="en-GB" sz="1200" dirty="0">
                <a:solidFill>
                  <a:srgbClr val="001F45"/>
                </a:solidFill>
                <a:effectLst/>
                <a:latin typeface="PrudentialModern Medium" pitchFamily="2" charset="77"/>
              </a:rPr>
              <a:t> in </a:t>
            </a:r>
            <a:r>
              <a:rPr lang="en-GB" sz="1200" dirty="0" err="1">
                <a:solidFill>
                  <a:srgbClr val="001F45"/>
                </a:solidFill>
                <a:effectLst/>
                <a:latin typeface="PrudentialModern Medium" pitchFamily="2" charset="77"/>
              </a:rPr>
              <a:t>voluptate</a:t>
            </a:r>
            <a:r>
              <a:rPr lang="en-GB" sz="1200" dirty="0">
                <a:solidFill>
                  <a:srgbClr val="001F45"/>
                </a:solidFill>
                <a:effectLst/>
                <a:latin typeface="PrudentialModern Medium" pitchFamily="2" charset="77"/>
              </a:rPr>
              <a:t> </a:t>
            </a:r>
            <a:r>
              <a:rPr lang="en-GB" sz="1200" dirty="0" err="1">
                <a:solidFill>
                  <a:srgbClr val="001F45"/>
                </a:solidFill>
                <a:effectLst/>
                <a:latin typeface="PrudentialModern Medium" pitchFamily="2" charset="77"/>
              </a:rPr>
              <a:t>velit</a:t>
            </a:r>
            <a:r>
              <a:rPr lang="en-GB" sz="1200" dirty="0">
                <a:solidFill>
                  <a:srgbClr val="001F45"/>
                </a:solidFill>
                <a:effectLst/>
                <a:latin typeface="PrudentialModern Medium" pitchFamily="2" charset="77"/>
              </a:rPr>
              <a:t> </a:t>
            </a:r>
            <a:r>
              <a:rPr lang="en-GB" sz="1200" dirty="0" err="1">
                <a:solidFill>
                  <a:srgbClr val="001F45"/>
                </a:solidFill>
                <a:effectLst/>
                <a:latin typeface="PrudentialModern Medium" pitchFamily="2" charset="77"/>
              </a:rPr>
              <a:t>esse</a:t>
            </a:r>
            <a:r>
              <a:rPr lang="en-GB" sz="1200" dirty="0">
                <a:solidFill>
                  <a:srgbClr val="001F45"/>
                </a:solidFill>
                <a:effectLst/>
                <a:latin typeface="PrudentialModern Medium" pitchFamily="2" charset="77"/>
              </a:rPr>
              <a:t> </a:t>
            </a:r>
            <a:r>
              <a:rPr lang="en-GB" sz="1200" dirty="0" err="1">
                <a:solidFill>
                  <a:srgbClr val="001F45"/>
                </a:solidFill>
                <a:effectLst/>
                <a:latin typeface="PrudentialModern Medium" pitchFamily="2" charset="77"/>
              </a:rPr>
              <a:t>cillum</a:t>
            </a:r>
            <a:r>
              <a:rPr lang="en-GB" sz="1200" dirty="0">
                <a:solidFill>
                  <a:srgbClr val="001F45"/>
                </a:solidFill>
                <a:effectLst/>
                <a:latin typeface="PrudentialModern Medium" pitchFamily="2" charset="77"/>
              </a:rPr>
              <a:t> dolore </a:t>
            </a:r>
            <a:r>
              <a:rPr lang="en-GB" sz="1200" dirty="0" err="1">
                <a:solidFill>
                  <a:srgbClr val="001F45"/>
                </a:solidFill>
                <a:effectLst/>
                <a:latin typeface="PrudentialModern Medium" pitchFamily="2" charset="77"/>
              </a:rPr>
              <a:t>eu</a:t>
            </a:r>
            <a:r>
              <a:rPr lang="en-GB" sz="1200" dirty="0">
                <a:solidFill>
                  <a:srgbClr val="001F45"/>
                </a:solidFill>
                <a:effectLst/>
                <a:latin typeface="PrudentialModern Medium" pitchFamily="2" charset="77"/>
              </a:rPr>
              <a:t> </a:t>
            </a:r>
            <a:r>
              <a:rPr lang="en-GB" sz="1200" dirty="0" err="1">
                <a:solidFill>
                  <a:srgbClr val="001F45"/>
                </a:solidFill>
                <a:effectLst/>
                <a:latin typeface="PrudentialModern Medium" pitchFamily="2" charset="77"/>
              </a:rPr>
              <a:t>fugiat</a:t>
            </a:r>
            <a:r>
              <a:rPr lang="en-GB" sz="1200" dirty="0">
                <a:solidFill>
                  <a:srgbClr val="001F45"/>
                </a:solidFill>
                <a:effectLst/>
                <a:latin typeface="PrudentialModern Medium" pitchFamily="2" charset="77"/>
              </a:rPr>
              <a:t> </a:t>
            </a:r>
            <a:r>
              <a:rPr lang="en-GB" sz="1200" dirty="0" err="1">
                <a:solidFill>
                  <a:srgbClr val="001F45"/>
                </a:solidFill>
                <a:effectLst/>
                <a:latin typeface="PrudentialModern Medium" pitchFamily="2" charset="77"/>
              </a:rPr>
              <a:t>nulla</a:t>
            </a:r>
            <a:r>
              <a:rPr lang="en-GB" sz="1200" dirty="0">
                <a:solidFill>
                  <a:srgbClr val="001F45"/>
                </a:solidFill>
                <a:effectLst/>
                <a:latin typeface="PrudentialModern Medium" pitchFamily="2" charset="77"/>
              </a:rPr>
              <a:t> </a:t>
            </a:r>
            <a:r>
              <a:rPr lang="en-GB" sz="1200" dirty="0" err="1">
                <a:solidFill>
                  <a:srgbClr val="001F45"/>
                </a:solidFill>
                <a:effectLst/>
                <a:latin typeface="PrudentialModern Medium" pitchFamily="2" charset="77"/>
              </a:rPr>
              <a:t>pariatur</a:t>
            </a:r>
            <a:r>
              <a:rPr lang="en-GB" sz="1200" dirty="0">
                <a:solidFill>
                  <a:srgbClr val="001F45"/>
                </a:solidFill>
                <a:effectLst/>
                <a:latin typeface="PrudentialModern Medium" pitchFamily="2" charset="77"/>
              </a:rPr>
              <a:t>. </a:t>
            </a:r>
            <a:r>
              <a:rPr lang="en-GB" sz="1200" dirty="0" err="1">
                <a:solidFill>
                  <a:srgbClr val="001F45"/>
                </a:solidFill>
                <a:effectLst/>
                <a:latin typeface="PrudentialModern Medium" pitchFamily="2" charset="77"/>
              </a:rPr>
              <a:t>Excepteur</a:t>
            </a:r>
            <a:r>
              <a:rPr lang="en-GB" sz="1200" dirty="0">
                <a:solidFill>
                  <a:srgbClr val="001F45"/>
                </a:solidFill>
                <a:effectLst/>
                <a:latin typeface="PrudentialModern Medium" pitchFamily="2" charset="77"/>
              </a:rPr>
              <a:t> </a:t>
            </a:r>
            <a:r>
              <a:rPr lang="en-GB" sz="1200" dirty="0" err="1">
                <a:solidFill>
                  <a:srgbClr val="001F45"/>
                </a:solidFill>
                <a:effectLst/>
                <a:latin typeface="PrudentialModern Medium" pitchFamily="2" charset="77"/>
              </a:rPr>
              <a:t>sint</a:t>
            </a:r>
            <a:r>
              <a:rPr lang="en-GB" sz="1200" dirty="0">
                <a:solidFill>
                  <a:srgbClr val="001F45"/>
                </a:solidFill>
                <a:effectLst/>
                <a:latin typeface="PrudentialModern Medium" pitchFamily="2" charset="77"/>
              </a:rPr>
              <a:t> </a:t>
            </a:r>
            <a:r>
              <a:rPr lang="en-GB" sz="1200" dirty="0" err="1">
                <a:solidFill>
                  <a:srgbClr val="001F45"/>
                </a:solidFill>
                <a:effectLst/>
                <a:latin typeface="PrudentialModern Medium" pitchFamily="2" charset="77"/>
              </a:rPr>
              <a:t>occaecat</a:t>
            </a:r>
            <a:r>
              <a:rPr lang="en-GB" sz="1200" dirty="0">
                <a:solidFill>
                  <a:srgbClr val="001F45"/>
                </a:solidFill>
                <a:effectLst/>
                <a:latin typeface="PrudentialModern Medium" pitchFamily="2" charset="77"/>
              </a:rPr>
              <a:t> </a:t>
            </a:r>
            <a:r>
              <a:rPr lang="en-GB" sz="1200" dirty="0" err="1">
                <a:solidFill>
                  <a:srgbClr val="001F45"/>
                </a:solidFill>
                <a:effectLst/>
                <a:latin typeface="PrudentialModern Medium" pitchFamily="2" charset="77"/>
              </a:rPr>
              <a:t>cupidatat</a:t>
            </a:r>
            <a:r>
              <a:rPr lang="en-GB" sz="1200" dirty="0">
                <a:solidFill>
                  <a:srgbClr val="001F45"/>
                </a:solidFill>
                <a:effectLst/>
                <a:latin typeface="PrudentialModern Medium" pitchFamily="2" charset="77"/>
              </a:rPr>
              <a:t> non </a:t>
            </a:r>
            <a:r>
              <a:rPr lang="en-GB" sz="1200" dirty="0" err="1">
                <a:solidFill>
                  <a:srgbClr val="001F45"/>
                </a:solidFill>
                <a:effectLst/>
                <a:latin typeface="PrudentialModern Medium" pitchFamily="2" charset="77"/>
              </a:rPr>
              <a:t>proident</a:t>
            </a:r>
            <a:r>
              <a:rPr lang="en-GB" sz="1200" dirty="0">
                <a:solidFill>
                  <a:srgbClr val="001F45"/>
                </a:solidFill>
                <a:effectLst/>
                <a:latin typeface="PrudentialModern Medium" pitchFamily="2" charset="77"/>
              </a:rPr>
              <a:t>, sunt in culpa qui </a:t>
            </a:r>
            <a:r>
              <a:rPr lang="en-GB" sz="1200" dirty="0" err="1">
                <a:solidFill>
                  <a:srgbClr val="001F45"/>
                </a:solidFill>
                <a:effectLst/>
                <a:latin typeface="PrudentialModern Medium" pitchFamily="2" charset="77"/>
              </a:rPr>
              <a:t>officia</a:t>
            </a:r>
            <a:r>
              <a:rPr lang="en-GB" sz="1200" dirty="0">
                <a:solidFill>
                  <a:srgbClr val="001F45"/>
                </a:solidFill>
                <a:effectLst/>
                <a:latin typeface="PrudentialModern Medium" pitchFamily="2" charset="77"/>
              </a:rPr>
              <a:t> </a:t>
            </a:r>
            <a:r>
              <a:rPr lang="en-GB" sz="1200" dirty="0" err="1">
                <a:solidFill>
                  <a:srgbClr val="001F45"/>
                </a:solidFill>
                <a:effectLst/>
                <a:latin typeface="PrudentialModern Medium" pitchFamily="2" charset="77"/>
              </a:rPr>
              <a:t>deserunt</a:t>
            </a:r>
            <a:r>
              <a:rPr lang="en-GB" sz="1200" dirty="0">
                <a:solidFill>
                  <a:srgbClr val="001F45"/>
                </a:solidFill>
                <a:effectLst/>
                <a:latin typeface="PrudentialModern Medium" pitchFamily="2" charset="77"/>
              </a:rPr>
              <a:t> </a:t>
            </a:r>
            <a:r>
              <a:rPr lang="en-GB" sz="1200" dirty="0" err="1">
                <a:solidFill>
                  <a:srgbClr val="001F45"/>
                </a:solidFill>
                <a:effectLst/>
                <a:latin typeface="PrudentialModern Medium" pitchFamily="2" charset="77"/>
              </a:rPr>
              <a:t>mollit</a:t>
            </a:r>
            <a:r>
              <a:rPr lang="en-GB" sz="1200" dirty="0">
                <a:solidFill>
                  <a:srgbClr val="001F45"/>
                </a:solidFill>
                <a:effectLst/>
                <a:latin typeface="PrudentialModern Medium" pitchFamily="2" charset="77"/>
              </a:rPr>
              <a:t> </a:t>
            </a:r>
            <a:r>
              <a:rPr lang="en-GB" sz="1200" dirty="0" err="1">
                <a:solidFill>
                  <a:srgbClr val="001F45"/>
                </a:solidFill>
                <a:effectLst/>
                <a:latin typeface="PrudentialModern Medium" pitchFamily="2" charset="77"/>
              </a:rPr>
              <a:t>anim</a:t>
            </a:r>
            <a:r>
              <a:rPr lang="en-GB" sz="1200" dirty="0">
                <a:solidFill>
                  <a:srgbClr val="001F45"/>
                </a:solidFill>
                <a:effectLst/>
                <a:latin typeface="PrudentialModern Medium" pitchFamily="2" charset="77"/>
              </a:rPr>
              <a:t> id </a:t>
            </a:r>
            <a:r>
              <a:rPr lang="en-GB" sz="1200" dirty="0" err="1">
                <a:solidFill>
                  <a:srgbClr val="001F45"/>
                </a:solidFill>
                <a:effectLst/>
                <a:latin typeface="PrudentialModern Medium" pitchFamily="2" charset="77"/>
              </a:rPr>
              <a:t>est</a:t>
            </a:r>
            <a:r>
              <a:rPr lang="en-GB" sz="1200" dirty="0">
                <a:solidFill>
                  <a:srgbClr val="001F45"/>
                </a:solidFill>
                <a:effectLst/>
                <a:latin typeface="PrudentialModern Medium" pitchFamily="2" charset="77"/>
              </a:rPr>
              <a:t> </a:t>
            </a:r>
            <a:r>
              <a:rPr lang="en-GB" sz="1200" dirty="0" err="1">
                <a:solidFill>
                  <a:srgbClr val="001F45"/>
                </a:solidFill>
                <a:effectLst/>
                <a:latin typeface="PrudentialModern Medium" pitchFamily="2" charset="77"/>
              </a:rPr>
              <a:t>laborum</a:t>
            </a:r>
            <a:r>
              <a:rPr lang="en-GB" sz="1200" dirty="0">
                <a:solidFill>
                  <a:srgbClr val="001F45"/>
                </a:solidFill>
                <a:effectLst/>
                <a:latin typeface="PrudentialModern Medium" pitchFamily="2" charset="77"/>
              </a:rPr>
              <a:t>.</a:t>
            </a:r>
            <a:endParaRPr lang="en-US" sz="1200" dirty="0">
              <a:solidFill>
                <a:srgbClr val="001F45"/>
              </a:solidFill>
              <a:latin typeface="PrudentialModern Medium" pitchFamily="2" charset="77"/>
            </a:endParaRPr>
          </a:p>
        </p:txBody>
      </p:sp>
      <p:sp>
        <p:nvSpPr>
          <p:cNvPr id="21" name="Google Shape;44;p8">
            <a:extLst>
              <a:ext uri="{FF2B5EF4-FFF2-40B4-BE49-F238E27FC236}">
                <a16:creationId xmlns:a16="http://schemas.microsoft.com/office/drawing/2014/main" id="{6FCBAC45-6C10-4AE0-4EFF-207DD4784D2B}"/>
              </a:ext>
            </a:extLst>
          </p:cNvPr>
          <p:cNvSpPr txBox="1"/>
          <p:nvPr/>
        </p:nvSpPr>
        <p:spPr>
          <a:xfrm>
            <a:off x="4629202" y="2896398"/>
            <a:ext cx="4825350" cy="654025"/>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ts val="1520"/>
              </a:lnSpc>
              <a:spcBef>
                <a:spcPts val="0"/>
              </a:spcBef>
              <a:spcAft>
                <a:spcPts val="600"/>
              </a:spcAft>
              <a:buClrTx/>
              <a:buSzTx/>
              <a:buFontTx/>
              <a:buNone/>
              <a:tabLst/>
              <a:defRPr/>
            </a:pPr>
            <a:r>
              <a:rPr kumimoji="0" lang="en-US" sz="1600" b="1" u="none" strike="noStrike" kern="1200" cap="none" spc="0" normalizeH="0" baseline="0" noProof="0" dirty="0">
                <a:ln>
                  <a:noFill/>
                </a:ln>
                <a:solidFill>
                  <a:srgbClr val="0083C3"/>
                </a:solidFill>
                <a:effectLst/>
                <a:uLnTx/>
                <a:uFillTx/>
                <a:latin typeface="PrudentialModern Bold SemiConde" pitchFamily="2" charset="77"/>
                <a:cs typeface="Arial"/>
                <a:sym typeface="Arial"/>
              </a:rPr>
              <a:t>FOR 150 YEARS, </a:t>
            </a:r>
            <a:r>
              <a:rPr kumimoji="0" lang="en-US" sz="1600" b="1" u="none" strike="noStrike" kern="1200" cap="none" spc="0" normalizeH="0" baseline="0" noProof="0" dirty="0">
                <a:ln>
                  <a:noFill/>
                </a:ln>
                <a:solidFill>
                  <a:srgbClr val="001F45"/>
                </a:solidFill>
                <a:effectLst/>
                <a:uLnTx/>
                <a:uFillTx/>
                <a:latin typeface="PrudentialModern Bold SemiConde" pitchFamily="2" charset="77"/>
                <a:cs typeface="Arial"/>
                <a:sym typeface="Arial"/>
              </a:rPr>
              <a:t>PRUDENTIAL HAS BEEN THE ROCK FOR FINANCIAL SECURITY, BREAKING DOWN BARRIERS, AND OPENING DOORS TO GROWTH FOR ALL. </a:t>
            </a:r>
          </a:p>
        </p:txBody>
      </p:sp>
      <p:sp>
        <p:nvSpPr>
          <p:cNvPr id="22" name="Rectangle 21">
            <a:extLst>
              <a:ext uri="{FF2B5EF4-FFF2-40B4-BE49-F238E27FC236}">
                <a16:creationId xmlns:a16="http://schemas.microsoft.com/office/drawing/2014/main" id="{E1F431E1-8CD2-31DD-3B60-1F17DECCED9E}"/>
              </a:ext>
            </a:extLst>
          </p:cNvPr>
          <p:cNvSpPr/>
          <p:nvPr/>
        </p:nvSpPr>
        <p:spPr>
          <a:xfrm>
            <a:off x="4629202" y="3648980"/>
            <a:ext cx="1581998" cy="318093"/>
          </a:xfrm>
          <a:prstGeom prst="rect">
            <a:avLst/>
          </a:prstGeom>
          <a:solidFill>
            <a:srgbClr val="12D6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Google Shape;44;p8">
            <a:extLst>
              <a:ext uri="{FF2B5EF4-FFF2-40B4-BE49-F238E27FC236}">
                <a16:creationId xmlns:a16="http://schemas.microsoft.com/office/drawing/2014/main" id="{A1E5C934-9E44-B39F-2242-04A84CC6792B}"/>
              </a:ext>
            </a:extLst>
          </p:cNvPr>
          <p:cNvSpPr txBox="1"/>
          <p:nvPr/>
        </p:nvSpPr>
        <p:spPr>
          <a:xfrm>
            <a:off x="4783030" y="3712057"/>
            <a:ext cx="1223302" cy="269304"/>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ts val="1520"/>
              </a:lnSpc>
              <a:spcBef>
                <a:spcPts val="0"/>
              </a:spcBef>
              <a:spcAft>
                <a:spcPts val="600"/>
              </a:spcAft>
              <a:buClrTx/>
              <a:buSzTx/>
              <a:buFontTx/>
              <a:buNone/>
              <a:tabLst/>
              <a:defRPr/>
            </a:pPr>
            <a:r>
              <a:rPr kumimoji="0" lang="en-US" sz="1100" b="1" u="none" strike="noStrike" kern="1200" cap="none" spc="0" normalizeH="0" baseline="0" noProof="0" dirty="0">
                <a:ln>
                  <a:noFill/>
                </a:ln>
                <a:solidFill>
                  <a:srgbClr val="001F45"/>
                </a:solidFill>
                <a:effectLst/>
                <a:uLnTx/>
                <a:uFillTx/>
                <a:latin typeface="PrudentialModern Bold SemiConde" pitchFamily="2" charset="77"/>
                <a:cs typeface="Arial"/>
                <a:sym typeface="Arial"/>
              </a:rPr>
              <a:t>REGISTER NOW</a:t>
            </a:r>
          </a:p>
        </p:txBody>
      </p:sp>
      <p:sp>
        <p:nvSpPr>
          <p:cNvPr id="24" name="Google Shape;44;p8">
            <a:extLst>
              <a:ext uri="{FF2B5EF4-FFF2-40B4-BE49-F238E27FC236}">
                <a16:creationId xmlns:a16="http://schemas.microsoft.com/office/drawing/2014/main" id="{66AF60C0-ABD2-0933-3EFE-E695E141E3C2}"/>
              </a:ext>
            </a:extLst>
          </p:cNvPr>
          <p:cNvSpPr txBox="1"/>
          <p:nvPr/>
        </p:nvSpPr>
        <p:spPr>
          <a:xfrm>
            <a:off x="5985975" y="3697769"/>
            <a:ext cx="399390" cy="269304"/>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ts val="1520"/>
              </a:lnSpc>
              <a:spcBef>
                <a:spcPts val="0"/>
              </a:spcBef>
              <a:spcAft>
                <a:spcPts val="600"/>
              </a:spcAft>
              <a:buClrTx/>
              <a:buSzTx/>
              <a:buFontTx/>
              <a:buNone/>
              <a:tabLst/>
              <a:defRPr/>
            </a:pPr>
            <a:r>
              <a:rPr kumimoji="0" lang="en-US" sz="1100" b="1" u="none" strike="noStrike" kern="1200" cap="none" spc="0" normalizeH="0" baseline="0" noProof="0" dirty="0">
                <a:ln>
                  <a:noFill/>
                </a:ln>
                <a:solidFill>
                  <a:srgbClr val="001F45"/>
                </a:solidFill>
                <a:effectLst/>
                <a:uLnTx/>
                <a:uFillTx/>
                <a:latin typeface="PrudentialModern Bold SemiConde" pitchFamily="2" charset="77"/>
                <a:cs typeface="Arial"/>
                <a:sym typeface="Arial"/>
              </a:rPr>
              <a:t>&gt;</a:t>
            </a:r>
          </a:p>
        </p:txBody>
      </p:sp>
      <p:pic>
        <p:nvPicPr>
          <p:cNvPr id="7" name="Picture 6">
            <a:extLst>
              <a:ext uri="{FF2B5EF4-FFF2-40B4-BE49-F238E27FC236}">
                <a16:creationId xmlns:a16="http://schemas.microsoft.com/office/drawing/2014/main" id="{EE2FB279-E05A-030E-CDE7-79BCDB0F62F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306380" y="561647"/>
            <a:ext cx="3720601" cy="2092838"/>
          </a:xfrm>
          <a:prstGeom prst="rect">
            <a:avLst/>
          </a:prstGeom>
        </p:spPr>
      </p:pic>
      <p:sp>
        <p:nvSpPr>
          <p:cNvPr id="4" name="Slide Number Placeholder 2">
            <a:extLst>
              <a:ext uri="{FF2B5EF4-FFF2-40B4-BE49-F238E27FC236}">
                <a16:creationId xmlns:a16="http://schemas.microsoft.com/office/drawing/2014/main" id="{3E7A056A-596A-BFAF-8663-EEC6E9A8C7BB}"/>
              </a:ext>
            </a:extLst>
          </p:cNvPr>
          <p:cNvSpPr txBox="1">
            <a:spLocks/>
          </p:cNvSpPr>
          <p:nvPr/>
        </p:nvSpPr>
        <p:spPr>
          <a:xfrm>
            <a:off x="10850811" y="6363803"/>
            <a:ext cx="731600" cy="5248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00000000-1234-1234-1234-123412341234}" type="slidenum">
              <a:rPr lang="en" sz="800" b="1" smtClean="0">
                <a:solidFill>
                  <a:srgbClr val="001F45"/>
                </a:solidFill>
                <a:latin typeface="PrudentialModern Bold SemiConde" pitchFamily="2" charset="77"/>
                <a:sym typeface="Barlow Condensed"/>
              </a:rPr>
              <a:pPr algn="r">
                <a:defRPr/>
              </a:pPr>
              <a:t>36</a:t>
            </a:fld>
            <a:endParaRPr lang="en" sz="800" b="1" dirty="0">
              <a:solidFill>
                <a:srgbClr val="001F45"/>
              </a:solidFill>
              <a:latin typeface="PrudentialModern Bold SemiConde" pitchFamily="2" charset="77"/>
              <a:sym typeface="Barlow Condensed"/>
            </a:endParaRPr>
          </a:p>
        </p:txBody>
      </p:sp>
      <p:sp>
        <p:nvSpPr>
          <p:cNvPr id="5" name="Google Shape;44;p8">
            <a:extLst>
              <a:ext uri="{FF2B5EF4-FFF2-40B4-BE49-F238E27FC236}">
                <a16:creationId xmlns:a16="http://schemas.microsoft.com/office/drawing/2014/main" id="{B74E4334-8D7C-27C7-E948-1A0570430A09}"/>
              </a:ext>
            </a:extLst>
          </p:cNvPr>
          <p:cNvSpPr txBox="1"/>
          <p:nvPr/>
        </p:nvSpPr>
        <p:spPr>
          <a:xfrm>
            <a:off x="607634" y="668906"/>
            <a:ext cx="1892680" cy="872034"/>
          </a:xfrm>
          <a:prstGeom prst="rect">
            <a:avLst/>
          </a:prstGeom>
          <a:noFill/>
          <a:ln>
            <a:noFill/>
          </a:ln>
        </p:spPr>
        <p:txBody>
          <a:bodyPr spcFirstLastPara="1" wrap="square" lIns="0" tIns="0" rIns="0" bIns="0" anchor="t" anchorCtr="0">
            <a:spAutoFit/>
          </a:bodyPr>
          <a:lstStyle/>
          <a:p>
            <a:pPr marL="0" lvl="0" indent="0" algn="l" rtl="0">
              <a:lnSpc>
                <a:spcPts val="3420"/>
              </a:lnSpc>
              <a:spcBef>
                <a:spcPts val="0"/>
              </a:spcBef>
              <a:spcAft>
                <a:spcPts val="0"/>
              </a:spcAft>
              <a:buNone/>
            </a:pPr>
            <a:r>
              <a:rPr lang="en-US" sz="3600" b="1" i="0" dirty="0">
                <a:solidFill>
                  <a:srgbClr val="001F45"/>
                </a:solidFill>
                <a:latin typeface="PrudentialModern Bold SemiConde" pitchFamily="2" charset="77"/>
                <a:ea typeface="Barlow Condensed Medium"/>
                <a:cs typeface="Barlow Condensed Medium"/>
                <a:sym typeface="Barlow Condensed Medium"/>
              </a:rPr>
              <a:t>EMAIL </a:t>
            </a:r>
            <a:br>
              <a:rPr lang="en-US" sz="3600" b="1" i="0" dirty="0">
                <a:solidFill>
                  <a:srgbClr val="001F45"/>
                </a:solidFill>
                <a:latin typeface="PrudentialModern Bold SemiConde" pitchFamily="2" charset="77"/>
                <a:ea typeface="Barlow Condensed Medium"/>
                <a:cs typeface="Barlow Condensed Medium"/>
                <a:sym typeface="Barlow Condensed Medium"/>
              </a:rPr>
            </a:br>
            <a:r>
              <a:rPr lang="en-US" sz="3600" b="1" i="0" dirty="0">
                <a:solidFill>
                  <a:srgbClr val="001F45"/>
                </a:solidFill>
                <a:latin typeface="PrudentialModern Bold SemiConde" pitchFamily="2" charset="77"/>
                <a:ea typeface="Barlow Condensed Medium"/>
                <a:cs typeface="Barlow Condensed Medium"/>
                <a:sym typeface="Barlow Condensed Medium"/>
              </a:rPr>
              <a:t>HEADER</a:t>
            </a:r>
          </a:p>
        </p:txBody>
      </p:sp>
      <p:sp>
        <p:nvSpPr>
          <p:cNvPr id="12" name="Google Shape;44;p8">
            <a:extLst>
              <a:ext uri="{FF2B5EF4-FFF2-40B4-BE49-F238E27FC236}">
                <a16:creationId xmlns:a16="http://schemas.microsoft.com/office/drawing/2014/main" id="{6D663E63-7AF4-21F1-6D26-1AED94458F14}"/>
              </a:ext>
            </a:extLst>
          </p:cNvPr>
          <p:cNvSpPr txBox="1"/>
          <p:nvPr/>
        </p:nvSpPr>
        <p:spPr>
          <a:xfrm>
            <a:off x="1954034" y="223714"/>
            <a:ext cx="1293991" cy="107722"/>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US" sz="700" b="1" dirty="0">
                <a:solidFill>
                  <a:srgbClr val="001F45"/>
                </a:solidFill>
                <a:latin typeface="PrudentialModern Bold SemiConde" pitchFamily="2" charset="77"/>
                <a:ea typeface="Barlow Condensed Medium"/>
                <a:cs typeface="Barlow Condensed Medium"/>
                <a:sym typeface="Barlow Condensed Medium"/>
              </a:rPr>
              <a:t>ASSETS &amp; TEMPLATES</a:t>
            </a:r>
            <a:endParaRPr lang="en-US" sz="700" b="1" i="0" dirty="0">
              <a:solidFill>
                <a:srgbClr val="001F45"/>
              </a:solidFill>
              <a:latin typeface="PrudentialModern Bold SemiConde" pitchFamily="2" charset="77"/>
              <a:ea typeface="Barlow Condensed Medium"/>
              <a:cs typeface="Barlow Condensed Medium"/>
              <a:sym typeface="Barlow Condensed Medium"/>
            </a:endParaRPr>
          </a:p>
        </p:txBody>
      </p:sp>
      <p:sp>
        <p:nvSpPr>
          <p:cNvPr id="2" name="TextBox 1">
            <a:extLst>
              <a:ext uri="{FF2B5EF4-FFF2-40B4-BE49-F238E27FC236}">
                <a16:creationId xmlns:a16="http://schemas.microsoft.com/office/drawing/2014/main" id="{4332E9B0-6AD1-1FEB-C07A-467520D8E70A}"/>
              </a:ext>
            </a:extLst>
          </p:cNvPr>
          <p:cNvSpPr txBox="1"/>
          <p:nvPr/>
        </p:nvSpPr>
        <p:spPr>
          <a:xfrm>
            <a:off x="523401" y="6276307"/>
            <a:ext cx="6385560" cy="215444"/>
          </a:xfrm>
          <a:prstGeom prst="rect">
            <a:avLst/>
          </a:prstGeom>
          <a:noFill/>
        </p:spPr>
        <p:txBody>
          <a:bodyPr wrap="square">
            <a:spAutoFit/>
          </a:bodyPr>
          <a:lstStyle/>
          <a:p>
            <a:r>
              <a:rPr lang="en-GB" sz="800" u="none" strike="noStrike" dirty="0">
                <a:solidFill>
                  <a:srgbClr val="001F45"/>
                </a:solidFill>
                <a:effectLst/>
                <a:latin typeface="PrudentialModern Medium" pitchFamily="2" charset="77"/>
              </a:rPr>
              <a:t>1081381-00001-00</a:t>
            </a:r>
            <a:endParaRPr lang="en-US" sz="800" dirty="0">
              <a:solidFill>
                <a:srgbClr val="001F45"/>
              </a:solidFill>
              <a:latin typeface="PrudentialModern Medium" pitchFamily="2" charset="77"/>
            </a:endParaRPr>
          </a:p>
        </p:txBody>
      </p:sp>
    </p:spTree>
    <p:extLst>
      <p:ext uri="{BB962C8B-B14F-4D97-AF65-F5344CB8AC3E}">
        <p14:creationId xmlns:p14="http://schemas.microsoft.com/office/powerpoint/2010/main" val="275518380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627149A3-6CD3-36E1-3784-DA0E62870864}"/>
              </a:ext>
            </a:extLst>
          </p:cNvPr>
          <p:cNvSpPr/>
          <p:nvPr/>
        </p:nvSpPr>
        <p:spPr>
          <a:xfrm>
            <a:off x="2055980" y="1427880"/>
            <a:ext cx="7729538" cy="3027111"/>
          </a:xfrm>
          <a:prstGeom prst="rect">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3699E4D8-C3DA-6855-B58A-ECCF93350E7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780996" y="1113642"/>
            <a:ext cx="9577565" cy="5253810"/>
          </a:xfrm>
          <a:prstGeom prst="rect">
            <a:avLst/>
          </a:prstGeom>
        </p:spPr>
      </p:pic>
      <p:sp>
        <p:nvSpPr>
          <p:cNvPr id="3" name="Google Shape;43;p8">
            <a:extLst>
              <a:ext uri="{FF2B5EF4-FFF2-40B4-BE49-F238E27FC236}">
                <a16:creationId xmlns:a16="http://schemas.microsoft.com/office/drawing/2014/main" id="{AD77DC1D-7D93-6AD8-2088-BF9028ED75B6}"/>
              </a:ext>
            </a:extLst>
          </p:cNvPr>
          <p:cNvSpPr txBox="1"/>
          <p:nvPr/>
        </p:nvSpPr>
        <p:spPr>
          <a:xfrm>
            <a:off x="607633" y="223714"/>
            <a:ext cx="1291189" cy="107722"/>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US" sz="700" b="1" i="0" dirty="0">
                <a:solidFill>
                  <a:srgbClr val="001F45"/>
                </a:solidFill>
                <a:latin typeface="PrudentialModern Bold SemiConde" pitchFamily="2" charset="77"/>
                <a:ea typeface="Barlow Condensed Medium"/>
                <a:cs typeface="Barlow Condensed Medium"/>
                <a:sym typeface="Barlow Condensed Medium"/>
              </a:rPr>
              <a:t>150</a:t>
            </a:r>
            <a:r>
              <a:rPr lang="en-US" sz="700" b="1" i="0" baseline="30000" dirty="0">
                <a:solidFill>
                  <a:srgbClr val="001F45"/>
                </a:solidFill>
                <a:latin typeface="PrudentialModern Bold SemiConde" pitchFamily="2" charset="77"/>
                <a:ea typeface="Barlow Condensed Medium"/>
                <a:cs typeface="Barlow Condensed Medium"/>
                <a:sym typeface="Barlow Condensed Medium"/>
              </a:rPr>
              <a:t>TH</a:t>
            </a:r>
            <a:r>
              <a:rPr lang="en-US" sz="700" b="1" i="0" dirty="0">
                <a:solidFill>
                  <a:srgbClr val="001F45"/>
                </a:solidFill>
                <a:latin typeface="PrudentialModern Bold SemiConde" pitchFamily="2" charset="77"/>
                <a:ea typeface="Barlow Condensed Medium"/>
                <a:cs typeface="Barlow Condensed Medium"/>
                <a:sym typeface="Barlow Condensed Medium"/>
              </a:rPr>
              <a:t> ANNIVERSARY </a:t>
            </a:r>
          </a:p>
        </p:txBody>
      </p:sp>
      <p:pic>
        <p:nvPicPr>
          <p:cNvPr id="18" name="Picture 17">
            <a:extLst>
              <a:ext uri="{FF2B5EF4-FFF2-40B4-BE49-F238E27FC236}">
                <a16:creationId xmlns:a16="http://schemas.microsoft.com/office/drawing/2014/main" id="{0D953405-DCE7-8BEA-3364-0293DC04F57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243636" y="1340924"/>
            <a:ext cx="4172154" cy="2887335"/>
          </a:xfrm>
          <a:prstGeom prst="rect">
            <a:avLst/>
          </a:prstGeom>
        </p:spPr>
      </p:pic>
      <p:sp>
        <p:nvSpPr>
          <p:cNvPr id="20" name="Oval 19">
            <a:extLst>
              <a:ext uri="{FF2B5EF4-FFF2-40B4-BE49-F238E27FC236}">
                <a16:creationId xmlns:a16="http://schemas.microsoft.com/office/drawing/2014/main" id="{10FD0DD7-333A-E7D4-EBC2-A1A50CBCD359}"/>
              </a:ext>
            </a:extLst>
          </p:cNvPr>
          <p:cNvSpPr/>
          <p:nvPr/>
        </p:nvSpPr>
        <p:spPr>
          <a:xfrm>
            <a:off x="2328772" y="2964444"/>
            <a:ext cx="1577503" cy="1577503"/>
          </a:xfrm>
          <a:prstGeom prst="ellipse">
            <a:avLst/>
          </a:prstGeom>
          <a:solidFill>
            <a:srgbClr val="0070C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EE226305-F926-FDCA-5A46-22F443A2C70D}"/>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2477344" y="3194569"/>
            <a:ext cx="1280358" cy="1117251"/>
          </a:xfrm>
          <a:prstGeom prst="rect">
            <a:avLst/>
          </a:prstGeom>
        </p:spPr>
      </p:pic>
      <p:pic>
        <p:nvPicPr>
          <p:cNvPr id="21" name="Picture 20">
            <a:extLst>
              <a:ext uri="{FF2B5EF4-FFF2-40B4-BE49-F238E27FC236}">
                <a16:creationId xmlns:a16="http://schemas.microsoft.com/office/drawing/2014/main" id="{39B72B57-6675-85CB-E169-0C8463585E77}"/>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246557" y="1113642"/>
            <a:ext cx="5463935" cy="3073463"/>
          </a:xfrm>
          <a:prstGeom prst="rect">
            <a:avLst/>
          </a:prstGeom>
        </p:spPr>
      </p:pic>
      <p:sp>
        <p:nvSpPr>
          <p:cNvPr id="6" name="Google Shape;44;p8">
            <a:extLst>
              <a:ext uri="{FF2B5EF4-FFF2-40B4-BE49-F238E27FC236}">
                <a16:creationId xmlns:a16="http://schemas.microsoft.com/office/drawing/2014/main" id="{C6CA9A7B-0488-F95F-7995-A9FB4FA9C218}"/>
              </a:ext>
            </a:extLst>
          </p:cNvPr>
          <p:cNvSpPr txBox="1"/>
          <p:nvPr/>
        </p:nvSpPr>
        <p:spPr>
          <a:xfrm>
            <a:off x="607633" y="668906"/>
            <a:ext cx="6364667" cy="436017"/>
          </a:xfrm>
          <a:prstGeom prst="rect">
            <a:avLst/>
          </a:prstGeom>
          <a:noFill/>
          <a:ln>
            <a:noFill/>
          </a:ln>
        </p:spPr>
        <p:txBody>
          <a:bodyPr spcFirstLastPara="1" wrap="square" lIns="0" tIns="0" rIns="0" bIns="0" anchor="t" anchorCtr="0">
            <a:spAutoFit/>
          </a:bodyPr>
          <a:lstStyle/>
          <a:p>
            <a:pPr marL="0" lvl="0" indent="0" algn="l" rtl="0">
              <a:lnSpc>
                <a:spcPts val="3420"/>
              </a:lnSpc>
              <a:spcBef>
                <a:spcPts val="0"/>
              </a:spcBef>
              <a:spcAft>
                <a:spcPts val="0"/>
              </a:spcAft>
              <a:buNone/>
            </a:pPr>
            <a:r>
              <a:rPr lang="en-US" sz="3600" b="1" dirty="0">
                <a:solidFill>
                  <a:srgbClr val="001F45"/>
                </a:solidFill>
                <a:latin typeface="PrudentialModern Bold SemiConde" pitchFamily="2" charset="77"/>
                <a:ea typeface="Barlow Condensed Medium"/>
                <a:cs typeface="Barlow Condensed Medium"/>
                <a:sym typeface="Barlow Condensed Medium"/>
              </a:rPr>
              <a:t>FACEBOOK HEADER</a:t>
            </a:r>
            <a:endParaRPr lang="en-US" sz="3600" b="1" i="0" dirty="0">
              <a:solidFill>
                <a:srgbClr val="017BC3"/>
              </a:solidFill>
              <a:latin typeface="PrudentialModern Bold SemiConde" pitchFamily="2" charset="77"/>
              <a:ea typeface="Barlow Condensed Medium"/>
              <a:cs typeface="Barlow Condensed Medium"/>
              <a:sym typeface="Barlow Condensed Medium"/>
            </a:endParaRPr>
          </a:p>
        </p:txBody>
      </p:sp>
      <p:sp>
        <p:nvSpPr>
          <p:cNvPr id="15" name="Google Shape;44;p8">
            <a:extLst>
              <a:ext uri="{FF2B5EF4-FFF2-40B4-BE49-F238E27FC236}">
                <a16:creationId xmlns:a16="http://schemas.microsoft.com/office/drawing/2014/main" id="{3E94816F-104C-41D1-3A5C-4F09256DA442}"/>
              </a:ext>
            </a:extLst>
          </p:cNvPr>
          <p:cNvSpPr txBox="1"/>
          <p:nvPr/>
        </p:nvSpPr>
        <p:spPr>
          <a:xfrm>
            <a:off x="1954034" y="223714"/>
            <a:ext cx="1293991" cy="107722"/>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US" sz="700" b="1" dirty="0">
                <a:solidFill>
                  <a:srgbClr val="001F45"/>
                </a:solidFill>
                <a:latin typeface="PrudentialModern Bold SemiConde" pitchFamily="2" charset="77"/>
                <a:ea typeface="Barlow Condensed Medium"/>
                <a:cs typeface="Barlow Condensed Medium"/>
                <a:sym typeface="Barlow Condensed Medium"/>
              </a:rPr>
              <a:t>ASSETS &amp; TEMPLATES</a:t>
            </a:r>
            <a:endParaRPr lang="en-US" sz="700" b="1" i="0" dirty="0">
              <a:solidFill>
                <a:srgbClr val="001F45"/>
              </a:solidFill>
              <a:latin typeface="PrudentialModern Bold SemiConde" pitchFamily="2" charset="77"/>
              <a:ea typeface="Barlow Condensed Medium"/>
              <a:cs typeface="Barlow Condensed Medium"/>
              <a:sym typeface="Barlow Condensed Medium"/>
            </a:endParaRPr>
          </a:p>
        </p:txBody>
      </p:sp>
      <p:sp>
        <p:nvSpPr>
          <p:cNvPr id="2" name="Google Shape;485;p71">
            <a:extLst>
              <a:ext uri="{FF2B5EF4-FFF2-40B4-BE49-F238E27FC236}">
                <a16:creationId xmlns:a16="http://schemas.microsoft.com/office/drawing/2014/main" id="{AD438850-F12E-5E52-8E03-E0D32F92A80C}"/>
              </a:ext>
            </a:extLst>
          </p:cNvPr>
          <p:cNvSpPr txBox="1">
            <a:spLocks/>
          </p:cNvSpPr>
          <p:nvPr/>
        </p:nvSpPr>
        <p:spPr>
          <a:xfrm>
            <a:off x="607633" y="6376172"/>
            <a:ext cx="4467377" cy="381053"/>
          </a:xfrm>
          <a:prstGeom prst="rect">
            <a:avLst/>
          </a:prstGeom>
        </p:spPr>
        <p:txBody>
          <a:bodyPr spcFirstLastPara="1" vert="horz" wrap="square" lIns="0" tIns="0" rIns="0" bIns="0" rtlCol="0" anchor="ctr" anchorCtr="0">
            <a:noAutofit/>
          </a:bodyPr>
          <a:lstStyle>
            <a:lvl1pPr lvl="0" algn="l" defTabSz="914400" rtl="0" eaLnBrk="1" latinLnBrk="0" hangingPunct="1">
              <a:lnSpc>
                <a:spcPct val="70000"/>
              </a:lnSpc>
              <a:spcBef>
                <a:spcPts val="0"/>
              </a:spcBef>
              <a:spcAft>
                <a:spcPts val="0"/>
              </a:spcAft>
              <a:buClr>
                <a:srgbClr val="007BC3"/>
              </a:buClr>
              <a:buSzPts val="12000"/>
              <a:buNone/>
              <a:defRPr sz="11000" b="1" i="0" kern="1200" spc="-150">
                <a:solidFill>
                  <a:srgbClr val="001F45"/>
                </a:solidFill>
                <a:latin typeface="PrudentialModern Bold SemiConde" pitchFamily="2" charset="77"/>
                <a:ea typeface="+mj-ea"/>
                <a:cs typeface="+mj-cs"/>
              </a:defRPr>
            </a:lvl1pPr>
            <a:lvl2pPr lvl="1" algn="ctr" rtl="0">
              <a:lnSpc>
                <a:spcPct val="70000"/>
              </a:lnSpc>
              <a:spcBef>
                <a:spcPts val="0"/>
              </a:spcBef>
              <a:spcAft>
                <a:spcPts val="0"/>
              </a:spcAft>
              <a:buClr>
                <a:srgbClr val="007BC3"/>
              </a:buClr>
              <a:buSzPts val="12000"/>
              <a:buNone/>
              <a:defRPr sz="16000">
                <a:solidFill>
                  <a:srgbClr val="007BC3"/>
                </a:solidFill>
              </a:defRPr>
            </a:lvl2pPr>
            <a:lvl3pPr lvl="2" algn="ctr" rtl="0">
              <a:lnSpc>
                <a:spcPct val="70000"/>
              </a:lnSpc>
              <a:spcBef>
                <a:spcPts val="0"/>
              </a:spcBef>
              <a:spcAft>
                <a:spcPts val="0"/>
              </a:spcAft>
              <a:buClr>
                <a:srgbClr val="007BC3"/>
              </a:buClr>
              <a:buSzPts val="12000"/>
              <a:buNone/>
              <a:defRPr sz="16000">
                <a:solidFill>
                  <a:srgbClr val="007BC3"/>
                </a:solidFill>
              </a:defRPr>
            </a:lvl3pPr>
            <a:lvl4pPr lvl="3" algn="ctr" rtl="0">
              <a:lnSpc>
                <a:spcPct val="70000"/>
              </a:lnSpc>
              <a:spcBef>
                <a:spcPts val="0"/>
              </a:spcBef>
              <a:spcAft>
                <a:spcPts val="0"/>
              </a:spcAft>
              <a:buClr>
                <a:srgbClr val="007BC3"/>
              </a:buClr>
              <a:buSzPts val="12000"/>
              <a:buNone/>
              <a:defRPr sz="16000">
                <a:solidFill>
                  <a:srgbClr val="007BC3"/>
                </a:solidFill>
              </a:defRPr>
            </a:lvl4pPr>
            <a:lvl5pPr lvl="4" algn="ctr" rtl="0">
              <a:lnSpc>
                <a:spcPct val="70000"/>
              </a:lnSpc>
              <a:spcBef>
                <a:spcPts val="0"/>
              </a:spcBef>
              <a:spcAft>
                <a:spcPts val="0"/>
              </a:spcAft>
              <a:buClr>
                <a:srgbClr val="007BC3"/>
              </a:buClr>
              <a:buSzPts val="12000"/>
              <a:buNone/>
              <a:defRPr sz="16000">
                <a:solidFill>
                  <a:srgbClr val="007BC3"/>
                </a:solidFill>
              </a:defRPr>
            </a:lvl5pPr>
            <a:lvl6pPr lvl="5" algn="ctr" rtl="0">
              <a:lnSpc>
                <a:spcPct val="70000"/>
              </a:lnSpc>
              <a:spcBef>
                <a:spcPts val="0"/>
              </a:spcBef>
              <a:spcAft>
                <a:spcPts val="0"/>
              </a:spcAft>
              <a:buClr>
                <a:srgbClr val="007BC3"/>
              </a:buClr>
              <a:buSzPts val="12000"/>
              <a:buNone/>
              <a:defRPr sz="16000">
                <a:solidFill>
                  <a:srgbClr val="007BC3"/>
                </a:solidFill>
              </a:defRPr>
            </a:lvl6pPr>
            <a:lvl7pPr lvl="6" algn="ctr" rtl="0">
              <a:lnSpc>
                <a:spcPct val="70000"/>
              </a:lnSpc>
              <a:spcBef>
                <a:spcPts val="0"/>
              </a:spcBef>
              <a:spcAft>
                <a:spcPts val="0"/>
              </a:spcAft>
              <a:buClr>
                <a:srgbClr val="007BC3"/>
              </a:buClr>
              <a:buSzPts val="12000"/>
              <a:buNone/>
              <a:defRPr sz="16000">
                <a:solidFill>
                  <a:srgbClr val="007BC3"/>
                </a:solidFill>
              </a:defRPr>
            </a:lvl7pPr>
            <a:lvl8pPr lvl="7" algn="ctr" rtl="0">
              <a:lnSpc>
                <a:spcPct val="70000"/>
              </a:lnSpc>
              <a:spcBef>
                <a:spcPts val="0"/>
              </a:spcBef>
              <a:spcAft>
                <a:spcPts val="0"/>
              </a:spcAft>
              <a:buClr>
                <a:srgbClr val="007BC3"/>
              </a:buClr>
              <a:buSzPts val="12000"/>
              <a:buNone/>
              <a:defRPr sz="16000">
                <a:solidFill>
                  <a:srgbClr val="007BC3"/>
                </a:solidFill>
              </a:defRPr>
            </a:lvl8pPr>
            <a:lvl9pPr lvl="8" algn="ctr" rtl="0">
              <a:lnSpc>
                <a:spcPct val="70000"/>
              </a:lnSpc>
              <a:spcBef>
                <a:spcPts val="0"/>
              </a:spcBef>
              <a:spcAft>
                <a:spcPts val="0"/>
              </a:spcAft>
              <a:buClr>
                <a:srgbClr val="007BC3"/>
              </a:buClr>
              <a:buSzPts val="12000"/>
              <a:buNone/>
              <a:defRPr sz="16000">
                <a:solidFill>
                  <a:srgbClr val="007BC3"/>
                </a:solidFill>
              </a:defRPr>
            </a:lvl9pPr>
          </a:lstStyle>
          <a:p>
            <a:pPr>
              <a:lnSpc>
                <a:spcPct val="100000"/>
              </a:lnSpc>
            </a:pPr>
            <a:r>
              <a:rPr lang="en-US" sz="1050" b="0" i="1" spc="0" dirty="0">
                <a:solidFill>
                  <a:srgbClr val="017BC3"/>
                </a:solidFill>
                <a:latin typeface="PrudentialModern Medium" pitchFamily="2" charset="77"/>
              </a:rPr>
              <a:t>Social media updates should not go live before January 1, 2025</a:t>
            </a:r>
            <a:endParaRPr lang="en-US" sz="8800" b="0" i="1" dirty="0">
              <a:solidFill>
                <a:srgbClr val="017BC3"/>
              </a:solidFill>
              <a:latin typeface="PrudentialModern Medium" pitchFamily="2" charset="77"/>
            </a:endParaRPr>
          </a:p>
        </p:txBody>
      </p:sp>
      <p:sp>
        <p:nvSpPr>
          <p:cNvPr id="4" name="TextBox 3">
            <a:extLst>
              <a:ext uri="{FF2B5EF4-FFF2-40B4-BE49-F238E27FC236}">
                <a16:creationId xmlns:a16="http://schemas.microsoft.com/office/drawing/2014/main" id="{C6CD0A13-766B-B7A9-A5D3-C20B79FFD391}"/>
              </a:ext>
            </a:extLst>
          </p:cNvPr>
          <p:cNvSpPr txBox="1"/>
          <p:nvPr/>
        </p:nvSpPr>
        <p:spPr>
          <a:xfrm>
            <a:off x="523401" y="6276307"/>
            <a:ext cx="6385560" cy="215444"/>
          </a:xfrm>
          <a:prstGeom prst="rect">
            <a:avLst/>
          </a:prstGeom>
          <a:noFill/>
        </p:spPr>
        <p:txBody>
          <a:bodyPr wrap="square">
            <a:spAutoFit/>
          </a:bodyPr>
          <a:lstStyle/>
          <a:p>
            <a:r>
              <a:rPr lang="en-GB" sz="800" u="none" strike="noStrike" dirty="0">
                <a:solidFill>
                  <a:srgbClr val="001F45"/>
                </a:solidFill>
                <a:effectLst/>
                <a:latin typeface="PrudentialModern Medium" pitchFamily="2" charset="77"/>
              </a:rPr>
              <a:t>1081381-00001-00</a:t>
            </a:r>
            <a:endParaRPr lang="en-US" sz="800" dirty="0">
              <a:solidFill>
                <a:srgbClr val="001F45"/>
              </a:solidFill>
              <a:latin typeface="PrudentialModern Medium" pitchFamily="2" charset="77"/>
            </a:endParaRPr>
          </a:p>
        </p:txBody>
      </p:sp>
    </p:spTree>
    <p:extLst>
      <p:ext uri="{BB962C8B-B14F-4D97-AF65-F5344CB8AC3E}">
        <p14:creationId xmlns:p14="http://schemas.microsoft.com/office/powerpoint/2010/main" val="145701148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9C15EBCF-237F-E5EF-5DB7-C6DFE6917667}"/>
              </a:ext>
            </a:extLst>
          </p:cNvPr>
          <p:cNvSpPr/>
          <p:nvPr/>
        </p:nvSpPr>
        <p:spPr>
          <a:xfrm>
            <a:off x="0" y="0"/>
            <a:ext cx="12192000" cy="685800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6C51B6CE-820F-C68F-2AF5-582FD61544E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307567" y="436253"/>
            <a:ext cx="4260050" cy="8653227"/>
          </a:xfrm>
          <a:prstGeom prst="rect">
            <a:avLst/>
          </a:prstGeom>
        </p:spPr>
      </p:pic>
      <p:sp>
        <p:nvSpPr>
          <p:cNvPr id="3" name="Google Shape;43;p8">
            <a:extLst>
              <a:ext uri="{FF2B5EF4-FFF2-40B4-BE49-F238E27FC236}">
                <a16:creationId xmlns:a16="http://schemas.microsoft.com/office/drawing/2014/main" id="{AD77DC1D-7D93-6AD8-2088-BF9028ED75B6}"/>
              </a:ext>
            </a:extLst>
          </p:cNvPr>
          <p:cNvSpPr txBox="1"/>
          <p:nvPr/>
        </p:nvSpPr>
        <p:spPr>
          <a:xfrm>
            <a:off x="607633" y="223714"/>
            <a:ext cx="1291189" cy="107722"/>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US" sz="700" b="1" i="0" dirty="0">
                <a:solidFill>
                  <a:srgbClr val="001F45"/>
                </a:solidFill>
                <a:latin typeface="PrudentialModern Bold SemiConde" pitchFamily="2" charset="77"/>
                <a:ea typeface="Barlow Condensed Medium"/>
                <a:cs typeface="Barlow Condensed Medium"/>
                <a:sym typeface="Barlow Condensed Medium"/>
              </a:rPr>
              <a:t>150</a:t>
            </a:r>
            <a:r>
              <a:rPr lang="en-US" sz="700" b="1" i="0" baseline="30000" dirty="0">
                <a:solidFill>
                  <a:srgbClr val="001F45"/>
                </a:solidFill>
                <a:latin typeface="PrudentialModern Bold SemiConde" pitchFamily="2" charset="77"/>
                <a:ea typeface="Barlow Condensed Medium"/>
                <a:cs typeface="Barlow Condensed Medium"/>
                <a:sym typeface="Barlow Condensed Medium"/>
              </a:rPr>
              <a:t>TH</a:t>
            </a:r>
            <a:r>
              <a:rPr lang="en-US" sz="700" b="1" i="0" dirty="0">
                <a:solidFill>
                  <a:srgbClr val="001F45"/>
                </a:solidFill>
                <a:latin typeface="PrudentialModern Bold SemiConde" pitchFamily="2" charset="77"/>
                <a:ea typeface="Barlow Condensed Medium"/>
                <a:cs typeface="Barlow Condensed Medium"/>
                <a:sym typeface="Barlow Condensed Medium"/>
              </a:rPr>
              <a:t> ANNIVERSARY </a:t>
            </a:r>
          </a:p>
        </p:txBody>
      </p:sp>
      <p:pic>
        <p:nvPicPr>
          <p:cNvPr id="26" name="Picture 25">
            <a:extLst>
              <a:ext uri="{FF2B5EF4-FFF2-40B4-BE49-F238E27FC236}">
                <a16:creationId xmlns:a16="http://schemas.microsoft.com/office/drawing/2014/main" id="{533F74CE-119C-4B40-609F-77187DD14B52}"/>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569318" y="1174012"/>
            <a:ext cx="3622182" cy="1745963"/>
          </a:xfrm>
          <a:prstGeom prst="rect">
            <a:avLst/>
          </a:prstGeom>
        </p:spPr>
      </p:pic>
      <p:grpSp>
        <p:nvGrpSpPr>
          <p:cNvPr id="28" name="Group 27">
            <a:extLst>
              <a:ext uri="{FF2B5EF4-FFF2-40B4-BE49-F238E27FC236}">
                <a16:creationId xmlns:a16="http://schemas.microsoft.com/office/drawing/2014/main" id="{F8AAFD6A-690A-641A-E517-4916192EE836}"/>
              </a:ext>
            </a:extLst>
          </p:cNvPr>
          <p:cNvGrpSpPr/>
          <p:nvPr/>
        </p:nvGrpSpPr>
        <p:grpSpPr>
          <a:xfrm>
            <a:off x="4479016" y="1674572"/>
            <a:ext cx="1311460" cy="906253"/>
            <a:chOff x="1982068" y="3491108"/>
            <a:chExt cx="2282841" cy="1577503"/>
          </a:xfrm>
        </p:grpSpPr>
        <p:sp>
          <p:nvSpPr>
            <p:cNvPr id="29" name="Oval 28">
              <a:extLst>
                <a:ext uri="{FF2B5EF4-FFF2-40B4-BE49-F238E27FC236}">
                  <a16:creationId xmlns:a16="http://schemas.microsoft.com/office/drawing/2014/main" id="{809D2720-CCB3-5724-A59D-67A9E1688C04}"/>
                </a:ext>
              </a:extLst>
            </p:cNvPr>
            <p:cNvSpPr/>
            <p:nvPr/>
          </p:nvSpPr>
          <p:spPr>
            <a:xfrm>
              <a:off x="2328772" y="3491108"/>
              <a:ext cx="1577503" cy="1577503"/>
            </a:xfrm>
            <a:prstGeom prst="ellipse">
              <a:avLst/>
            </a:prstGeom>
            <a:solidFill>
              <a:srgbClr val="00206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29">
              <a:extLst>
                <a:ext uri="{FF2B5EF4-FFF2-40B4-BE49-F238E27FC236}">
                  <a16:creationId xmlns:a16="http://schemas.microsoft.com/office/drawing/2014/main" id="{868FF0AC-4A72-8749-9502-97AFF374CA9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982068" y="3682676"/>
              <a:ext cx="2282841" cy="1284098"/>
            </a:xfrm>
            <a:prstGeom prst="rect">
              <a:avLst/>
            </a:prstGeom>
          </p:spPr>
        </p:pic>
      </p:grpSp>
      <p:pic>
        <p:nvPicPr>
          <p:cNvPr id="17" name="Picture 16">
            <a:extLst>
              <a:ext uri="{FF2B5EF4-FFF2-40B4-BE49-F238E27FC236}">
                <a16:creationId xmlns:a16="http://schemas.microsoft.com/office/drawing/2014/main" id="{7A0AD390-CB86-B297-2D54-19DA5BC5DCAC}"/>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4645518" y="2989064"/>
            <a:ext cx="3566285" cy="5735836"/>
          </a:xfrm>
          <a:prstGeom prst="rect">
            <a:avLst/>
          </a:prstGeom>
        </p:spPr>
      </p:pic>
      <p:sp>
        <p:nvSpPr>
          <p:cNvPr id="6" name="Slide Number Placeholder 2">
            <a:extLst>
              <a:ext uri="{FF2B5EF4-FFF2-40B4-BE49-F238E27FC236}">
                <a16:creationId xmlns:a16="http://schemas.microsoft.com/office/drawing/2014/main" id="{CAE673B4-687E-1C90-2690-7481F4D7F4F3}"/>
              </a:ext>
            </a:extLst>
          </p:cNvPr>
          <p:cNvSpPr txBox="1">
            <a:spLocks/>
          </p:cNvSpPr>
          <p:nvPr/>
        </p:nvSpPr>
        <p:spPr>
          <a:xfrm>
            <a:off x="10850811" y="6363803"/>
            <a:ext cx="731600" cy="5248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00000000-1234-1234-1234-123412341234}" type="slidenum">
              <a:rPr lang="en" sz="800" b="1" smtClean="0">
                <a:solidFill>
                  <a:srgbClr val="001F45"/>
                </a:solidFill>
                <a:latin typeface="PrudentialModern Bold SemiConde" pitchFamily="2" charset="77"/>
                <a:sym typeface="Barlow Condensed"/>
              </a:rPr>
              <a:pPr algn="r">
                <a:defRPr/>
              </a:pPr>
              <a:t>38</a:t>
            </a:fld>
            <a:endParaRPr lang="en" sz="800" b="1" dirty="0">
              <a:solidFill>
                <a:srgbClr val="001F45"/>
              </a:solidFill>
              <a:latin typeface="PrudentialModern Bold SemiConde" pitchFamily="2" charset="77"/>
              <a:sym typeface="Barlow Condensed"/>
            </a:endParaRPr>
          </a:p>
        </p:txBody>
      </p:sp>
      <p:sp>
        <p:nvSpPr>
          <p:cNvPr id="7" name="Google Shape;44;p8">
            <a:extLst>
              <a:ext uri="{FF2B5EF4-FFF2-40B4-BE49-F238E27FC236}">
                <a16:creationId xmlns:a16="http://schemas.microsoft.com/office/drawing/2014/main" id="{37A678ED-D15E-6F1E-F7A4-E39064B41875}"/>
              </a:ext>
            </a:extLst>
          </p:cNvPr>
          <p:cNvSpPr txBox="1"/>
          <p:nvPr/>
        </p:nvSpPr>
        <p:spPr>
          <a:xfrm>
            <a:off x="607633" y="668906"/>
            <a:ext cx="6364667" cy="436017"/>
          </a:xfrm>
          <a:prstGeom prst="rect">
            <a:avLst/>
          </a:prstGeom>
          <a:noFill/>
          <a:ln>
            <a:noFill/>
          </a:ln>
        </p:spPr>
        <p:txBody>
          <a:bodyPr spcFirstLastPara="1" wrap="square" lIns="0" tIns="0" rIns="0" bIns="0" anchor="t" anchorCtr="0">
            <a:spAutoFit/>
          </a:bodyPr>
          <a:lstStyle/>
          <a:p>
            <a:pPr marL="0" lvl="0" indent="0" algn="l" rtl="0">
              <a:lnSpc>
                <a:spcPts val="3420"/>
              </a:lnSpc>
              <a:spcBef>
                <a:spcPts val="0"/>
              </a:spcBef>
              <a:spcAft>
                <a:spcPts val="0"/>
              </a:spcAft>
              <a:buNone/>
            </a:pPr>
            <a:r>
              <a:rPr lang="en-US" sz="3600" b="1" dirty="0">
                <a:solidFill>
                  <a:srgbClr val="001F45"/>
                </a:solidFill>
                <a:latin typeface="PrudentialModern Bold SemiConde" pitchFamily="2" charset="77"/>
                <a:ea typeface="Barlow Condensed Medium"/>
                <a:cs typeface="Barlow Condensed Medium"/>
                <a:sym typeface="Barlow Condensed Medium"/>
              </a:rPr>
              <a:t>INSTAGRAM</a:t>
            </a:r>
            <a:endParaRPr lang="en-US" sz="3600" b="1" i="0" dirty="0">
              <a:solidFill>
                <a:srgbClr val="0070C0"/>
              </a:solidFill>
              <a:latin typeface="PrudentialModern Bold SemiConde" pitchFamily="2" charset="77"/>
              <a:ea typeface="Barlow Condensed Medium"/>
              <a:cs typeface="Barlow Condensed Medium"/>
              <a:sym typeface="Barlow Condensed Medium"/>
            </a:endParaRPr>
          </a:p>
        </p:txBody>
      </p:sp>
      <p:sp>
        <p:nvSpPr>
          <p:cNvPr id="8" name="Google Shape;44;p8">
            <a:extLst>
              <a:ext uri="{FF2B5EF4-FFF2-40B4-BE49-F238E27FC236}">
                <a16:creationId xmlns:a16="http://schemas.microsoft.com/office/drawing/2014/main" id="{5BA97C16-8F35-0B98-48AF-F0913CB31076}"/>
              </a:ext>
            </a:extLst>
          </p:cNvPr>
          <p:cNvSpPr txBox="1"/>
          <p:nvPr/>
        </p:nvSpPr>
        <p:spPr>
          <a:xfrm>
            <a:off x="1954034" y="223714"/>
            <a:ext cx="1293991" cy="107722"/>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US" sz="700" b="1" dirty="0">
                <a:solidFill>
                  <a:srgbClr val="001F45"/>
                </a:solidFill>
                <a:latin typeface="PrudentialModern Bold SemiConde" pitchFamily="2" charset="77"/>
                <a:ea typeface="Barlow Condensed Medium"/>
                <a:cs typeface="Barlow Condensed Medium"/>
                <a:sym typeface="Barlow Condensed Medium"/>
              </a:rPr>
              <a:t>ASSETS &amp; TEMPLATES</a:t>
            </a:r>
            <a:endParaRPr lang="en-US" sz="700" b="1" i="0" dirty="0">
              <a:solidFill>
                <a:srgbClr val="001F45"/>
              </a:solidFill>
              <a:latin typeface="PrudentialModern Bold SemiConde" pitchFamily="2" charset="77"/>
              <a:ea typeface="Barlow Condensed Medium"/>
              <a:cs typeface="Barlow Condensed Medium"/>
              <a:sym typeface="Barlow Condensed Medium"/>
            </a:endParaRPr>
          </a:p>
        </p:txBody>
      </p:sp>
      <p:sp>
        <p:nvSpPr>
          <p:cNvPr id="4" name="Google Shape;485;p71">
            <a:extLst>
              <a:ext uri="{FF2B5EF4-FFF2-40B4-BE49-F238E27FC236}">
                <a16:creationId xmlns:a16="http://schemas.microsoft.com/office/drawing/2014/main" id="{47319627-ED2D-B625-A3FD-28B9EE0D160A}"/>
              </a:ext>
            </a:extLst>
          </p:cNvPr>
          <p:cNvSpPr txBox="1">
            <a:spLocks/>
          </p:cNvSpPr>
          <p:nvPr/>
        </p:nvSpPr>
        <p:spPr>
          <a:xfrm>
            <a:off x="607633" y="6245150"/>
            <a:ext cx="3090345" cy="381053"/>
          </a:xfrm>
          <a:prstGeom prst="rect">
            <a:avLst/>
          </a:prstGeom>
        </p:spPr>
        <p:txBody>
          <a:bodyPr spcFirstLastPara="1" vert="horz" wrap="square" lIns="0" tIns="0" rIns="0" bIns="0" rtlCol="0" anchor="ctr" anchorCtr="0">
            <a:noAutofit/>
          </a:bodyPr>
          <a:lstStyle>
            <a:lvl1pPr lvl="0" algn="l" defTabSz="914400" rtl="0" eaLnBrk="1" latinLnBrk="0" hangingPunct="1">
              <a:lnSpc>
                <a:spcPct val="70000"/>
              </a:lnSpc>
              <a:spcBef>
                <a:spcPts val="0"/>
              </a:spcBef>
              <a:spcAft>
                <a:spcPts val="0"/>
              </a:spcAft>
              <a:buClr>
                <a:srgbClr val="007BC3"/>
              </a:buClr>
              <a:buSzPts val="12000"/>
              <a:buNone/>
              <a:defRPr sz="11000" b="1" i="0" kern="1200" spc="-150">
                <a:solidFill>
                  <a:srgbClr val="001F45"/>
                </a:solidFill>
                <a:latin typeface="PrudentialModern Bold SemiConde" pitchFamily="2" charset="77"/>
                <a:ea typeface="+mj-ea"/>
                <a:cs typeface="+mj-cs"/>
              </a:defRPr>
            </a:lvl1pPr>
            <a:lvl2pPr lvl="1" algn="ctr" rtl="0">
              <a:lnSpc>
                <a:spcPct val="70000"/>
              </a:lnSpc>
              <a:spcBef>
                <a:spcPts val="0"/>
              </a:spcBef>
              <a:spcAft>
                <a:spcPts val="0"/>
              </a:spcAft>
              <a:buClr>
                <a:srgbClr val="007BC3"/>
              </a:buClr>
              <a:buSzPts val="12000"/>
              <a:buNone/>
              <a:defRPr sz="16000">
                <a:solidFill>
                  <a:srgbClr val="007BC3"/>
                </a:solidFill>
              </a:defRPr>
            </a:lvl2pPr>
            <a:lvl3pPr lvl="2" algn="ctr" rtl="0">
              <a:lnSpc>
                <a:spcPct val="70000"/>
              </a:lnSpc>
              <a:spcBef>
                <a:spcPts val="0"/>
              </a:spcBef>
              <a:spcAft>
                <a:spcPts val="0"/>
              </a:spcAft>
              <a:buClr>
                <a:srgbClr val="007BC3"/>
              </a:buClr>
              <a:buSzPts val="12000"/>
              <a:buNone/>
              <a:defRPr sz="16000">
                <a:solidFill>
                  <a:srgbClr val="007BC3"/>
                </a:solidFill>
              </a:defRPr>
            </a:lvl3pPr>
            <a:lvl4pPr lvl="3" algn="ctr" rtl="0">
              <a:lnSpc>
                <a:spcPct val="70000"/>
              </a:lnSpc>
              <a:spcBef>
                <a:spcPts val="0"/>
              </a:spcBef>
              <a:spcAft>
                <a:spcPts val="0"/>
              </a:spcAft>
              <a:buClr>
                <a:srgbClr val="007BC3"/>
              </a:buClr>
              <a:buSzPts val="12000"/>
              <a:buNone/>
              <a:defRPr sz="16000">
                <a:solidFill>
                  <a:srgbClr val="007BC3"/>
                </a:solidFill>
              </a:defRPr>
            </a:lvl4pPr>
            <a:lvl5pPr lvl="4" algn="ctr" rtl="0">
              <a:lnSpc>
                <a:spcPct val="70000"/>
              </a:lnSpc>
              <a:spcBef>
                <a:spcPts val="0"/>
              </a:spcBef>
              <a:spcAft>
                <a:spcPts val="0"/>
              </a:spcAft>
              <a:buClr>
                <a:srgbClr val="007BC3"/>
              </a:buClr>
              <a:buSzPts val="12000"/>
              <a:buNone/>
              <a:defRPr sz="16000">
                <a:solidFill>
                  <a:srgbClr val="007BC3"/>
                </a:solidFill>
              </a:defRPr>
            </a:lvl5pPr>
            <a:lvl6pPr lvl="5" algn="ctr" rtl="0">
              <a:lnSpc>
                <a:spcPct val="70000"/>
              </a:lnSpc>
              <a:spcBef>
                <a:spcPts val="0"/>
              </a:spcBef>
              <a:spcAft>
                <a:spcPts val="0"/>
              </a:spcAft>
              <a:buClr>
                <a:srgbClr val="007BC3"/>
              </a:buClr>
              <a:buSzPts val="12000"/>
              <a:buNone/>
              <a:defRPr sz="16000">
                <a:solidFill>
                  <a:srgbClr val="007BC3"/>
                </a:solidFill>
              </a:defRPr>
            </a:lvl6pPr>
            <a:lvl7pPr lvl="6" algn="ctr" rtl="0">
              <a:lnSpc>
                <a:spcPct val="70000"/>
              </a:lnSpc>
              <a:spcBef>
                <a:spcPts val="0"/>
              </a:spcBef>
              <a:spcAft>
                <a:spcPts val="0"/>
              </a:spcAft>
              <a:buClr>
                <a:srgbClr val="007BC3"/>
              </a:buClr>
              <a:buSzPts val="12000"/>
              <a:buNone/>
              <a:defRPr sz="16000">
                <a:solidFill>
                  <a:srgbClr val="007BC3"/>
                </a:solidFill>
              </a:defRPr>
            </a:lvl7pPr>
            <a:lvl8pPr lvl="7" algn="ctr" rtl="0">
              <a:lnSpc>
                <a:spcPct val="70000"/>
              </a:lnSpc>
              <a:spcBef>
                <a:spcPts val="0"/>
              </a:spcBef>
              <a:spcAft>
                <a:spcPts val="0"/>
              </a:spcAft>
              <a:buClr>
                <a:srgbClr val="007BC3"/>
              </a:buClr>
              <a:buSzPts val="12000"/>
              <a:buNone/>
              <a:defRPr sz="16000">
                <a:solidFill>
                  <a:srgbClr val="007BC3"/>
                </a:solidFill>
              </a:defRPr>
            </a:lvl8pPr>
            <a:lvl9pPr lvl="8" algn="ctr" rtl="0">
              <a:lnSpc>
                <a:spcPct val="70000"/>
              </a:lnSpc>
              <a:spcBef>
                <a:spcPts val="0"/>
              </a:spcBef>
              <a:spcAft>
                <a:spcPts val="0"/>
              </a:spcAft>
              <a:buClr>
                <a:srgbClr val="007BC3"/>
              </a:buClr>
              <a:buSzPts val="12000"/>
              <a:buNone/>
              <a:defRPr sz="16000">
                <a:solidFill>
                  <a:srgbClr val="007BC3"/>
                </a:solidFill>
              </a:defRPr>
            </a:lvl9pPr>
          </a:lstStyle>
          <a:p>
            <a:pPr>
              <a:lnSpc>
                <a:spcPct val="100000"/>
              </a:lnSpc>
            </a:pPr>
            <a:r>
              <a:rPr lang="en-US" sz="1050" b="0" i="1" spc="0" dirty="0">
                <a:solidFill>
                  <a:srgbClr val="017BC3"/>
                </a:solidFill>
                <a:latin typeface="PrudentialModern Medium" pitchFamily="2" charset="77"/>
              </a:rPr>
              <a:t>Social media updates should not go live before January 1, 2025</a:t>
            </a:r>
            <a:endParaRPr lang="en-US" sz="8800" b="0" i="1" dirty="0">
              <a:solidFill>
                <a:srgbClr val="017BC3"/>
              </a:solidFill>
              <a:latin typeface="PrudentialModern Medium" pitchFamily="2" charset="77"/>
            </a:endParaRPr>
          </a:p>
        </p:txBody>
      </p:sp>
      <p:sp>
        <p:nvSpPr>
          <p:cNvPr id="2" name="TextBox 1">
            <a:extLst>
              <a:ext uri="{FF2B5EF4-FFF2-40B4-BE49-F238E27FC236}">
                <a16:creationId xmlns:a16="http://schemas.microsoft.com/office/drawing/2014/main" id="{A6141639-52B2-31C1-E25A-7DCCCE8C7CF0}"/>
              </a:ext>
            </a:extLst>
          </p:cNvPr>
          <p:cNvSpPr txBox="1"/>
          <p:nvPr/>
        </p:nvSpPr>
        <p:spPr>
          <a:xfrm>
            <a:off x="523401" y="5973650"/>
            <a:ext cx="6385560" cy="215444"/>
          </a:xfrm>
          <a:prstGeom prst="rect">
            <a:avLst/>
          </a:prstGeom>
          <a:noFill/>
        </p:spPr>
        <p:txBody>
          <a:bodyPr wrap="square">
            <a:spAutoFit/>
          </a:bodyPr>
          <a:lstStyle/>
          <a:p>
            <a:r>
              <a:rPr lang="en-GB" sz="800" u="none" strike="noStrike" dirty="0">
                <a:solidFill>
                  <a:srgbClr val="001F45"/>
                </a:solidFill>
                <a:effectLst/>
                <a:latin typeface="PrudentialModern Medium" pitchFamily="2" charset="77"/>
              </a:rPr>
              <a:t>1081381-00001-00</a:t>
            </a:r>
            <a:endParaRPr lang="en-US" sz="800" dirty="0">
              <a:solidFill>
                <a:srgbClr val="001F45"/>
              </a:solidFill>
              <a:latin typeface="PrudentialModern Medium" pitchFamily="2" charset="77"/>
            </a:endParaRPr>
          </a:p>
        </p:txBody>
      </p:sp>
    </p:spTree>
    <p:extLst>
      <p:ext uri="{BB962C8B-B14F-4D97-AF65-F5344CB8AC3E}">
        <p14:creationId xmlns:p14="http://schemas.microsoft.com/office/powerpoint/2010/main" val="303010151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BFE228A8-DBD9-EDAE-5902-3C439633FC3A}"/>
              </a:ext>
            </a:extLst>
          </p:cNvPr>
          <p:cNvSpPr/>
          <p:nvPr/>
        </p:nvSpPr>
        <p:spPr>
          <a:xfrm>
            <a:off x="0" y="0"/>
            <a:ext cx="12192000" cy="685800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Google Shape;43;p8">
            <a:extLst>
              <a:ext uri="{FF2B5EF4-FFF2-40B4-BE49-F238E27FC236}">
                <a16:creationId xmlns:a16="http://schemas.microsoft.com/office/drawing/2014/main" id="{AD77DC1D-7D93-6AD8-2088-BF9028ED75B6}"/>
              </a:ext>
            </a:extLst>
          </p:cNvPr>
          <p:cNvSpPr txBox="1"/>
          <p:nvPr/>
        </p:nvSpPr>
        <p:spPr>
          <a:xfrm>
            <a:off x="607633" y="223714"/>
            <a:ext cx="1291189" cy="107722"/>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US" sz="700" b="1" i="0" dirty="0">
                <a:solidFill>
                  <a:srgbClr val="001F45"/>
                </a:solidFill>
                <a:latin typeface="PrudentialModern Bold SemiConde" pitchFamily="2" charset="77"/>
                <a:ea typeface="Barlow Condensed Medium"/>
                <a:cs typeface="Barlow Condensed Medium"/>
                <a:sym typeface="Barlow Condensed Medium"/>
              </a:rPr>
              <a:t>150</a:t>
            </a:r>
            <a:r>
              <a:rPr lang="en-US" sz="700" b="1" i="0" baseline="30000" dirty="0">
                <a:solidFill>
                  <a:srgbClr val="001F45"/>
                </a:solidFill>
                <a:latin typeface="PrudentialModern Bold SemiConde" pitchFamily="2" charset="77"/>
                <a:ea typeface="Barlow Condensed Medium"/>
                <a:cs typeface="Barlow Condensed Medium"/>
                <a:sym typeface="Barlow Condensed Medium"/>
              </a:rPr>
              <a:t>TH</a:t>
            </a:r>
            <a:r>
              <a:rPr lang="en-US" sz="700" b="1" i="0" dirty="0">
                <a:solidFill>
                  <a:srgbClr val="001F45"/>
                </a:solidFill>
                <a:latin typeface="PrudentialModern Bold SemiConde" pitchFamily="2" charset="77"/>
                <a:ea typeface="Barlow Condensed Medium"/>
                <a:cs typeface="Barlow Condensed Medium"/>
                <a:sym typeface="Barlow Condensed Medium"/>
              </a:rPr>
              <a:t> ANNIVERSARY </a:t>
            </a:r>
          </a:p>
        </p:txBody>
      </p:sp>
      <p:pic>
        <p:nvPicPr>
          <p:cNvPr id="18" name="Picture 17">
            <a:extLst>
              <a:ext uri="{FF2B5EF4-FFF2-40B4-BE49-F238E27FC236}">
                <a16:creationId xmlns:a16="http://schemas.microsoft.com/office/drawing/2014/main" id="{717492BE-1E99-5697-509D-2D978EB7C56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97927" y="1773829"/>
            <a:ext cx="3189458" cy="3930795"/>
          </a:xfrm>
          <a:prstGeom prst="rect">
            <a:avLst/>
          </a:prstGeom>
        </p:spPr>
      </p:pic>
      <p:sp>
        <p:nvSpPr>
          <p:cNvPr id="21" name="Rectangle 20">
            <a:extLst>
              <a:ext uri="{FF2B5EF4-FFF2-40B4-BE49-F238E27FC236}">
                <a16:creationId xmlns:a16="http://schemas.microsoft.com/office/drawing/2014/main" id="{AEAAEDD2-97D7-21C8-610C-13BA8ECE297C}"/>
              </a:ext>
            </a:extLst>
          </p:cNvPr>
          <p:cNvSpPr/>
          <p:nvPr/>
        </p:nvSpPr>
        <p:spPr>
          <a:xfrm>
            <a:off x="797927" y="2460804"/>
            <a:ext cx="3189458" cy="570216"/>
          </a:xfrm>
          <a:prstGeom prst="rect">
            <a:avLst/>
          </a:prstGeom>
          <a:solidFill>
            <a:srgbClr val="001F4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a:extLst>
              <a:ext uri="{FF2B5EF4-FFF2-40B4-BE49-F238E27FC236}">
                <a16:creationId xmlns:a16="http://schemas.microsoft.com/office/drawing/2014/main" id="{57C72F0B-43F4-B0BE-70C7-C15C15E6CED6}"/>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117" t="-3445"/>
          <a:stretch/>
        </p:blipFill>
        <p:spPr>
          <a:xfrm>
            <a:off x="4461265" y="1756745"/>
            <a:ext cx="7501138" cy="4588637"/>
          </a:xfrm>
          <a:prstGeom prst="rect">
            <a:avLst/>
          </a:prstGeom>
          <a:solidFill>
            <a:schemeClr val="bg1">
              <a:lumMod val="65000"/>
            </a:schemeClr>
          </a:solidFill>
        </p:spPr>
      </p:pic>
      <p:sp>
        <p:nvSpPr>
          <p:cNvPr id="25" name="Google Shape;44;p8">
            <a:extLst>
              <a:ext uri="{FF2B5EF4-FFF2-40B4-BE49-F238E27FC236}">
                <a16:creationId xmlns:a16="http://schemas.microsoft.com/office/drawing/2014/main" id="{FFD9667B-A886-DB82-FF5F-1B32899118EF}"/>
              </a:ext>
            </a:extLst>
          </p:cNvPr>
          <p:cNvSpPr txBox="1"/>
          <p:nvPr/>
        </p:nvSpPr>
        <p:spPr>
          <a:xfrm rot="16200000">
            <a:off x="-72338" y="1644348"/>
            <a:ext cx="1131248" cy="436017"/>
          </a:xfrm>
          <a:prstGeom prst="rect">
            <a:avLst/>
          </a:prstGeom>
          <a:noFill/>
          <a:ln>
            <a:noFill/>
          </a:ln>
        </p:spPr>
        <p:txBody>
          <a:bodyPr spcFirstLastPara="1" wrap="square" lIns="0" tIns="0" rIns="0" bIns="0" anchor="t" anchorCtr="0">
            <a:spAutoFit/>
          </a:bodyPr>
          <a:lstStyle/>
          <a:p>
            <a:pPr marL="0" lvl="0" indent="0" algn="l" rtl="0">
              <a:lnSpc>
                <a:spcPts val="3420"/>
              </a:lnSpc>
              <a:spcBef>
                <a:spcPts val="0"/>
              </a:spcBef>
              <a:spcAft>
                <a:spcPts val="0"/>
              </a:spcAft>
              <a:buNone/>
            </a:pPr>
            <a:r>
              <a:rPr lang="en-US" sz="1600" b="1" dirty="0">
                <a:solidFill>
                  <a:srgbClr val="001F45"/>
                </a:solidFill>
                <a:latin typeface="PrudentialModern Bold SemiConde" pitchFamily="2" charset="77"/>
                <a:ea typeface="Barlow Condensed Medium"/>
                <a:cs typeface="Barlow Condensed Medium"/>
                <a:sym typeface="Barlow Condensed Medium"/>
              </a:rPr>
              <a:t>MOBILE:</a:t>
            </a:r>
            <a:endParaRPr lang="en-US" sz="1600" b="1" i="0" dirty="0">
              <a:solidFill>
                <a:srgbClr val="0070C0"/>
              </a:solidFill>
              <a:latin typeface="PrudentialModern Bold SemiConde" pitchFamily="2" charset="77"/>
              <a:ea typeface="Barlow Condensed Medium"/>
              <a:cs typeface="Barlow Condensed Medium"/>
              <a:sym typeface="Barlow Condensed Medium"/>
            </a:endParaRPr>
          </a:p>
        </p:txBody>
      </p:sp>
      <p:sp>
        <p:nvSpPr>
          <p:cNvPr id="26" name="Google Shape;44;p8">
            <a:extLst>
              <a:ext uri="{FF2B5EF4-FFF2-40B4-BE49-F238E27FC236}">
                <a16:creationId xmlns:a16="http://schemas.microsoft.com/office/drawing/2014/main" id="{DBF71EA6-2DA3-D836-F2F7-1F02E365B0E0}"/>
              </a:ext>
            </a:extLst>
          </p:cNvPr>
          <p:cNvSpPr txBox="1"/>
          <p:nvPr/>
        </p:nvSpPr>
        <p:spPr>
          <a:xfrm rot="16200000">
            <a:off x="3677634" y="1777780"/>
            <a:ext cx="1131248" cy="436017"/>
          </a:xfrm>
          <a:prstGeom prst="rect">
            <a:avLst/>
          </a:prstGeom>
          <a:noFill/>
          <a:ln>
            <a:noFill/>
          </a:ln>
        </p:spPr>
        <p:txBody>
          <a:bodyPr spcFirstLastPara="1" wrap="square" lIns="0" tIns="0" rIns="0" bIns="0" anchor="t" anchorCtr="0">
            <a:spAutoFit/>
          </a:bodyPr>
          <a:lstStyle/>
          <a:p>
            <a:pPr marL="0" lvl="0" indent="0" algn="l" rtl="0">
              <a:lnSpc>
                <a:spcPts val="3420"/>
              </a:lnSpc>
              <a:spcBef>
                <a:spcPts val="0"/>
              </a:spcBef>
              <a:spcAft>
                <a:spcPts val="0"/>
              </a:spcAft>
              <a:buNone/>
            </a:pPr>
            <a:r>
              <a:rPr lang="en-US" sz="1600" b="1" dirty="0">
                <a:solidFill>
                  <a:srgbClr val="001F45"/>
                </a:solidFill>
                <a:latin typeface="PrudentialModern Bold SemiConde" pitchFamily="2" charset="77"/>
                <a:ea typeface="Barlow Condensed Medium"/>
                <a:cs typeface="Barlow Condensed Medium"/>
                <a:sym typeface="Barlow Condensed Medium"/>
              </a:rPr>
              <a:t>DESKTOP:</a:t>
            </a:r>
            <a:endParaRPr lang="en-US" sz="1600" b="1" i="0" dirty="0">
              <a:solidFill>
                <a:srgbClr val="0070C0"/>
              </a:solidFill>
              <a:latin typeface="PrudentialModern Bold SemiConde" pitchFamily="2" charset="77"/>
              <a:ea typeface="Barlow Condensed Medium"/>
              <a:cs typeface="Barlow Condensed Medium"/>
              <a:sym typeface="Barlow Condensed Medium"/>
            </a:endParaRPr>
          </a:p>
        </p:txBody>
      </p:sp>
      <p:sp>
        <p:nvSpPr>
          <p:cNvPr id="29" name="Round Same-side Corner of Rectangle 28">
            <a:extLst>
              <a:ext uri="{FF2B5EF4-FFF2-40B4-BE49-F238E27FC236}">
                <a16:creationId xmlns:a16="http://schemas.microsoft.com/office/drawing/2014/main" id="{E81C3A91-10BE-08FF-7C87-F062AE2E2A03}"/>
              </a:ext>
            </a:extLst>
          </p:cNvPr>
          <p:cNvSpPr/>
          <p:nvPr/>
        </p:nvSpPr>
        <p:spPr>
          <a:xfrm>
            <a:off x="4835323" y="2367079"/>
            <a:ext cx="5450299" cy="963685"/>
          </a:xfrm>
          <a:prstGeom prst="round2SameRect">
            <a:avLst>
              <a:gd name="adj1" fmla="val 7334"/>
              <a:gd name="adj2" fmla="val 0"/>
            </a:avLst>
          </a:prstGeom>
          <a:solidFill>
            <a:srgbClr val="001F4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a:extLst>
              <a:ext uri="{FF2B5EF4-FFF2-40B4-BE49-F238E27FC236}">
                <a16:creationId xmlns:a16="http://schemas.microsoft.com/office/drawing/2014/main" id="{3FBE4ECC-4545-7ACC-49A7-043E89D9FCB6}"/>
              </a:ext>
            </a:extLst>
          </p:cNvPr>
          <p:cNvGrpSpPr/>
          <p:nvPr/>
        </p:nvGrpSpPr>
        <p:grpSpPr>
          <a:xfrm>
            <a:off x="923569" y="2410891"/>
            <a:ext cx="3058873" cy="1191845"/>
            <a:chOff x="4237709" y="1610115"/>
            <a:chExt cx="5570906" cy="2170622"/>
          </a:xfrm>
        </p:grpSpPr>
        <p:pic>
          <p:nvPicPr>
            <p:cNvPr id="20" name="Picture 19">
              <a:extLst>
                <a:ext uri="{FF2B5EF4-FFF2-40B4-BE49-F238E27FC236}">
                  <a16:creationId xmlns:a16="http://schemas.microsoft.com/office/drawing/2014/main" id="{54E1E489-C9E7-CE5C-8B06-B0E2DFA2146D}"/>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253699" y="1773665"/>
              <a:ext cx="3554916" cy="964898"/>
            </a:xfrm>
            <a:prstGeom prst="rect">
              <a:avLst/>
            </a:prstGeom>
          </p:spPr>
        </p:pic>
        <p:pic>
          <p:nvPicPr>
            <p:cNvPr id="23" name="Picture 22">
              <a:extLst>
                <a:ext uri="{FF2B5EF4-FFF2-40B4-BE49-F238E27FC236}">
                  <a16:creationId xmlns:a16="http://schemas.microsoft.com/office/drawing/2014/main" id="{70E14E3C-9EDD-F794-323C-53379149946F}"/>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4248258" y="1610115"/>
              <a:ext cx="2005441" cy="1060514"/>
            </a:xfrm>
            <a:prstGeom prst="rect">
              <a:avLst/>
            </a:prstGeom>
          </p:spPr>
        </p:pic>
        <p:sp>
          <p:nvSpPr>
            <p:cNvPr id="38" name="Rectangle 37">
              <a:extLst>
                <a:ext uri="{FF2B5EF4-FFF2-40B4-BE49-F238E27FC236}">
                  <a16:creationId xmlns:a16="http://schemas.microsoft.com/office/drawing/2014/main" id="{D3CB64F2-FA22-3F77-3EC2-E0C8F6EEAF0E}"/>
                </a:ext>
              </a:extLst>
            </p:cNvPr>
            <p:cNvSpPr/>
            <p:nvPr/>
          </p:nvSpPr>
          <p:spPr>
            <a:xfrm>
              <a:off x="4237709" y="2251091"/>
              <a:ext cx="1547366" cy="1529646"/>
            </a:xfrm>
            <a:prstGeom prst="rect">
              <a:avLst/>
            </a:prstGeom>
            <a:solidFill>
              <a:srgbClr val="0083C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 name="Picture 40">
              <a:extLst>
                <a:ext uri="{FF2B5EF4-FFF2-40B4-BE49-F238E27FC236}">
                  <a16:creationId xmlns:a16="http://schemas.microsoft.com/office/drawing/2014/main" id="{E8A695C3-996A-210E-4F9E-73D96A165E16}"/>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564538" y="2530629"/>
              <a:ext cx="881278" cy="966016"/>
            </a:xfrm>
            <a:prstGeom prst="rect">
              <a:avLst/>
            </a:prstGeom>
          </p:spPr>
        </p:pic>
      </p:grpSp>
      <p:grpSp>
        <p:nvGrpSpPr>
          <p:cNvPr id="44" name="Group 43">
            <a:extLst>
              <a:ext uri="{FF2B5EF4-FFF2-40B4-BE49-F238E27FC236}">
                <a16:creationId xmlns:a16="http://schemas.microsoft.com/office/drawing/2014/main" id="{8D0EBA19-8BE7-966F-87F1-F9EF74DCBBF1}"/>
              </a:ext>
            </a:extLst>
          </p:cNvPr>
          <p:cNvGrpSpPr/>
          <p:nvPr/>
        </p:nvGrpSpPr>
        <p:grpSpPr>
          <a:xfrm>
            <a:off x="4817035" y="2208269"/>
            <a:ext cx="5483241" cy="1131249"/>
            <a:chOff x="4248258" y="1610115"/>
            <a:chExt cx="5560357" cy="1147159"/>
          </a:xfrm>
        </p:grpSpPr>
        <p:pic>
          <p:nvPicPr>
            <p:cNvPr id="45" name="Picture 44">
              <a:extLst>
                <a:ext uri="{FF2B5EF4-FFF2-40B4-BE49-F238E27FC236}">
                  <a16:creationId xmlns:a16="http://schemas.microsoft.com/office/drawing/2014/main" id="{DD173642-8979-16A1-C94F-9569DFF66EE5}"/>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6253699" y="1792377"/>
              <a:ext cx="3554916" cy="964897"/>
            </a:xfrm>
            <a:prstGeom prst="rect">
              <a:avLst/>
            </a:prstGeom>
          </p:spPr>
        </p:pic>
        <p:pic>
          <p:nvPicPr>
            <p:cNvPr id="46" name="Picture 45">
              <a:extLst>
                <a:ext uri="{FF2B5EF4-FFF2-40B4-BE49-F238E27FC236}">
                  <a16:creationId xmlns:a16="http://schemas.microsoft.com/office/drawing/2014/main" id="{D913B492-417A-87E0-685D-237843CBDE5C}"/>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4248258" y="1610115"/>
              <a:ext cx="2005441" cy="1060514"/>
            </a:xfrm>
            <a:prstGeom prst="rect">
              <a:avLst/>
            </a:prstGeom>
          </p:spPr>
        </p:pic>
      </p:grpSp>
      <p:sp>
        <p:nvSpPr>
          <p:cNvPr id="42" name="Rectangle 41">
            <a:extLst>
              <a:ext uri="{FF2B5EF4-FFF2-40B4-BE49-F238E27FC236}">
                <a16:creationId xmlns:a16="http://schemas.microsoft.com/office/drawing/2014/main" id="{04E7815D-8034-5193-922A-41D371C5D94F}"/>
              </a:ext>
            </a:extLst>
          </p:cNvPr>
          <p:cNvSpPr/>
          <p:nvPr/>
        </p:nvSpPr>
        <p:spPr>
          <a:xfrm>
            <a:off x="5010287" y="2899328"/>
            <a:ext cx="849628" cy="839898"/>
          </a:xfrm>
          <a:prstGeom prst="rect">
            <a:avLst/>
          </a:prstGeom>
          <a:solidFill>
            <a:srgbClr val="0083C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3" name="Picture 42">
            <a:extLst>
              <a:ext uri="{FF2B5EF4-FFF2-40B4-BE49-F238E27FC236}">
                <a16:creationId xmlns:a16="http://schemas.microsoft.com/office/drawing/2014/main" id="{2B8CAB9B-4D42-42BE-3FF5-9353D52A1DA8}"/>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133590" y="2991426"/>
            <a:ext cx="591196" cy="648042"/>
          </a:xfrm>
          <a:prstGeom prst="rect">
            <a:avLst/>
          </a:prstGeom>
        </p:spPr>
      </p:pic>
      <p:sp>
        <p:nvSpPr>
          <p:cNvPr id="5" name="Slide Number Placeholder 2">
            <a:extLst>
              <a:ext uri="{FF2B5EF4-FFF2-40B4-BE49-F238E27FC236}">
                <a16:creationId xmlns:a16="http://schemas.microsoft.com/office/drawing/2014/main" id="{1AFD69EE-7CDF-36DE-705C-B18065E27581}"/>
              </a:ext>
            </a:extLst>
          </p:cNvPr>
          <p:cNvSpPr txBox="1">
            <a:spLocks/>
          </p:cNvSpPr>
          <p:nvPr/>
        </p:nvSpPr>
        <p:spPr>
          <a:xfrm>
            <a:off x="10850811" y="6363803"/>
            <a:ext cx="731600" cy="5248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00000000-1234-1234-1234-123412341234}" type="slidenum">
              <a:rPr lang="en" sz="800" b="1" smtClean="0">
                <a:solidFill>
                  <a:srgbClr val="001F45"/>
                </a:solidFill>
                <a:latin typeface="PrudentialModern Bold SemiConde" pitchFamily="2" charset="77"/>
                <a:sym typeface="Barlow Condensed"/>
              </a:rPr>
              <a:pPr algn="r">
                <a:defRPr/>
              </a:pPr>
              <a:t>39</a:t>
            </a:fld>
            <a:endParaRPr lang="en" sz="800" b="1" dirty="0">
              <a:solidFill>
                <a:srgbClr val="001F45"/>
              </a:solidFill>
              <a:latin typeface="PrudentialModern Bold SemiConde" pitchFamily="2" charset="77"/>
              <a:sym typeface="Barlow Condensed"/>
            </a:endParaRPr>
          </a:p>
        </p:txBody>
      </p:sp>
      <p:sp>
        <p:nvSpPr>
          <p:cNvPr id="6" name="Google Shape;44;p8">
            <a:extLst>
              <a:ext uri="{FF2B5EF4-FFF2-40B4-BE49-F238E27FC236}">
                <a16:creationId xmlns:a16="http://schemas.microsoft.com/office/drawing/2014/main" id="{D1FF2C66-B42A-9915-7E3B-974A699C2A5F}"/>
              </a:ext>
            </a:extLst>
          </p:cNvPr>
          <p:cNvSpPr txBox="1"/>
          <p:nvPr/>
        </p:nvSpPr>
        <p:spPr>
          <a:xfrm>
            <a:off x="607633" y="668906"/>
            <a:ext cx="8805308" cy="436017"/>
          </a:xfrm>
          <a:prstGeom prst="rect">
            <a:avLst/>
          </a:prstGeom>
          <a:noFill/>
          <a:ln>
            <a:noFill/>
          </a:ln>
        </p:spPr>
        <p:txBody>
          <a:bodyPr spcFirstLastPara="1" wrap="square" lIns="0" tIns="0" rIns="0" bIns="0" anchor="t" anchorCtr="0">
            <a:spAutoFit/>
          </a:bodyPr>
          <a:lstStyle/>
          <a:p>
            <a:pPr marL="0" lvl="0" indent="0" algn="l" rtl="0">
              <a:lnSpc>
                <a:spcPts val="3420"/>
              </a:lnSpc>
              <a:spcBef>
                <a:spcPts val="0"/>
              </a:spcBef>
              <a:spcAft>
                <a:spcPts val="0"/>
              </a:spcAft>
              <a:buNone/>
            </a:pPr>
            <a:r>
              <a:rPr lang="en-US" sz="3600" b="1" dirty="0">
                <a:solidFill>
                  <a:srgbClr val="001F45"/>
                </a:solidFill>
                <a:latin typeface="PrudentialModern Bold SemiConde" pitchFamily="2" charset="77"/>
                <a:ea typeface="Barlow Condensed Medium"/>
                <a:cs typeface="Barlow Condensed Medium"/>
                <a:sym typeface="Barlow Condensed Medium"/>
              </a:rPr>
              <a:t>LINKEDIN</a:t>
            </a:r>
            <a:endParaRPr lang="en-US" sz="3600" b="1" i="0" dirty="0">
              <a:solidFill>
                <a:srgbClr val="0070C0"/>
              </a:solidFill>
              <a:latin typeface="PrudentialModern Bold SemiConde" pitchFamily="2" charset="77"/>
              <a:ea typeface="Barlow Condensed Medium"/>
              <a:cs typeface="Barlow Condensed Medium"/>
              <a:sym typeface="Barlow Condensed Medium"/>
            </a:endParaRPr>
          </a:p>
        </p:txBody>
      </p:sp>
      <p:sp>
        <p:nvSpPr>
          <p:cNvPr id="7" name="Google Shape;44;p8">
            <a:extLst>
              <a:ext uri="{FF2B5EF4-FFF2-40B4-BE49-F238E27FC236}">
                <a16:creationId xmlns:a16="http://schemas.microsoft.com/office/drawing/2014/main" id="{6869DA63-D621-6870-8B37-6EEF0A6588AB}"/>
              </a:ext>
            </a:extLst>
          </p:cNvPr>
          <p:cNvSpPr txBox="1"/>
          <p:nvPr/>
        </p:nvSpPr>
        <p:spPr>
          <a:xfrm>
            <a:off x="1954034" y="223714"/>
            <a:ext cx="1293991" cy="107722"/>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US" sz="700" b="1" dirty="0">
                <a:solidFill>
                  <a:srgbClr val="001F45"/>
                </a:solidFill>
                <a:latin typeface="PrudentialModern Bold SemiConde" pitchFamily="2" charset="77"/>
                <a:ea typeface="Barlow Condensed Medium"/>
                <a:cs typeface="Barlow Condensed Medium"/>
                <a:sym typeface="Barlow Condensed Medium"/>
              </a:rPr>
              <a:t>ASSETS &amp; TEMPLATES</a:t>
            </a:r>
            <a:endParaRPr lang="en-US" sz="700" b="1" i="0" dirty="0">
              <a:solidFill>
                <a:srgbClr val="001F45"/>
              </a:solidFill>
              <a:latin typeface="PrudentialModern Bold SemiConde" pitchFamily="2" charset="77"/>
              <a:ea typeface="Barlow Condensed Medium"/>
              <a:cs typeface="Barlow Condensed Medium"/>
              <a:sym typeface="Barlow Condensed Medium"/>
            </a:endParaRPr>
          </a:p>
        </p:txBody>
      </p:sp>
      <p:sp>
        <p:nvSpPr>
          <p:cNvPr id="13" name="Google Shape;485;p71">
            <a:extLst>
              <a:ext uri="{FF2B5EF4-FFF2-40B4-BE49-F238E27FC236}">
                <a16:creationId xmlns:a16="http://schemas.microsoft.com/office/drawing/2014/main" id="{3CC1271C-0A2B-45D6-44DD-076AABFD38B4}"/>
              </a:ext>
            </a:extLst>
          </p:cNvPr>
          <p:cNvSpPr txBox="1">
            <a:spLocks/>
          </p:cNvSpPr>
          <p:nvPr/>
        </p:nvSpPr>
        <p:spPr>
          <a:xfrm>
            <a:off x="607633" y="6376172"/>
            <a:ext cx="4467377" cy="381053"/>
          </a:xfrm>
          <a:prstGeom prst="rect">
            <a:avLst/>
          </a:prstGeom>
        </p:spPr>
        <p:txBody>
          <a:bodyPr spcFirstLastPara="1" vert="horz" wrap="square" lIns="0" tIns="0" rIns="0" bIns="0" rtlCol="0" anchor="ctr" anchorCtr="0">
            <a:noAutofit/>
          </a:bodyPr>
          <a:lstStyle>
            <a:lvl1pPr lvl="0" algn="l" defTabSz="914400" rtl="0" eaLnBrk="1" latinLnBrk="0" hangingPunct="1">
              <a:lnSpc>
                <a:spcPct val="70000"/>
              </a:lnSpc>
              <a:spcBef>
                <a:spcPts val="0"/>
              </a:spcBef>
              <a:spcAft>
                <a:spcPts val="0"/>
              </a:spcAft>
              <a:buClr>
                <a:srgbClr val="007BC3"/>
              </a:buClr>
              <a:buSzPts val="12000"/>
              <a:buNone/>
              <a:defRPr sz="11000" b="1" i="0" kern="1200" spc="-150">
                <a:solidFill>
                  <a:srgbClr val="001F45"/>
                </a:solidFill>
                <a:latin typeface="PrudentialModern Bold SemiConde" pitchFamily="2" charset="77"/>
                <a:ea typeface="+mj-ea"/>
                <a:cs typeface="+mj-cs"/>
              </a:defRPr>
            </a:lvl1pPr>
            <a:lvl2pPr lvl="1" algn="ctr" rtl="0">
              <a:lnSpc>
                <a:spcPct val="70000"/>
              </a:lnSpc>
              <a:spcBef>
                <a:spcPts val="0"/>
              </a:spcBef>
              <a:spcAft>
                <a:spcPts val="0"/>
              </a:spcAft>
              <a:buClr>
                <a:srgbClr val="007BC3"/>
              </a:buClr>
              <a:buSzPts val="12000"/>
              <a:buNone/>
              <a:defRPr sz="16000">
                <a:solidFill>
                  <a:srgbClr val="007BC3"/>
                </a:solidFill>
              </a:defRPr>
            </a:lvl2pPr>
            <a:lvl3pPr lvl="2" algn="ctr" rtl="0">
              <a:lnSpc>
                <a:spcPct val="70000"/>
              </a:lnSpc>
              <a:spcBef>
                <a:spcPts val="0"/>
              </a:spcBef>
              <a:spcAft>
                <a:spcPts val="0"/>
              </a:spcAft>
              <a:buClr>
                <a:srgbClr val="007BC3"/>
              </a:buClr>
              <a:buSzPts val="12000"/>
              <a:buNone/>
              <a:defRPr sz="16000">
                <a:solidFill>
                  <a:srgbClr val="007BC3"/>
                </a:solidFill>
              </a:defRPr>
            </a:lvl3pPr>
            <a:lvl4pPr lvl="3" algn="ctr" rtl="0">
              <a:lnSpc>
                <a:spcPct val="70000"/>
              </a:lnSpc>
              <a:spcBef>
                <a:spcPts val="0"/>
              </a:spcBef>
              <a:spcAft>
                <a:spcPts val="0"/>
              </a:spcAft>
              <a:buClr>
                <a:srgbClr val="007BC3"/>
              </a:buClr>
              <a:buSzPts val="12000"/>
              <a:buNone/>
              <a:defRPr sz="16000">
                <a:solidFill>
                  <a:srgbClr val="007BC3"/>
                </a:solidFill>
              </a:defRPr>
            </a:lvl4pPr>
            <a:lvl5pPr lvl="4" algn="ctr" rtl="0">
              <a:lnSpc>
                <a:spcPct val="70000"/>
              </a:lnSpc>
              <a:spcBef>
                <a:spcPts val="0"/>
              </a:spcBef>
              <a:spcAft>
                <a:spcPts val="0"/>
              </a:spcAft>
              <a:buClr>
                <a:srgbClr val="007BC3"/>
              </a:buClr>
              <a:buSzPts val="12000"/>
              <a:buNone/>
              <a:defRPr sz="16000">
                <a:solidFill>
                  <a:srgbClr val="007BC3"/>
                </a:solidFill>
              </a:defRPr>
            </a:lvl5pPr>
            <a:lvl6pPr lvl="5" algn="ctr" rtl="0">
              <a:lnSpc>
                <a:spcPct val="70000"/>
              </a:lnSpc>
              <a:spcBef>
                <a:spcPts val="0"/>
              </a:spcBef>
              <a:spcAft>
                <a:spcPts val="0"/>
              </a:spcAft>
              <a:buClr>
                <a:srgbClr val="007BC3"/>
              </a:buClr>
              <a:buSzPts val="12000"/>
              <a:buNone/>
              <a:defRPr sz="16000">
                <a:solidFill>
                  <a:srgbClr val="007BC3"/>
                </a:solidFill>
              </a:defRPr>
            </a:lvl6pPr>
            <a:lvl7pPr lvl="6" algn="ctr" rtl="0">
              <a:lnSpc>
                <a:spcPct val="70000"/>
              </a:lnSpc>
              <a:spcBef>
                <a:spcPts val="0"/>
              </a:spcBef>
              <a:spcAft>
                <a:spcPts val="0"/>
              </a:spcAft>
              <a:buClr>
                <a:srgbClr val="007BC3"/>
              </a:buClr>
              <a:buSzPts val="12000"/>
              <a:buNone/>
              <a:defRPr sz="16000">
                <a:solidFill>
                  <a:srgbClr val="007BC3"/>
                </a:solidFill>
              </a:defRPr>
            </a:lvl7pPr>
            <a:lvl8pPr lvl="7" algn="ctr" rtl="0">
              <a:lnSpc>
                <a:spcPct val="70000"/>
              </a:lnSpc>
              <a:spcBef>
                <a:spcPts val="0"/>
              </a:spcBef>
              <a:spcAft>
                <a:spcPts val="0"/>
              </a:spcAft>
              <a:buClr>
                <a:srgbClr val="007BC3"/>
              </a:buClr>
              <a:buSzPts val="12000"/>
              <a:buNone/>
              <a:defRPr sz="16000">
                <a:solidFill>
                  <a:srgbClr val="007BC3"/>
                </a:solidFill>
              </a:defRPr>
            </a:lvl8pPr>
            <a:lvl9pPr lvl="8" algn="ctr" rtl="0">
              <a:lnSpc>
                <a:spcPct val="70000"/>
              </a:lnSpc>
              <a:spcBef>
                <a:spcPts val="0"/>
              </a:spcBef>
              <a:spcAft>
                <a:spcPts val="0"/>
              </a:spcAft>
              <a:buClr>
                <a:srgbClr val="007BC3"/>
              </a:buClr>
              <a:buSzPts val="12000"/>
              <a:buNone/>
              <a:defRPr sz="16000">
                <a:solidFill>
                  <a:srgbClr val="007BC3"/>
                </a:solidFill>
              </a:defRPr>
            </a:lvl9pPr>
          </a:lstStyle>
          <a:p>
            <a:pPr>
              <a:lnSpc>
                <a:spcPct val="100000"/>
              </a:lnSpc>
            </a:pPr>
            <a:r>
              <a:rPr lang="en-US" sz="1050" b="0" i="1" spc="0" dirty="0">
                <a:solidFill>
                  <a:srgbClr val="017BC3"/>
                </a:solidFill>
                <a:latin typeface="PrudentialModern Medium" pitchFamily="2" charset="77"/>
              </a:rPr>
              <a:t>Social media updates should not go live before January 1, 2025</a:t>
            </a:r>
            <a:endParaRPr lang="en-US" sz="8800" b="0" i="1" dirty="0">
              <a:solidFill>
                <a:srgbClr val="017BC3"/>
              </a:solidFill>
              <a:latin typeface="PrudentialModern Medium" pitchFamily="2" charset="77"/>
            </a:endParaRPr>
          </a:p>
        </p:txBody>
      </p:sp>
      <p:sp>
        <p:nvSpPr>
          <p:cNvPr id="2" name="TextBox 1">
            <a:extLst>
              <a:ext uri="{FF2B5EF4-FFF2-40B4-BE49-F238E27FC236}">
                <a16:creationId xmlns:a16="http://schemas.microsoft.com/office/drawing/2014/main" id="{D9DA13BD-08AD-A5F1-4FF4-21B8F25B8B2A}"/>
              </a:ext>
            </a:extLst>
          </p:cNvPr>
          <p:cNvSpPr txBox="1"/>
          <p:nvPr/>
        </p:nvSpPr>
        <p:spPr>
          <a:xfrm>
            <a:off x="523401" y="6276307"/>
            <a:ext cx="6385560" cy="215444"/>
          </a:xfrm>
          <a:prstGeom prst="rect">
            <a:avLst/>
          </a:prstGeom>
          <a:noFill/>
        </p:spPr>
        <p:txBody>
          <a:bodyPr wrap="square">
            <a:spAutoFit/>
          </a:bodyPr>
          <a:lstStyle/>
          <a:p>
            <a:r>
              <a:rPr lang="en-GB" sz="800" u="none" strike="noStrike" dirty="0">
                <a:solidFill>
                  <a:srgbClr val="001F45"/>
                </a:solidFill>
                <a:effectLst/>
                <a:latin typeface="PrudentialModern Medium" pitchFamily="2" charset="77"/>
              </a:rPr>
              <a:t>1081381-00001-00</a:t>
            </a:r>
            <a:endParaRPr lang="en-US" sz="800" dirty="0">
              <a:solidFill>
                <a:srgbClr val="001F45"/>
              </a:solidFill>
              <a:latin typeface="PrudentialModern Medium" pitchFamily="2" charset="77"/>
            </a:endParaRPr>
          </a:p>
        </p:txBody>
      </p:sp>
    </p:spTree>
    <p:extLst>
      <p:ext uri="{BB962C8B-B14F-4D97-AF65-F5344CB8AC3E}">
        <p14:creationId xmlns:p14="http://schemas.microsoft.com/office/powerpoint/2010/main" val="33363796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17BC3"/>
        </a:solidFill>
        <a:effectLst/>
      </p:bgPr>
    </p:bg>
    <p:spTree>
      <p:nvGrpSpPr>
        <p:cNvPr id="1" name="">
          <a:extLst>
            <a:ext uri="{FF2B5EF4-FFF2-40B4-BE49-F238E27FC236}">
              <a16:creationId xmlns:a16="http://schemas.microsoft.com/office/drawing/2014/main" id="{24578734-4277-767A-1502-CEDFB20C7A3E}"/>
            </a:ext>
          </a:extLst>
        </p:cNvPr>
        <p:cNvGrpSpPr/>
        <p:nvPr/>
      </p:nvGrpSpPr>
      <p:grpSpPr>
        <a:xfrm>
          <a:off x="0" y="0"/>
          <a:ext cx="0" cy="0"/>
          <a:chOff x="0" y="0"/>
          <a:chExt cx="0" cy="0"/>
        </a:xfrm>
      </p:grpSpPr>
      <p:sp>
        <p:nvSpPr>
          <p:cNvPr id="16" name="Title 15">
            <a:extLst>
              <a:ext uri="{FF2B5EF4-FFF2-40B4-BE49-F238E27FC236}">
                <a16:creationId xmlns:a16="http://schemas.microsoft.com/office/drawing/2014/main" id="{2F3D50FF-545C-EAD1-9D96-077EFFB740C0}"/>
              </a:ext>
            </a:extLst>
          </p:cNvPr>
          <p:cNvSpPr>
            <a:spLocks noGrp="1"/>
          </p:cNvSpPr>
          <p:nvPr>
            <p:ph type="title"/>
          </p:nvPr>
        </p:nvSpPr>
        <p:spPr>
          <a:xfrm>
            <a:off x="516429" y="1118512"/>
            <a:ext cx="10522472" cy="3828493"/>
          </a:xfrm>
        </p:spPr>
        <p:txBody>
          <a:bodyPr/>
          <a:lstStyle/>
          <a:p>
            <a:pPr>
              <a:lnSpc>
                <a:spcPct val="70000"/>
              </a:lnSpc>
            </a:pPr>
            <a:r>
              <a:rPr lang="en-US" sz="6000" dirty="0">
                <a:solidFill>
                  <a:schemeClr val="bg1"/>
                </a:solidFill>
              </a:rPr>
              <a:t>GLOBAL CELEBRATIONS </a:t>
            </a:r>
            <a:br>
              <a:rPr lang="en-US" sz="6000" dirty="0">
                <a:solidFill>
                  <a:schemeClr val="bg1"/>
                </a:solidFill>
              </a:rPr>
            </a:br>
            <a:r>
              <a:rPr lang="en-US" sz="6000" dirty="0"/>
              <a:t>STARTING SEPTEMBER 2024. </a:t>
            </a:r>
          </a:p>
        </p:txBody>
      </p:sp>
      <p:sp>
        <p:nvSpPr>
          <p:cNvPr id="5" name="Text Placeholder 4">
            <a:extLst>
              <a:ext uri="{FF2B5EF4-FFF2-40B4-BE49-F238E27FC236}">
                <a16:creationId xmlns:a16="http://schemas.microsoft.com/office/drawing/2014/main" id="{2E6A02F4-613A-B52B-BF34-4B60451D0026}"/>
              </a:ext>
            </a:extLst>
          </p:cNvPr>
          <p:cNvSpPr>
            <a:spLocks noGrp="1"/>
          </p:cNvSpPr>
          <p:nvPr>
            <p:ph type="body" idx="1"/>
          </p:nvPr>
        </p:nvSpPr>
        <p:spPr>
          <a:xfrm>
            <a:off x="587743" y="2566813"/>
            <a:ext cx="3721542" cy="1142871"/>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u="none" strike="noStrike" kern="1200" cap="none" spc="0" normalizeH="0" baseline="0" noProof="0" dirty="0">
                <a:ln>
                  <a:noFill/>
                </a:ln>
                <a:solidFill>
                  <a:srgbClr val="FFFFFF"/>
                </a:solidFill>
                <a:effectLst/>
                <a:uLnTx/>
                <a:uFillTx/>
                <a:latin typeface="PrudentialModern" pitchFamily="2" charset="77"/>
              </a:rPr>
              <a:t>This time is an opportunity to rally our people and build a sense of global community.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1" u="none" strike="noStrike" kern="1200" cap="none" spc="0" normalizeH="0" baseline="0" noProof="0" dirty="0">
              <a:ln>
                <a:noFill/>
              </a:ln>
              <a:solidFill>
                <a:srgbClr val="FFFFFF"/>
              </a:solidFill>
              <a:effectLst/>
              <a:uLnTx/>
              <a:uFillTx/>
              <a:latin typeface="PrudentialModern" pitchFamily="2" charset="77"/>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latin typeface="PrudentialModern Medium" pitchFamily="2" charset="77"/>
              </a:rPr>
              <a:t>Bringing everyone </a:t>
            </a:r>
            <a:r>
              <a:rPr kumimoji="0" lang="en-US" sz="1400" u="none" strike="noStrike" kern="1200" cap="none" spc="0" normalizeH="0" baseline="0" noProof="0" dirty="0">
                <a:ln>
                  <a:noFill/>
                </a:ln>
                <a:solidFill>
                  <a:srgbClr val="FFFFFF"/>
                </a:solidFill>
                <a:effectLst/>
                <a:uLnTx/>
                <a:uFillTx/>
                <a:latin typeface="PrudentialModern Medium" pitchFamily="2" charset="77"/>
              </a:rPr>
              <a:t>together to help them understand the role they play in the current and future success of the company.</a:t>
            </a:r>
            <a:endParaRPr kumimoji="0" lang="en-US" sz="1800" b="0" i="0" u="none" strike="noStrike" kern="1200" cap="none" spc="0" normalizeH="0" baseline="0" noProof="0" dirty="0">
              <a:ln>
                <a:noFill/>
              </a:ln>
              <a:solidFill>
                <a:srgbClr val="FFFFFF"/>
              </a:solidFill>
              <a:effectLst/>
              <a:uLnTx/>
              <a:uFillTx/>
              <a:latin typeface="PrudentialModern Medium"/>
              <a:ea typeface="+mn-ea"/>
              <a:cs typeface="+mn-cs"/>
            </a:endParaRPr>
          </a:p>
          <a:p>
            <a:endParaRPr lang="en-US" dirty="0"/>
          </a:p>
        </p:txBody>
      </p:sp>
      <p:sp>
        <p:nvSpPr>
          <p:cNvPr id="6" name="Title 4">
            <a:extLst>
              <a:ext uri="{FF2B5EF4-FFF2-40B4-BE49-F238E27FC236}">
                <a16:creationId xmlns:a16="http://schemas.microsoft.com/office/drawing/2014/main" id="{3D92FF26-2D69-D54D-1C3F-3E1C3F3E0B0B}"/>
              </a:ext>
            </a:extLst>
          </p:cNvPr>
          <p:cNvSpPr txBox="1">
            <a:spLocks/>
          </p:cNvSpPr>
          <p:nvPr/>
        </p:nvSpPr>
        <p:spPr>
          <a:xfrm>
            <a:off x="623670" y="703710"/>
            <a:ext cx="3554630" cy="367608"/>
          </a:xfrm>
          <a:prstGeom prst="rect">
            <a:avLst/>
          </a:prstGeom>
        </p:spPr>
        <p:txBody>
          <a:bodyPr lIns="0" tIns="0" rIns="0" bIns="0">
            <a:normAutofit/>
          </a:bodyPr>
          <a:lstStyle>
            <a:lvl1pPr algn="l" defTabSz="914400" rtl="0" eaLnBrk="1" latinLnBrk="0" hangingPunct="1">
              <a:lnSpc>
                <a:spcPct val="90000"/>
              </a:lnSpc>
              <a:spcBef>
                <a:spcPct val="0"/>
              </a:spcBef>
              <a:buNone/>
              <a:defRPr sz="4400" b="1" i="0" kern="1200">
                <a:solidFill>
                  <a:srgbClr val="001F45"/>
                </a:solidFill>
                <a:latin typeface="PrudentialModern Bold SemiConde" pitchFamily="2" charset="77"/>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200" b="1" i="0" u="none" strike="noStrike" kern="1200" cap="none" spc="0" normalizeH="0" baseline="0" noProof="0" dirty="0">
                <a:ln>
                  <a:noFill/>
                </a:ln>
                <a:solidFill>
                  <a:srgbClr val="001E44"/>
                </a:solidFill>
                <a:effectLst/>
                <a:uLnTx/>
                <a:uFillTx/>
                <a:latin typeface="PrudentialModern Bold SemiConde" pitchFamily="2" charset="77"/>
                <a:ea typeface="+mj-ea"/>
                <a:cs typeface="+mj-cs"/>
              </a:rPr>
              <a:t>BACKGROUND</a:t>
            </a:r>
          </a:p>
        </p:txBody>
      </p:sp>
      <p:pic>
        <p:nvPicPr>
          <p:cNvPr id="1026" name="Picture 2" descr="History">
            <a:extLst>
              <a:ext uri="{FF2B5EF4-FFF2-40B4-BE49-F238E27FC236}">
                <a16:creationId xmlns:a16="http://schemas.microsoft.com/office/drawing/2014/main" id="{BC2CCA9F-BEAD-9495-A707-5F9604C41503}"/>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816735" y="2829538"/>
            <a:ext cx="1085529" cy="32565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A black background with white text&#10;&#10;Description automatically generated">
            <a:extLst>
              <a:ext uri="{FF2B5EF4-FFF2-40B4-BE49-F238E27FC236}">
                <a16:creationId xmlns:a16="http://schemas.microsoft.com/office/drawing/2014/main" id="{4A340F20-CF3D-F23E-FDD4-7C535BC7BF2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361703" y="2626606"/>
            <a:ext cx="1463038" cy="731520"/>
          </a:xfrm>
          <a:prstGeom prst="rect">
            <a:avLst/>
          </a:prstGeom>
        </p:spPr>
      </p:pic>
      <p:pic>
        <p:nvPicPr>
          <p:cNvPr id="9" name="Picture 8" descr="A black background with white text&#10;&#10;Description automatically generated">
            <a:extLst>
              <a:ext uri="{FF2B5EF4-FFF2-40B4-BE49-F238E27FC236}">
                <a16:creationId xmlns:a16="http://schemas.microsoft.com/office/drawing/2014/main" id="{5E9C27AD-5CAE-68B3-7769-4FD1E8C632A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477695" y="2728935"/>
            <a:ext cx="1229348" cy="526863"/>
          </a:xfrm>
          <a:prstGeom prst="rect">
            <a:avLst/>
          </a:prstGeom>
        </p:spPr>
      </p:pic>
      <p:pic>
        <p:nvPicPr>
          <p:cNvPr id="17" name="Picture 16" descr="A black and white logo&#10;&#10;Description automatically generated">
            <a:extLst>
              <a:ext uri="{FF2B5EF4-FFF2-40B4-BE49-F238E27FC236}">
                <a16:creationId xmlns:a16="http://schemas.microsoft.com/office/drawing/2014/main" id="{DDB25283-2227-5938-E1DE-4F2B1EB2419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791836" y="3397431"/>
            <a:ext cx="1246473" cy="478623"/>
          </a:xfrm>
          <a:prstGeom prst="rect">
            <a:avLst/>
          </a:prstGeom>
        </p:spPr>
      </p:pic>
      <p:pic>
        <p:nvPicPr>
          <p:cNvPr id="19" name="Picture 18" descr="A black and white logo&#10;&#10;Description automatically generated">
            <a:extLst>
              <a:ext uri="{FF2B5EF4-FFF2-40B4-BE49-F238E27FC236}">
                <a16:creationId xmlns:a16="http://schemas.microsoft.com/office/drawing/2014/main" id="{E68CA442-BC99-1A0D-960B-0A66D6161AC6}"/>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626253" y="3387993"/>
            <a:ext cx="900759" cy="514593"/>
          </a:xfrm>
          <a:prstGeom prst="rect">
            <a:avLst/>
          </a:prstGeom>
        </p:spPr>
      </p:pic>
      <p:pic>
        <p:nvPicPr>
          <p:cNvPr id="21" name="Picture 20" descr="A white text on a black background&#10;&#10;Description automatically generated">
            <a:extLst>
              <a:ext uri="{FF2B5EF4-FFF2-40B4-BE49-F238E27FC236}">
                <a16:creationId xmlns:a16="http://schemas.microsoft.com/office/drawing/2014/main" id="{5AA6A076-2CDD-62BD-9D3B-C6FCC7FA7EF2}"/>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1140109" y="7430610"/>
            <a:ext cx="1201590" cy="340463"/>
          </a:xfrm>
          <a:prstGeom prst="rect">
            <a:avLst/>
          </a:prstGeom>
        </p:spPr>
      </p:pic>
      <p:pic>
        <p:nvPicPr>
          <p:cNvPr id="29" name="Picture 28" descr="A black and white logo&#10;&#10;Description automatically generated">
            <a:extLst>
              <a:ext uri="{FF2B5EF4-FFF2-40B4-BE49-F238E27FC236}">
                <a16:creationId xmlns:a16="http://schemas.microsoft.com/office/drawing/2014/main" id="{E46C03FC-7936-CEDC-5713-D5FFA806E25D}"/>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477695" y="3489599"/>
            <a:ext cx="1532421" cy="347349"/>
          </a:xfrm>
          <a:prstGeom prst="rect">
            <a:avLst/>
          </a:prstGeom>
        </p:spPr>
      </p:pic>
      <p:pic>
        <p:nvPicPr>
          <p:cNvPr id="31" name="Picture 30" descr="Blue text on a black background&#10;&#10;Description automatically generated">
            <a:extLst>
              <a:ext uri="{FF2B5EF4-FFF2-40B4-BE49-F238E27FC236}">
                <a16:creationId xmlns:a16="http://schemas.microsoft.com/office/drawing/2014/main" id="{90274D7F-DBA4-AC94-4E4F-6E176F80384B}"/>
              </a:ext>
            </a:extLst>
          </p:cNvPr>
          <p:cNvPicPr>
            <a:picLocks noChangeAspect="1"/>
          </p:cNvPicPr>
          <p:nvPr/>
        </p:nvPicPr>
        <p:blipFill>
          <a:blip r:embed="rId9" cstate="screen">
            <a:biLevel thresh="25000"/>
            <a:extLst>
              <a:ext uri="{28A0092B-C50C-407E-A947-70E740481C1C}">
                <a14:useLocalDpi xmlns:a14="http://schemas.microsoft.com/office/drawing/2010/main"/>
              </a:ext>
            </a:extLst>
          </a:blip>
          <a:stretch>
            <a:fillRect/>
          </a:stretch>
        </p:blipFill>
        <p:spPr>
          <a:xfrm>
            <a:off x="10143150" y="3350201"/>
            <a:ext cx="1532421" cy="460923"/>
          </a:xfrm>
          <a:prstGeom prst="rect">
            <a:avLst/>
          </a:prstGeom>
        </p:spPr>
      </p:pic>
      <p:pic>
        <p:nvPicPr>
          <p:cNvPr id="35" name="Picture 34" descr="A white text on a black background&#10;&#10;Description automatically generated">
            <a:extLst>
              <a:ext uri="{FF2B5EF4-FFF2-40B4-BE49-F238E27FC236}">
                <a16:creationId xmlns:a16="http://schemas.microsoft.com/office/drawing/2014/main" id="{8AAEA50B-D038-F979-A23F-26A5D9EF2B5F}"/>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0343914" y="2829538"/>
            <a:ext cx="1232720" cy="338633"/>
          </a:xfrm>
          <a:prstGeom prst="rect">
            <a:avLst/>
          </a:prstGeom>
        </p:spPr>
      </p:pic>
      <p:sp>
        <p:nvSpPr>
          <p:cNvPr id="3" name="Slide Number Placeholder 2">
            <a:extLst>
              <a:ext uri="{FF2B5EF4-FFF2-40B4-BE49-F238E27FC236}">
                <a16:creationId xmlns:a16="http://schemas.microsoft.com/office/drawing/2014/main" id="{2C8597DB-B8E4-ADCA-3CD9-83A355253DEB}"/>
              </a:ext>
            </a:extLst>
          </p:cNvPr>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 sz="800" b="1" i="0" u="none" strike="noStrike" kern="1200" cap="none" spc="0" normalizeH="0" baseline="0" noProof="0" smtClean="0">
                <a:ln>
                  <a:noFill/>
                </a:ln>
                <a:solidFill>
                  <a:prstClr val="white"/>
                </a:solidFill>
                <a:effectLst/>
                <a:uLnTx/>
                <a:uFillTx/>
                <a:latin typeface="PrudentialModern Bold SemiConde" pitchFamily="2" charset="77"/>
                <a:sym typeface="Barlow Condensed"/>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 sz="800" b="1" i="0" u="none" strike="noStrike" kern="1200" cap="none" spc="0" normalizeH="0" baseline="0" noProof="0" dirty="0">
              <a:ln>
                <a:noFill/>
              </a:ln>
              <a:solidFill>
                <a:prstClr val="white"/>
              </a:solidFill>
              <a:effectLst/>
              <a:uLnTx/>
              <a:uFillTx/>
              <a:latin typeface="PrudentialModern Bold SemiConde" pitchFamily="2" charset="77"/>
              <a:sym typeface="Barlow Condensed"/>
            </a:endParaRPr>
          </a:p>
        </p:txBody>
      </p:sp>
      <p:grpSp>
        <p:nvGrpSpPr>
          <p:cNvPr id="2" name="Group 1">
            <a:extLst>
              <a:ext uri="{FF2B5EF4-FFF2-40B4-BE49-F238E27FC236}">
                <a16:creationId xmlns:a16="http://schemas.microsoft.com/office/drawing/2014/main" id="{A4824112-8A4C-F4AE-A174-56CF7C5EFFF8}"/>
              </a:ext>
            </a:extLst>
          </p:cNvPr>
          <p:cNvGrpSpPr/>
          <p:nvPr/>
        </p:nvGrpSpPr>
        <p:grpSpPr>
          <a:xfrm>
            <a:off x="-8903" y="4619796"/>
            <a:ext cx="9247760" cy="1053157"/>
            <a:chOff x="-8903" y="4619795"/>
            <a:chExt cx="7738801" cy="881313"/>
          </a:xfrm>
        </p:grpSpPr>
        <p:cxnSp>
          <p:nvCxnSpPr>
            <p:cNvPr id="32" name="Straight Connector 31">
              <a:extLst>
                <a:ext uri="{FF2B5EF4-FFF2-40B4-BE49-F238E27FC236}">
                  <a16:creationId xmlns:a16="http://schemas.microsoft.com/office/drawing/2014/main" id="{E7DCEF7C-8B3B-F4CE-8EBA-43D287F1DC10}"/>
                </a:ext>
              </a:extLst>
            </p:cNvPr>
            <p:cNvCxnSpPr>
              <a:cxnSpLocks/>
            </p:cNvCxnSpPr>
            <p:nvPr/>
          </p:nvCxnSpPr>
          <p:spPr>
            <a:xfrm>
              <a:off x="-8903" y="4822504"/>
              <a:ext cx="6427290" cy="0"/>
            </a:xfrm>
            <a:prstGeom prst="line">
              <a:avLst/>
            </a:prstGeom>
            <a:ln w="28575">
              <a:solidFill>
                <a:srgbClr val="001F45"/>
              </a:solidFill>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372C5CFF-CB6A-267A-8C6E-3E2B17E766DB}"/>
                </a:ext>
              </a:extLst>
            </p:cNvPr>
            <p:cNvSpPr txBox="1"/>
            <p:nvPr/>
          </p:nvSpPr>
          <p:spPr>
            <a:xfrm>
              <a:off x="490388" y="5048398"/>
              <a:ext cx="1313182" cy="452710"/>
            </a:xfrm>
            <a:prstGeom prst="rect">
              <a:avLst/>
            </a:prstGeom>
            <a:noFill/>
          </p:spPr>
          <p:txBody>
            <a:bodyPr wrap="square">
              <a:spAutoFit/>
            </a:bodyPr>
            <a:lstStyle/>
            <a:p>
              <a:pPr marL="0" marR="0" lvl="0" indent="0" defTabSz="914400" rtl="0" eaLnBrk="1" fontAlgn="auto" latinLnBrk="0" hangingPunct="1">
                <a:lnSpc>
                  <a:spcPct val="107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001F45"/>
                  </a:solidFill>
                  <a:effectLst/>
                  <a:uLnTx/>
                  <a:uFillTx/>
                  <a:latin typeface="PrudentialModern Bold SemiConde" pitchFamily="2" charset="77"/>
                  <a:ea typeface="PMingLiU" panose="02020500000000000000" pitchFamily="18" charset="-120"/>
                  <a:cs typeface="Times New Roman" panose="02020603050405020304" pitchFamily="18" charset="0"/>
                </a:rPr>
                <a:t>SEP 18 2024</a:t>
              </a:r>
            </a:p>
            <a:p>
              <a:pPr marL="0" marR="0" lvl="0" indent="0" defTabSz="914400" rtl="0" eaLnBrk="1" fontAlgn="auto" latinLnBrk="0" hangingPunct="1">
                <a:lnSpc>
                  <a:spcPct val="107000"/>
                </a:lnSpc>
                <a:spcBef>
                  <a:spcPts val="0"/>
                </a:spcBef>
                <a:spcAft>
                  <a:spcPts val="0"/>
                </a:spcAft>
                <a:buClrTx/>
                <a:buSzTx/>
                <a:buFontTx/>
                <a:buNone/>
                <a:tabLst/>
                <a:defRPr/>
              </a:pPr>
              <a:r>
                <a:rPr kumimoji="0" lang="en-GB" sz="1400" b="1" i="0" u="none" strike="noStrike" kern="1200" cap="none" spc="0" normalizeH="0" baseline="0" noProof="0" dirty="0">
                  <a:ln>
                    <a:noFill/>
                  </a:ln>
                  <a:solidFill>
                    <a:schemeClr val="bg1"/>
                  </a:solidFill>
                  <a:effectLst/>
                  <a:uLnTx/>
                  <a:uFillTx/>
                  <a:latin typeface="PrudentialModern Bold SemiConde" pitchFamily="2" charset="77"/>
                  <a:ea typeface="PMingLiU" panose="02020500000000000000" pitchFamily="18" charset="-120"/>
                  <a:cs typeface="Times New Roman" panose="02020603050405020304" pitchFamily="18" charset="0"/>
                </a:rPr>
                <a:t>INTERNAL LAUNCH</a:t>
              </a:r>
            </a:p>
          </p:txBody>
        </p:sp>
        <p:sp>
          <p:nvSpPr>
            <p:cNvPr id="44" name="TextBox 43">
              <a:extLst>
                <a:ext uri="{FF2B5EF4-FFF2-40B4-BE49-F238E27FC236}">
                  <a16:creationId xmlns:a16="http://schemas.microsoft.com/office/drawing/2014/main" id="{1F94784C-A87F-8EC7-452C-D92DFABC1B30}"/>
                </a:ext>
              </a:extLst>
            </p:cNvPr>
            <p:cNvSpPr txBox="1"/>
            <p:nvPr/>
          </p:nvSpPr>
          <p:spPr>
            <a:xfrm>
              <a:off x="2391217" y="5035841"/>
              <a:ext cx="1678390" cy="443748"/>
            </a:xfrm>
            <a:prstGeom prst="rect">
              <a:avLst/>
            </a:prstGeom>
            <a:noFill/>
          </p:spPr>
          <p:txBody>
            <a:bodyPr wrap="square">
              <a:spAutoFit/>
            </a:bodyPr>
            <a:lstStyle/>
            <a:p>
              <a:pPr marL="0" marR="0" lvl="0" indent="0" defTabSz="914400" rtl="0" eaLnBrk="1" fontAlgn="auto" latinLnBrk="0" hangingPunct="1">
                <a:lnSpc>
                  <a:spcPct val="107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001F45"/>
                  </a:solidFill>
                  <a:effectLst/>
                  <a:uLnTx/>
                  <a:uFillTx/>
                  <a:latin typeface="PrudentialModern Bold SemiConde" pitchFamily="2" charset="77"/>
                  <a:ea typeface="PMingLiU" panose="02020500000000000000" pitchFamily="18" charset="-120"/>
                  <a:cs typeface="Times New Roman" panose="02020603050405020304" pitchFamily="18" charset="0"/>
                </a:rPr>
                <a:t>JAN 2025</a:t>
              </a:r>
            </a:p>
            <a:p>
              <a:pPr marL="0" marR="0" lvl="0" indent="0" defTabSz="914400" rtl="0" eaLnBrk="1" fontAlgn="auto" latinLnBrk="0" hangingPunct="1">
                <a:lnSpc>
                  <a:spcPct val="107000"/>
                </a:lnSpc>
                <a:spcBef>
                  <a:spcPts val="0"/>
                </a:spcBef>
                <a:spcAft>
                  <a:spcPts val="0"/>
                </a:spcAft>
                <a:buClrTx/>
                <a:buSzTx/>
                <a:buFontTx/>
                <a:buNone/>
                <a:tabLst/>
                <a:defRPr/>
              </a:pPr>
              <a:r>
                <a:rPr kumimoji="0" lang="en-GB" sz="1400" b="1" i="0" u="none" strike="noStrike" kern="1200" cap="none" spc="0" normalizeH="0" baseline="0" noProof="0" dirty="0">
                  <a:ln>
                    <a:noFill/>
                  </a:ln>
                  <a:solidFill>
                    <a:schemeClr val="bg1"/>
                  </a:solidFill>
                  <a:effectLst/>
                  <a:uLnTx/>
                  <a:uFillTx/>
                  <a:latin typeface="PrudentialModern Bold SemiConde" pitchFamily="2" charset="77"/>
                  <a:ea typeface="PMingLiU" panose="02020500000000000000" pitchFamily="18" charset="-120"/>
                  <a:cs typeface="Times New Roman" panose="02020603050405020304" pitchFamily="18" charset="0"/>
                </a:rPr>
                <a:t>EXTERNAL LAUNCH</a:t>
              </a:r>
            </a:p>
          </p:txBody>
        </p:sp>
        <p:sp>
          <p:nvSpPr>
            <p:cNvPr id="45" name="TextBox 44">
              <a:extLst>
                <a:ext uri="{FF2B5EF4-FFF2-40B4-BE49-F238E27FC236}">
                  <a16:creationId xmlns:a16="http://schemas.microsoft.com/office/drawing/2014/main" id="{C47DF4C8-0836-9C00-2B3A-EE831E3C2311}"/>
                </a:ext>
              </a:extLst>
            </p:cNvPr>
            <p:cNvSpPr txBox="1"/>
            <p:nvPr/>
          </p:nvSpPr>
          <p:spPr>
            <a:xfrm>
              <a:off x="4281147" y="5021648"/>
              <a:ext cx="1313182" cy="452710"/>
            </a:xfrm>
            <a:prstGeom prst="rect">
              <a:avLst/>
            </a:prstGeom>
            <a:noFill/>
          </p:spPr>
          <p:txBody>
            <a:bodyPr wrap="square">
              <a:spAutoFit/>
            </a:bodyPr>
            <a:lstStyle/>
            <a:p>
              <a:pPr marL="0" marR="0" lvl="0" indent="0" defTabSz="914400" rtl="0" eaLnBrk="1" fontAlgn="auto" latinLnBrk="0" hangingPunct="1">
                <a:lnSpc>
                  <a:spcPct val="107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001F45"/>
                  </a:solidFill>
                  <a:effectLst/>
                  <a:uLnTx/>
                  <a:uFillTx/>
                  <a:latin typeface="PrudentialModern Bold SemiConde" pitchFamily="2" charset="77"/>
                  <a:ea typeface="PMingLiU" panose="02020500000000000000" pitchFamily="18" charset="-120"/>
                  <a:cs typeface="Times New Roman" panose="02020603050405020304" pitchFamily="18" charset="0"/>
                </a:rPr>
                <a:t>FEB 18 2025</a:t>
              </a:r>
            </a:p>
            <a:p>
              <a:pPr marL="0" marR="0" lvl="0" indent="0" defTabSz="914400" rtl="0" eaLnBrk="1" fontAlgn="auto" latinLnBrk="0" hangingPunct="1">
                <a:lnSpc>
                  <a:spcPct val="107000"/>
                </a:lnSpc>
                <a:spcBef>
                  <a:spcPts val="0"/>
                </a:spcBef>
                <a:spcAft>
                  <a:spcPts val="0"/>
                </a:spcAft>
                <a:buClrTx/>
                <a:buSzTx/>
                <a:buFontTx/>
                <a:buNone/>
                <a:tabLst/>
                <a:defRPr/>
              </a:pPr>
              <a:r>
                <a:rPr kumimoji="0" lang="en-GB" sz="1400" b="1" i="0" u="none" strike="noStrike" kern="1200" cap="none" spc="0" normalizeH="0" baseline="0" noProof="0" dirty="0">
                  <a:ln>
                    <a:noFill/>
                  </a:ln>
                  <a:solidFill>
                    <a:schemeClr val="bg1"/>
                  </a:solidFill>
                  <a:effectLst/>
                  <a:uLnTx/>
                  <a:uFillTx/>
                  <a:latin typeface="PrudentialModern Bold SemiConde" pitchFamily="2" charset="77"/>
                  <a:ea typeface="PMingLiU" panose="02020500000000000000" pitchFamily="18" charset="-120"/>
                  <a:cs typeface="Times New Roman" panose="02020603050405020304" pitchFamily="18" charset="0"/>
                </a:rPr>
                <a:t>ANNIVERSARY</a:t>
              </a:r>
            </a:p>
          </p:txBody>
        </p:sp>
        <p:sp>
          <p:nvSpPr>
            <p:cNvPr id="46" name="TextBox 45">
              <a:extLst>
                <a:ext uri="{FF2B5EF4-FFF2-40B4-BE49-F238E27FC236}">
                  <a16:creationId xmlns:a16="http://schemas.microsoft.com/office/drawing/2014/main" id="{95B7CC90-5159-BE6A-2180-228A69349B64}"/>
                </a:ext>
              </a:extLst>
            </p:cNvPr>
            <p:cNvSpPr txBox="1"/>
            <p:nvPr/>
          </p:nvSpPr>
          <p:spPr>
            <a:xfrm>
              <a:off x="6159248" y="5021647"/>
              <a:ext cx="1570650" cy="452710"/>
            </a:xfrm>
            <a:prstGeom prst="rect">
              <a:avLst/>
            </a:prstGeom>
            <a:noFill/>
          </p:spPr>
          <p:txBody>
            <a:bodyPr wrap="square">
              <a:spAutoFit/>
            </a:bodyPr>
            <a:lstStyle/>
            <a:p>
              <a:pPr marL="0" marR="0" lvl="0" indent="0" defTabSz="914400" rtl="0" eaLnBrk="1" fontAlgn="auto" latinLnBrk="0" hangingPunct="1">
                <a:lnSpc>
                  <a:spcPct val="107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001F45"/>
                  </a:solidFill>
                  <a:effectLst/>
                  <a:uLnTx/>
                  <a:uFillTx/>
                  <a:latin typeface="PrudentialModern Bold SemiConde" pitchFamily="2" charset="77"/>
                  <a:ea typeface="PMingLiU" panose="02020500000000000000" pitchFamily="18" charset="-120"/>
                  <a:cs typeface="Times New Roman" panose="02020603050405020304" pitchFamily="18" charset="0"/>
                </a:rPr>
                <a:t>Q2 2025</a:t>
              </a:r>
            </a:p>
            <a:p>
              <a:pPr marL="0" marR="0" lvl="0" indent="0" defTabSz="914400" rtl="0" eaLnBrk="1" fontAlgn="auto" latinLnBrk="0" hangingPunct="1">
                <a:lnSpc>
                  <a:spcPct val="107000"/>
                </a:lnSpc>
                <a:spcBef>
                  <a:spcPts val="0"/>
                </a:spcBef>
                <a:spcAft>
                  <a:spcPts val="0"/>
                </a:spcAft>
                <a:buClrTx/>
                <a:buSzTx/>
                <a:buFontTx/>
                <a:buNone/>
                <a:tabLst/>
                <a:defRPr/>
              </a:pPr>
              <a:r>
                <a:rPr kumimoji="0" lang="en-GB" sz="1400" b="1" i="0" u="none" strike="noStrike" kern="1200" cap="none" spc="0" normalizeH="0" baseline="0" noProof="0" dirty="0">
                  <a:ln>
                    <a:noFill/>
                  </a:ln>
                  <a:solidFill>
                    <a:schemeClr val="bg1"/>
                  </a:solidFill>
                  <a:effectLst/>
                  <a:uLnTx/>
                  <a:uFillTx/>
                  <a:latin typeface="PrudentialModern Bold SemiConde" pitchFamily="2" charset="77"/>
                  <a:ea typeface="PMingLiU" panose="02020500000000000000" pitchFamily="18" charset="-120"/>
                  <a:cs typeface="Times New Roman" panose="02020603050405020304" pitchFamily="18" charset="0"/>
                </a:rPr>
                <a:t>CELEBRATIONS END</a:t>
              </a:r>
            </a:p>
          </p:txBody>
        </p:sp>
        <p:sp>
          <p:nvSpPr>
            <p:cNvPr id="8" name="Oval 7">
              <a:extLst>
                <a:ext uri="{FF2B5EF4-FFF2-40B4-BE49-F238E27FC236}">
                  <a16:creationId xmlns:a16="http://schemas.microsoft.com/office/drawing/2014/main" id="{94CC4931-8414-81C1-D2F5-8ED5341BA1FE}"/>
                </a:ext>
              </a:extLst>
            </p:cNvPr>
            <p:cNvSpPr/>
            <p:nvPr/>
          </p:nvSpPr>
          <p:spPr>
            <a:xfrm>
              <a:off x="516429" y="4630698"/>
              <a:ext cx="361350" cy="361350"/>
            </a:xfrm>
            <a:prstGeom prst="ellipse">
              <a:avLst/>
            </a:prstGeom>
            <a:solidFill>
              <a:srgbClr val="001F45"/>
            </a:solidFill>
            <a:ln w="57150">
              <a:solidFill>
                <a:srgbClr val="017BC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1" name="Oval 10">
              <a:extLst>
                <a:ext uri="{FF2B5EF4-FFF2-40B4-BE49-F238E27FC236}">
                  <a16:creationId xmlns:a16="http://schemas.microsoft.com/office/drawing/2014/main" id="{184DEA9C-BF43-D30E-7D97-531CF587153A}"/>
                </a:ext>
              </a:extLst>
            </p:cNvPr>
            <p:cNvSpPr/>
            <p:nvPr/>
          </p:nvSpPr>
          <p:spPr>
            <a:xfrm>
              <a:off x="2401845" y="4641829"/>
              <a:ext cx="361350" cy="361350"/>
            </a:xfrm>
            <a:prstGeom prst="ellipse">
              <a:avLst/>
            </a:prstGeom>
            <a:solidFill>
              <a:srgbClr val="001F45"/>
            </a:solidFill>
            <a:ln w="57150">
              <a:solidFill>
                <a:srgbClr val="017BC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2" name="Oval 11">
              <a:extLst>
                <a:ext uri="{FF2B5EF4-FFF2-40B4-BE49-F238E27FC236}">
                  <a16:creationId xmlns:a16="http://schemas.microsoft.com/office/drawing/2014/main" id="{E538D7B3-9ECF-0CE7-92D2-CF8C2959FDED}"/>
                </a:ext>
              </a:extLst>
            </p:cNvPr>
            <p:cNvSpPr/>
            <p:nvPr/>
          </p:nvSpPr>
          <p:spPr>
            <a:xfrm>
              <a:off x="4287261" y="4619795"/>
              <a:ext cx="361350" cy="361350"/>
            </a:xfrm>
            <a:prstGeom prst="ellipse">
              <a:avLst/>
            </a:prstGeom>
            <a:solidFill>
              <a:srgbClr val="001F45"/>
            </a:solidFill>
            <a:ln w="57150">
              <a:solidFill>
                <a:srgbClr val="017BC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3" name="Oval 12">
              <a:extLst>
                <a:ext uri="{FF2B5EF4-FFF2-40B4-BE49-F238E27FC236}">
                  <a16:creationId xmlns:a16="http://schemas.microsoft.com/office/drawing/2014/main" id="{ADC7B134-4D85-B69F-EC50-7840808A92CD}"/>
                </a:ext>
              </a:extLst>
            </p:cNvPr>
            <p:cNvSpPr/>
            <p:nvPr/>
          </p:nvSpPr>
          <p:spPr>
            <a:xfrm>
              <a:off x="6172677" y="4630812"/>
              <a:ext cx="361350" cy="361350"/>
            </a:xfrm>
            <a:prstGeom prst="ellipse">
              <a:avLst/>
            </a:prstGeom>
            <a:solidFill>
              <a:srgbClr val="001F45"/>
            </a:solidFill>
            <a:ln w="57150">
              <a:solidFill>
                <a:srgbClr val="017BC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8" name="TextBox 17">
              <a:extLst>
                <a:ext uri="{FF2B5EF4-FFF2-40B4-BE49-F238E27FC236}">
                  <a16:creationId xmlns:a16="http://schemas.microsoft.com/office/drawing/2014/main" id="{965D2C59-0670-7100-5BE3-A0E9BDC0D18F}"/>
                </a:ext>
              </a:extLst>
            </p:cNvPr>
            <p:cNvSpPr txBox="1"/>
            <p:nvPr/>
          </p:nvSpPr>
          <p:spPr>
            <a:xfrm>
              <a:off x="570582" y="4678960"/>
              <a:ext cx="361350" cy="283312"/>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PrudentialModern Bold SemiConde" pitchFamily="2" charset="77"/>
                  <a:ea typeface="PMingLiU" panose="02020500000000000000" pitchFamily="18" charset="-120"/>
                  <a:cs typeface="Times New Roman" panose="02020603050405020304" pitchFamily="18" charset="0"/>
                </a:rPr>
                <a:t>1</a:t>
              </a:r>
              <a:endParaRPr kumimoji="0" lang="en-US" sz="1600" b="1" i="0" u="none" strike="noStrike" kern="1200" cap="none" spc="0" normalizeH="0" baseline="0" noProof="0" dirty="0">
                <a:ln>
                  <a:noFill/>
                </a:ln>
                <a:solidFill>
                  <a:schemeClr val="bg1"/>
                </a:solidFill>
                <a:effectLst/>
                <a:uLnTx/>
                <a:uFillTx/>
                <a:latin typeface="PrudentialModern Bold SemiConde" pitchFamily="2" charset="77"/>
                <a:ea typeface="+mn-ea"/>
                <a:cs typeface="+mn-cs"/>
              </a:endParaRPr>
            </a:p>
          </p:txBody>
        </p:sp>
        <p:sp>
          <p:nvSpPr>
            <p:cNvPr id="20" name="TextBox 19">
              <a:extLst>
                <a:ext uri="{FF2B5EF4-FFF2-40B4-BE49-F238E27FC236}">
                  <a16:creationId xmlns:a16="http://schemas.microsoft.com/office/drawing/2014/main" id="{430FA84E-D75E-4702-DE47-3F95B6E4ACDF}"/>
                </a:ext>
              </a:extLst>
            </p:cNvPr>
            <p:cNvSpPr txBox="1"/>
            <p:nvPr/>
          </p:nvSpPr>
          <p:spPr>
            <a:xfrm>
              <a:off x="2454466" y="4689977"/>
              <a:ext cx="361350" cy="283312"/>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PrudentialModern Bold SemiConde" pitchFamily="2" charset="77"/>
                  <a:ea typeface="PMingLiU" panose="02020500000000000000" pitchFamily="18" charset="-120"/>
                  <a:cs typeface="Times New Roman" panose="02020603050405020304" pitchFamily="18" charset="0"/>
                </a:rPr>
                <a:t>2</a:t>
              </a:r>
              <a:endParaRPr kumimoji="0" lang="en-US" sz="1600" b="1" i="0" u="none" strike="noStrike" kern="1200" cap="none" spc="0" normalizeH="0" baseline="0" noProof="0" dirty="0">
                <a:ln>
                  <a:noFill/>
                </a:ln>
                <a:solidFill>
                  <a:schemeClr val="bg1"/>
                </a:solidFill>
                <a:effectLst/>
                <a:uLnTx/>
                <a:uFillTx/>
                <a:latin typeface="PrudentialModern Bold SemiConde" pitchFamily="2" charset="77"/>
                <a:ea typeface="+mn-ea"/>
                <a:cs typeface="+mn-cs"/>
              </a:endParaRPr>
            </a:p>
          </p:txBody>
        </p:sp>
        <p:sp>
          <p:nvSpPr>
            <p:cNvPr id="22" name="TextBox 21">
              <a:extLst>
                <a:ext uri="{FF2B5EF4-FFF2-40B4-BE49-F238E27FC236}">
                  <a16:creationId xmlns:a16="http://schemas.microsoft.com/office/drawing/2014/main" id="{BD34431C-F430-DA99-A86D-F47C9B346289}"/>
                </a:ext>
              </a:extLst>
            </p:cNvPr>
            <p:cNvSpPr txBox="1"/>
            <p:nvPr/>
          </p:nvSpPr>
          <p:spPr>
            <a:xfrm>
              <a:off x="4349367" y="4667943"/>
              <a:ext cx="361350" cy="283312"/>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PrudentialModern Bold SemiConde" pitchFamily="2" charset="77"/>
                  <a:ea typeface="PMingLiU" panose="02020500000000000000" pitchFamily="18" charset="-120"/>
                  <a:cs typeface="Times New Roman" panose="02020603050405020304" pitchFamily="18" charset="0"/>
                </a:rPr>
                <a:t>3</a:t>
              </a:r>
              <a:endParaRPr kumimoji="0" lang="en-US" sz="1600" b="1" i="0" u="none" strike="noStrike" kern="1200" cap="none" spc="0" normalizeH="0" baseline="0" noProof="0" dirty="0">
                <a:ln>
                  <a:noFill/>
                </a:ln>
                <a:solidFill>
                  <a:schemeClr val="bg1"/>
                </a:solidFill>
                <a:effectLst/>
                <a:uLnTx/>
                <a:uFillTx/>
                <a:latin typeface="PrudentialModern Bold SemiConde" pitchFamily="2" charset="77"/>
                <a:ea typeface="+mn-ea"/>
                <a:cs typeface="+mn-cs"/>
              </a:endParaRPr>
            </a:p>
          </p:txBody>
        </p:sp>
        <p:sp>
          <p:nvSpPr>
            <p:cNvPr id="23" name="TextBox 22">
              <a:extLst>
                <a:ext uri="{FF2B5EF4-FFF2-40B4-BE49-F238E27FC236}">
                  <a16:creationId xmlns:a16="http://schemas.microsoft.com/office/drawing/2014/main" id="{85575052-003A-D765-913F-CEE2C49EA582}"/>
                </a:ext>
              </a:extLst>
            </p:cNvPr>
            <p:cNvSpPr txBox="1"/>
            <p:nvPr/>
          </p:nvSpPr>
          <p:spPr>
            <a:xfrm>
              <a:off x="6237712" y="4678960"/>
              <a:ext cx="361350" cy="283312"/>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PrudentialModern Bold SemiConde" pitchFamily="2" charset="77"/>
                  <a:ea typeface="PMingLiU" panose="02020500000000000000" pitchFamily="18" charset="-120"/>
                  <a:cs typeface="Times New Roman" panose="02020603050405020304" pitchFamily="18" charset="0"/>
                </a:rPr>
                <a:t>4</a:t>
              </a:r>
              <a:endParaRPr kumimoji="0" lang="en-US" sz="1600" b="1" i="0" u="none" strike="noStrike" kern="1200" cap="none" spc="0" normalizeH="0" baseline="0" noProof="0" dirty="0">
                <a:ln>
                  <a:noFill/>
                </a:ln>
                <a:solidFill>
                  <a:schemeClr val="bg1"/>
                </a:solidFill>
                <a:effectLst/>
                <a:uLnTx/>
                <a:uFillTx/>
                <a:latin typeface="PrudentialModern Bold SemiConde" pitchFamily="2" charset="77"/>
                <a:ea typeface="+mn-ea"/>
                <a:cs typeface="+mn-cs"/>
              </a:endParaRPr>
            </a:p>
          </p:txBody>
        </p:sp>
      </p:grpSp>
      <p:sp>
        <p:nvSpPr>
          <p:cNvPr id="4" name="TextBox 3">
            <a:extLst>
              <a:ext uri="{FF2B5EF4-FFF2-40B4-BE49-F238E27FC236}">
                <a16:creationId xmlns:a16="http://schemas.microsoft.com/office/drawing/2014/main" id="{0C5B8D0A-8F83-3379-4BCE-926680F0BC60}"/>
              </a:ext>
            </a:extLst>
          </p:cNvPr>
          <p:cNvSpPr txBox="1"/>
          <p:nvPr/>
        </p:nvSpPr>
        <p:spPr>
          <a:xfrm>
            <a:off x="678352" y="6276307"/>
            <a:ext cx="6385560" cy="215444"/>
          </a:xfrm>
          <a:prstGeom prst="rect">
            <a:avLst/>
          </a:prstGeom>
          <a:noFill/>
        </p:spPr>
        <p:txBody>
          <a:bodyPr wrap="square">
            <a:spAutoFit/>
          </a:bodyPr>
          <a:lstStyle/>
          <a:p>
            <a:r>
              <a:rPr lang="en-GB" sz="800" u="none" strike="noStrike" dirty="0">
                <a:solidFill>
                  <a:schemeClr val="bg1"/>
                </a:solidFill>
                <a:effectLst/>
                <a:latin typeface="PrudentialModern Medium" pitchFamily="2" charset="77"/>
              </a:rPr>
              <a:t>1081381-00001-00</a:t>
            </a:r>
            <a:endParaRPr lang="en-US" sz="800" dirty="0">
              <a:solidFill>
                <a:schemeClr val="bg1"/>
              </a:solidFill>
              <a:latin typeface="PrudentialModern Medium" pitchFamily="2" charset="77"/>
            </a:endParaRPr>
          </a:p>
        </p:txBody>
      </p:sp>
    </p:spTree>
    <p:extLst>
      <p:ext uri="{BB962C8B-B14F-4D97-AF65-F5344CB8AC3E}">
        <p14:creationId xmlns:p14="http://schemas.microsoft.com/office/powerpoint/2010/main" val="329851099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24D8409-29D7-ED7B-CE70-08AD2B96E5F0}"/>
              </a:ext>
            </a:extLst>
          </p:cNvPr>
          <p:cNvSpPr/>
          <p:nvPr/>
        </p:nvSpPr>
        <p:spPr>
          <a:xfrm>
            <a:off x="0" y="0"/>
            <a:ext cx="12192000" cy="6858000"/>
          </a:xfrm>
          <a:prstGeom prst="rect">
            <a:avLst/>
          </a:prstGeom>
          <a:solidFill>
            <a:srgbClr val="001F4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Google Shape;192;p37">
            <a:extLst>
              <a:ext uri="{FF2B5EF4-FFF2-40B4-BE49-F238E27FC236}">
                <a16:creationId xmlns:a16="http://schemas.microsoft.com/office/drawing/2014/main" id="{71E8BD17-8A98-5E33-EE07-E2C30C32F887}"/>
              </a:ext>
            </a:extLst>
          </p:cNvPr>
          <p:cNvSpPr txBox="1">
            <a:spLocks/>
          </p:cNvSpPr>
          <p:nvPr/>
        </p:nvSpPr>
        <p:spPr>
          <a:xfrm>
            <a:off x="503882" y="2281905"/>
            <a:ext cx="6554144" cy="1318545"/>
          </a:xfrm>
          <a:prstGeom prst="rect">
            <a:avLst/>
          </a:prstGeom>
        </p:spPr>
        <p:txBody>
          <a:bodyPr spcFirstLastPara="1" vert="horz" wrap="square" lIns="0" tIns="0" rIns="0" bIns="0" rtlCol="0" anchor="t" anchorCtr="0">
            <a:noAutofit/>
          </a:bodyPr>
          <a:lstStyle>
            <a:lvl1pPr algn="l" defTabSz="914400" rtl="0" eaLnBrk="1" latinLnBrk="0" hangingPunct="1">
              <a:lnSpc>
                <a:spcPct val="90000"/>
              </a:lnSpc>
              <a:spcBef>
                <a:spcPct val="0"/>
              </a:spcBef>
              <a:buNone/>
              <a:defRPr sz="3000" b="1" i="0" kern="1200">
                <a:solidFill>
                  <a:srgbClr val="001F45"/>
                </a:solidFill>
                <a:latin typeface="PrudentialModern Bold SemiConde" pitchFamily="2" charset="77"/>
                <a:ea typeface="+mj-ea"/>
                <a:cs typeface="+mj-cs"/>
              </a:defRPr>
            </a:lvl1pPr>
          </a:lstStyle>
          <a:p>
            <a:r>
              <a:rPr lang="en-US" sz="5400" spc="-150" dirty="0">
                <a:solidFill>
                  <a:srgbClr val="0083C3"/>
                </a:solidFill>
              </a:rPr>
              <a:t>150</a:t>
            </a:r>
            <a:r>
              <a:rPr lang="en-US" sz="5400" spc="-150" baseline="30000" dirty="0">
                <a:solidFill>
                  <a:srgbClr val="0083C3"/>
                </a:solidFill>
              </a:rPr>
              <a:t>TH</a:t>
            </a:r>
            <a:r>
              <a:rPr lang="en-US" sz="5400" spc="-150" dirty="0">
                <a:solidFill>
                  <a:srgbClr val="0083C3"/>
                </a:solidFill>
              </a:rPr>
              <a:t> ANNIVERSARY:</a:t>
            </a:r>
            <a:endParaRPr lang="en-US" sz="5400" dirty="0">
              <a:solidFill>
                <a:srgbClr val="0083C3"/>
              </a:solidFill>
            </a:endParaRPr>
          </a:p>
        </p:txBody>
      </p:sp>
      <p:sp>
        <p:nvSpPr>
          <p:cNvPr id="4" name="Google Shape;194;p37">
            <a:extLst>
              <a:ext uri="{FF2B5EF4-FFF2-40B4-BE49-F238E27FC236}">
                <a16:creationId xmlns:a16="http://schemas.microsoft.com/office/drawing/2014/main" id="{C26305CB-EB71-8529-5C77-E1C45B582602}"/>
              </a:ext>
            </a:extLst>
          </p:cNvPr>
          <p:cNvSpPr txBox="1"/>
          <p:nvPr/>
        </p:nvSpPr>
        <p:spPr>
          <a:xfrm>
            <a:off x="575336" y="2715592"/>
            <a:ext cx="10384219" cy="1769715"/>
          </a:xfrm>
          <a:prstGeom prst="rect">
            <a:avLst/>
          </a:prstGeom>
          <a:noFill/>
          <a:ln>
            <a:noFill/>
          </a:ln>
        </p:spPr>
        <p:txBody>
          <a:bodyPr spcFirstLastPara="1" wrap="square" lIns="0" tIns="0" rIns="0" bIns="0" anchor="t" anchorCtr="0">
            <a:spAutoFit/>
          </a:bodyPr>
          <a:lstStyle/>
          <a:p>
            <a:pPr>
              <a:defRPr/>
            </a:pPr>
            <a:r>
              <a:rPr kumimoji="0" lang="en-US" sz="11500" b="1" u="none" strike="noStrike" kern="1200" cap="none" spc="0" normalizeH="0" baseline="0" noProof="0" dirty="0">
                <a:ln>
                  <a:noFill/>
                </a:ln>
                <a:solidFill>
                  <a:schemeClr val="bg1"/>
                </a:solidFill>
                <a:effectLst/>
                <a:uLnTx/>
                <a:uFillTx/>
                <a:latin typeface="PrudentialModern Bold SemiConde"/>
                <a:ea typeface="Barlow Condensed"/>
                <a:cs typeface="Barlow Condensed"/>
                <a:sym typeface="Barlow Condensed"/>
              </a:rPr>
              <a:t>EVENT ASSETS</a:t>
            </a:r>
            <a:endParaRPr kumimoji="0" lang="en-US" sz="11500" b="1" u="none" strike="noStrike" kern="1200" cap="none" spc="0" normalizeH="0" baseline="0" noProof="0" dirty="0">
              <a:ln>
                <a:noFill/>
              </a:ln>
              <a:solidFill>
                <a:schemeClr val="bg1"/>
              </a:solidFill>
              <a:effectLst/>
              <a:uLnTx/>
              <a:uFillTx/>
              <a:latin typeface="PrudentialModern Bold SemiConde" pitchFamily="2" charset="77"/>
              <a:ea typeface="Barlow Condensed"/>
              <a:cs typeface="Barlow Condensed"/>
              <a:sym typeface="Barlow Condensed"/>
            </a:endParaRPr>
          </a:p>
        </p:txBody>
      </p:sp>
      <p:sp>
        <p:nvSpPr>
          <p:cNvPr id="6" name="Slide Number Placeholder 2">
            <a:extLst>
              <a:ext uri="{FF2B5EF4-FFF2-40B4-BE49-F238E27FC236}">
                <a16:creationId xmlns:a16="http://schemas.microsoft.com/office/drawing/2014/main" id="{08E520C9-3DC7-3813-F42B-6A8801DBC8C7}"/>
              </a:ext>
            </a:extLst>
          </p:cNvPr>
          <p:cNvSpPr txBox="1">
            <a:spLocks/>
          </p:cNvSpPr>
          <p:nvPr/>
        </p:nvSpPr>
        <p:spPr>
          <a:xfrm>
            <a:off x="10850811" y="6363803"/>
            <a:ext cx="731600" cy="5248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00000000-1234-1234-1234-123412341234}" type="slidenum">
              <a:rPr lang="en" sz="800" b="1" smtClean="0">
                <a:solidFill>
                  <a:schemeClr val="bg1"/>
                </a:solidFill>
                <a:latin typeface="PrudentialModern Bold SemiConde" pitchFamily="2" charset="77"/>
                <a:sym typeface="Barlow Condensed"/>
              </a:rPr>
              <a:pPr algn="r">
                <a:defRPr/>
              </a:pPr>
              <a:t>40</a:t>
            </a:fld>
            <a:endParaRPr lang="en" sz="800" b="1" dirty="0">
              <a:solidFill>
                <a:schemeClr val="bg1"/>
              </a:solidFill>
              <a:latin typeface="PrudentialModern Bold SemiConde" pitchFamily="2" charset="77"/>
              <a:sym typeface="Barlow Condensed"/>
            </a:endParaRPr>
          </a:p>
        </p:txBody>
      </p:sp>
      <p:sp>
        <p:nvSpPr>
          <p:cNvPr id="5" name="TextBox 4">
            <a:extLst>
              <a:ext uri="{FF2B5EF4-FFF2-40B4-BE49-F238E27FC236}">
                <a16:creationId xmlns:a16="http://schemas.microsoft.com/office/drawing/2014/main" id="{CE2A5FB8-7A34-4218-309A-BD08E150DA99}"/>
              </a:ext>
            </a:extLst>
          </p:cNvPr>
          <p:cNvSpPr txBox="1"/>
          <p:nvPr/>
        </p:nvSpPr>
        <p:spPr>
          <a:xfrm>
            <a:off x="523401" y="6276307"/>
            <a:ext cx="6385560" cy="215444"/>
          </a:xfrm>
          <a:prstGeom prst="rect">
            <a:avLst/>
          </a:prstGeom>
          <a:noFill/>
        </p:spPr>
        <p:txBody>
          <a:bodyPr wrap="square">
            <a:spAutoFit/>
          </a:bodyPr>
          <a:lstStyle/>
          <a:p>
            <a:r>
              <a:rPr lang="en-GB" sz="800" u="none" strike="noStrike" dirty="0">
                <a:solidFill>
                  <a:schemeClr val="bg1"/>
                </a:solidFill>
                <a:effectLst/>
                <a:latin typeface="PrudentialModern Medium" pitchFamily="2" charset="77"/>
              </a:rPr>
              <a:t>1081381-00001-00</a:t>
            </a:r>
            <a:endParaRPr lang="en-US" sz="800" dirty="0">
              <a:solidFill>
                <a:schemeClr val="bg1"/>
              </a:solidFill>
              <a:latin typeface="PrudentialModern Medium" pitchFamily="2" charset="77"/>
            </a:endParaRPr>
          </a:p>
        </p:txBody>
      </p:sp>
      <p:sp>
        <p:nvSpPr>
          <p:cNvPr id="7" name="Google Shape;485;p71">
            <a:extLst>
              <a:ext uri="{FF2B5EF4-FFF2-40B4-BE49-F238E27FC236}">
                <a16:creationId xmlns:a16="http://schemas.microsoft.com/office/drawing/2014/main" id="{E4A367B1-67AE-6205-4BE9-2E9A1BE9EDBE}"/>
              </a:ext>
            </a:extLst>
          </p:cNvPr>
          <p:cNvSpPr txBox="1">
            <a:spLocks/>
          </p:cNvSpPr>
          <p:nvPr/>
        </p:nvSpPr>
        <p:spPr>
          <a:xfrm>
            <a:off x="631483" y="4948271"/>
            <a:ext cx="3248964" cy="762001"/>
          </a:xfrm>
          <a:prstGeom prst="rect">
            <a:avLst/>
          </a:prstGeom>
        </p:spPr>
        <p:txBody>
          <a:bodyPr spcFirstLastPara="1" vert="horz" wrap="square" lIns="0" tIns="0" rIns="0" bIns="0" rtlCol="0" anchor="ctr" anchorCtr="0">
            <a:noAutofit/>
          </a:bodyPr>
          <a:lstStyle>
            <a:lvl1pPr lvl="0" algn="l" defTabSz="914400" rtl="0" eaLnBrk="1" latinLnBrk="0" hangingPunct="1">
              <a:lnSpc>
                <a:spcPct val="70000"/>
              </a:lnSpc>
              <a:spcBef>
                <a:spcPts val="0"/>
              </a:spcBef>
              <a:spcAft>
                <a:spcPts val="0"/>
              </a:spcAft>
              <a:buClr>
                <a:srgbClr val="007BC3"/>
              </a:buClr>
              <a:buSzPts val="12000"/>
              <a:buNone/>
              <a:defRPr sz="11000" b="1" i="0" kern="1200" spc="-150">
                <a:solidFill>
                  <a:srgbClr val="001F45"/>
                </a:solidFill>
                <a:latin typeface="PrudentialModern Bold SemiConde" pitchFamily="2" charset="77"/>
                <a:ea typeface="+mj-ea"/>
                <a:cs typeface="+mj-cs"/>
              </a:defRPr>
            </a:lvl1pPr>
            <a:lvl2pPr lvl="1" algn="ctr" rtl="0">
              <a:lnSpc>
                <a:spcPct val="70000"/>
              </a:lnSpc>
              <a:spcBef>
                <a:spcPts val="0"/>
              </a:spcBef>
              <a:spcAft>
                <a:spcPts val="0"/>
              </a:spcAft>
              <a:buClr>
                <a:srgbClr val="007BC3"/>
              </a:buClr>
              <a:buSzPts val="12000"/>
              <a:buNone/>
              <a:defRPr sz="16000">
                <a:solidFill>
                  <a:srgbClr val="007BC3"/>
                </a:solidFill>
              </a:defRPr>
            </a:lvl2pPr>
            <a:lvl3pPr lvl="2" algn="ctr" rtl="0">
              <a:lnSpc>
                <a:spcPct val="70000"/>
              </a:lnSpc>
              <a:spcBef>
                <a:spcPts val="0"/>
              </a:spcBef>
              <a:spcAft>
                <a:spcPts val="0"/>
              </a:spcAft>
              <a:buClr>
                <a:srgbClr val="007BC3"/>
              </a:buClr>
              <a:buSzPts val="12000"/>
              <a:buNone/>
              <a:defRPr sz="16000">
                <a:solidFill>
                  <a:srgbClr val="007BC3"/>
                </a:solidFill>
              </a:defRPr>
            </a:lvl3pPr>
            <a:lvl4pPr lvl="3" algn="ctr" rtl="0">
              <a:lnSpc>
                <a:spcPct val="70000"/>
              </a:lnSpc>
              <a:spcBef>
                <a:spcPts val="0"/>
              </a:spcBef>
              <a:spcAft>
                <a:spcPts val="0"/>
              </a:spcAft>
              <a:buClr>
                <a:srgbClr val="007BC3"/>
              </a:buClr>
              <a:buSzPts val="12000"/>
              <a:buNone/>
              <a:defRPr sz="16000">
                <a:solidFill>
                  <a:srgbClr val="007BC3"/>
                </a:solidFill>
              </a:defRPr>
            </a:lvl4pPr>
            <a:lvl5pPr lvl="4" algn="ctr" rtl="0">
              <a:lnSpc>
                <a:spcPct val="70000"/>
              </a:lnSpc>
              <a:spcBef>
                <a:spcPts val="0"/>
              </a:spcBef>
              <a:spcAft>
                <a:spcPts val="0"/>
              </a:spcAft>
              <a:buClr>
                <a:srgbClr val="007BC3"/>
              </a:buClr>
              <a:buSzPts val="12000"/>
              <a:buNone/>
              <a:defRPr sz="16000">
                <a:solidFill>
                  <a:srgbClr val="007BC3"/>
                </a:solidFill>
              </a:defRPr>
            </a:lvl5pPr>
            <a:lvl6pPr lvl="5" algn="ctr" rtl="0">
              <a:lnSpc>
                <a:spcPct val="70000"/>
              </a:lnSpc>
              <a:spcBef>
                <a:spcPts val="0"/>
              </a:spcBef>
              <a:spcAft>
                <a:spcPts val="0"/>
              </a:spcAft>
              <a:buClr>
                <a:srgbClr val="007BC3"/>
              </a:buClr>
              <a:buSzPts val="12000"/>
              <a:buNone/>
              <a:defRPr sz="16000">
                <a:solidFill>
                  <a:srgbClr val="007BC3"/>
                </a:solidFill>
              </a:defRPr>
            </a:lvl6pPr>
            <a:lvl7pPr lvl="6" algn="ctr" rtl="0">
              <a:lnSpc>
                <a:spcPct val="70000"/>
              </a:lnSpc>
              <a:spcBef>
                <a:spcPts val="0"/>
              </a:spcBef>
              <a:spcAft>
                <a:spcPts val="0"/>
              </a:spcAft>
              <a:buClr>
                <a:srgbClr val="007BC3"/>
              </a:buClr>
              <a:buSzPts val="12000"/>
              <a:buNone/>
              <a:defRPr sz="16000">
                <a:solidFill>
                  <a:srgbClr val="007BC3"/>
                </a:solidFill>
              </a:defRPr>
            </a:lvl7pPr>
            <a:lvl8pPr lvl="7" algn="ctr" rtl="0">
              <a:lnSpc>
                <a:spcPct val="70000"/>
              </a:lnSpc>
              <a:spcBef>
                <a:spcPts val="0"/>
              </a:spcBef>
              <a:spcAft>
                <a:spcPts val="0"/>
              </a:spcAft>
              <a:buClr>
                <a:srgbClr val="007BC3"/>
              </a:buClr>
              <a:buSzPts val="12000"/>
              <a:buNone/>
              <a:defRPr sz="16000">
                <a:solidFill>
                  <a:srgbClr val="007BC3"/>
                </a:solidFill>
              </a:defRPr>
            </a:lvl8pPr>
            <a:lvl9pPr lvl="8" algn="ctr" rtl="0">
              <a:lnSpc>
                <a:spcPct val="70000"/>
              </a:lnSpc>
              <a:spcBef>
                <a:spcPts val="0"/>
              </a:spcBef>
              <a:spcAft>
                <a:spcPts val="0"/>
              </a:spcAft>
              <a:buClr>
                <a:srgbClr val="007BC3"/>
              </a:buClr>
              <a:buSzPts val="12000"/>
              <a:buNone/>
              <a:defRPr sz="16000">
                <a:solidFill>
                  <a:srgbClr val="007BC3"/>
                </a:solidFill>
              </a:defRPr>
            </a:lvl9pPr>
          </a:lstStyle>
          <a:p>
            <a:pPr>
              <a:lnSpc>
                <a:spcPct val="100000"/>
              </a:lnSpc>
            </a:pPr>
            <a:r>
              <a:rPr lang="en-US" sz="1200" spc="0" dirty="0">
                <a:solidFill>
                  <a:srgbClr val="FEFFFE"/>
                </a:solidFill>
                <a:latin typeface="PrudentialModern" pitchFamily="2" charset="77"/>
              </a:rPr>
              <a:t>Internal use assets </a:t>
            </a:r>
            <a:r>
              <a:rPr lang="en-US" sz="1200" b="0" spc="0" dirty="0">
                <a:solidFill>
                  <a:srgbClr val="FEFFFE"/>
                </a:solidFill>
                <a:latin typeface="PrudentialModern Light" pitchFamily="2" charset="77"/>
              </a:rPr>
              <a:t>should not go live until </a:t>
            </a:r>
            <a:r>
              <a:rPr lang="en-US" sz="1200" spc="0" dirty="0">
                <a:solidFill>
                  <a:srgbClr val="017BC3"/>
                </a:solidFill>
                <a:latin typeface="PrudentialModern" pitchFamily="2" charset="77"/>
              </a:rPr>
              <a:t>September 18, 2024</a:t>
            </a:r>
            <a:endParaRPr lang="en-US" sz="1200" b="0" spc="0" dirty="0">
              <a:solidFill>
                <a:srgbClr val="FEFFFE"/>
              </a:solidFill>
              <a:latin typeface="PrudentialModern Light" pitchFamily="2" charset="77"/>
            </a:endParaRPr>
          </a:p>
          <a:p>
            <a:pPr>
              <a:lnSpc>
                <a:spcPct val="100000"/>
              </a:lnSpc>
            </a:pPr>
            <a:endParaRPr lang="en-US" sz="1200" b="0" spc="0" dirty="0">
              <a:solidFill>
                <a:srgbClr val="FEFFFE"/>
              </a:solidFill>
              <a:latin typeface="PrudentialModern Light" pitchFamily="2" charset="77"/>
            </a:endParaRPr>
          </a:p>
          <a:p>
            <a:pPr>
              <a:lnSpc>
                <a:spcPct val="100000"/>
              </a:lnSpc>
            </a:pPr>
            <a:r>
              <a:rPr lang="en-US" sz="1200" spc="0" dirty="0">
                <a:solidFill>
                  <a:srgbClr val="FEFFFE"/>
                </a:solidFill>
                <a:latin typeface="PrudentialModern" pitchFamily="2" charset="77"/>
              </a:rPr>
              <a:t>External use assets </a:t>
            </a:r>
            <a:r>
              <a:rPr lang="en-US" sz="1200" b="0" spc="0" dirty="0">
                <a:solidFill>
                  <a:srgbClr val="FEFFFE"/>
                </a:solidFill>
                <a:latin typeface="PrudentialModern Light" pitchFamily="2" charset="77"/>
              </a:rPr>
              <a:t>should not go live until </a:t>
            </a:r>
            <a:r>
              <a:rPr lang="en-US" sz="1200" spc="0" dirty="0">
                <a:solidFill>
                  <a:srgbClr val="017BC3"/>
                </a:solidFill>
                <a:latin typeface="PrudentialModern" pitchFamily="2" charset="77"/>
              </a:rPr>
              <a:t>January 1, 2025</a:t>
            </a:r>
            <a:endParaRPr lang="en-US" dirty="0">
              <a:solidFill>
                <a:srgbClr val="017BC3"/>
              </a:solidFill>
              <a:latin typeface="PrudentialModern" pitchFamily="2" charset="77"/>
            </a:endParaRPr>
          </a:p>
        </p:txBody>
      </p:sp>
    </p:spTree>
    <p:extLst>
      <p:ext uri="{BB962C8B-B14F-4D97-AF65-F5344CB8AC3E}">
        <p14:creationId xmlns:p14="http://schemas.microsoft.com/office/powerpoint/2010/main" val="69398657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509"/>
        <p:cNvGrpSpPr/>
        <p:nvPr/>
      </p:nvGrpSpPr>
      <p:grpSpPr>
        <a:xfrm>
          <a:off x="0" y="0"/>
          <a:ext cx="0" cy="0"/>
          <a:chOff x="0" y="0"/>
          <a:chExt cx="0" cy="0"/>
        </a:xfrm>
      </p:grpSpPr>
      <p:pic>
        <p:nvPicPr>
          <p:cNvPr id="4" name="Picture 3">
            <a:extLst>
              <a:ext uri="{FF2B5EF4-FFF2-40B4-BE49-F238E27FC236}">
                <a16:creationId xmlns:a16="http://schemas.microsoft.com/office/drawing/2014/main" id="{376B12EB-3061-DAEC-BE27-173134AD59EB}"/>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0" y="0"/>
            <a:ext cx="12517120" cy="7040880"/>
          </a:xfrm>
          <a:prstGeom prst="rect">
            <a:avLst/>
          </a:prstGeom>
        </p:spPr>
      </p:pic>
      <p:sp>
        <p:nvSpPr>
          <p:cNvPr id="2" name="Slide Number Placeholder 2">
            <a:extLst>
              <a:ext uri="{FF2B5EF4-FFF2-40B4-BE49-F238E27FC236}">
                <a16:creationId xmlns:a16="http://schemas.microsoft.com/office/drawing/2014/main" id="{0281CD48-03FE-F260-06C1-138C36E92B26}"/>
              </a:ext>
            </a:extLst>
          </p:cNvPr>
          <p:cNvSpPr txBox="1">
            <a:spLocks/>
          </p:cNvSpPr>
          <p:nvPr/>
        </p:nvSpPr>
        <p:spPr>
          <a:xfrm>
            <a:off x="10850811" y="6516080"/>
            <a:ext cx="731600" cy="5248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00000000-1234-1234-1234-123412341234}" type="slidenum">
              <a:rPr lang="en" sz="800" b="1" smtClean="0">
                <a:solidFill>
                  <a:schemeClr val="bg1"/>
                </a:solidFill>
                <a:latin typeface="PrudentialModern Bold SemiConde" pitchFamily="2" charset="77"/>
                <a:sym typeface="Barlow Condensed"/>
              </a:rPr>
              <a:pPr algn="r">
                <a:defRPr/>
              </a:pPr>
              <a:t>41</a:t>
            </a:fld>
            <a:endParaRPr lang="en" sz="800" b="1" dirty="0">
              <a:solidFill>
                <a:schemeClr val="bg1"/>
              </a:solidFill>
              <a:latin typeface="PrudentialModern Bold SemiConde" pitchFamily="2" charset="77"/>
              <a:sym typeface="Barlow Condensed"/>
            </a:endParaRPr>
          </a:p>
        </p:txBody>
      </p:sp>
      <p:sp>
        <p:nvSpPr>
          <p:cNvPr id="3" name="TextBox 2">
            <a:extLst>
              <a:ext uri="{FF2B5EF4-FFF2-40B4-BE49-F238E27FC236}">
                <a16:creationId xmlns:a16="http://schemas.microsoft.com/office/drawing/2014/main" id="{E2504515-5E26-7290-7948-51454FF4E169}"/>
              </a:ext>
            </a:extLst>
          </p:cNvPr>
          <p:cNvSpPr txBox="1"/>
          <p:nvPr/>
        </p:nvSpPr>
        <p:spPr>
          <a:xfrm>
            <a:off x="523401" y="6276307"/>
            <a:ext cx="6385560" cy="215444"/>
          </a:xfrm>
          <a:prstGeom prst="rect">
            <a:avLst/>
          </a:prstGeom>
          <a:noFill/>
        </p:spPr>
        <p:txBody>
          <a:bodyPr wrap="square">
            <a:spAutoFit/>
          </a:bodyPr>
          <a:lstStyle/>
          <a:p>
            <a:r>
              <a:rPr lang="en-GB" sz="800" u="none" strike="noStrike" dirty="0">
                <a:solidFill>
                  <a:schemeClr val="bg1"/>
                </a:solidFill>
                <a:effectLst/>
                <a:latin typeface="PrudentialModern Medium" pitchFamily="2" charset="77"/>
              </a:rPr>
              <a:t>1081381-00001-00</a:t>
            </a:r>
            <a:endParaRPr lang="en-US" sz="800" dirty="0">
              <a:solidFill>
                <a:schemeClr val="bg1"/>
              </a:solidFill>
              <a:latin typeface="PrudentialModern Medium" pitchFamily="2" charset="77"/>
            </a:endParaRPr>
          </a:p>
        </p:txBody>
      </p:sp>
    </p:spTree>
    <p:extLst>
      <p:ext uri="{BB962C8B-B14F-4D97-AF65-F5344CB8AC3E}">
        <p14:creationId xmlns:p14="http://schemas.microsoft.com/office/powerpoint/2010/main" val="249872279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509"/>
        <p:cNvGrpSpPr/>
        <p:nvPr/>
      </p:nvGrpSpPr>
      <p:grpSpPr>
        <a:xfrm>
          <a:off x="0" y="0"/>
          <a:ext cx="0" cy="0"/>
          <a:chOff x="0" y="0"/>
          <a:chExt cx="0" cy="0"/>
        </a:xfrm>
      </p:grpSpPr>
      <p:pic>
        <p:nvPicPr>
          <p:cNvPr id="8" name="Picture 7">
            <a:extLst>
              <a:ext uri="{FF2B5EF4-FFF2-40B4-BE49-F238E27FC236}">
                <a16:creationId xmlns:a16="http://schemas.microsoft.com/office/drawing/2014/main" id="{21D28F9A-4EF0-8E75-E3C6-00B0BCCB4036}"/>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0" y="0"/>
            <a:ext cx="12517120" cy="7040880"/>
          </a:xfrm>
          <a:prstGeom prst="rect">
            <a:avLst/>
          </a:prstGeom>
        </p:spPr>
      </p:pic>
      <p:sp>
        <p:nvSpPr>
          <p:cNvPr id="2" name="Slide Number Placeholder 2">
            <a:extLst>
              <a:ext uri="{FF2B5EF4-FFF2-40B4-BE49-F238E27FC236}">
                <a16:creationId xmlns:a16="http://schemas.microsoft.com/office/drawing/2014/main" id="{31767414-1991-642B-EE04-782853D3BC30}"/>
              </a:ext>
            </a:extLst>
          </p:cNvPr>
          <p:cNvSpPr txBox="1">
            <a:spLocks/>
          </p:cNvSpPr>
          <p:nvPr/>
        </p:nvSpPr>
        <p:spPr>
          <a:xfrm>
            <a:off x="10850811" y="6516080"/>
            <a:ext cx="731600" cy="5248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00000000-1234-1234-1234-123412341234}" type="slidenum">
              <a:rPr lang="en" sz="800" b="1" smtClean="0">
                <a:solidFill>
                  <a:schemeClr val="bg1"/>
                </a:solidFill>
                <a:latin typeface="PrudentialModern Bold SemiConde" pitchFamily="2" charset="77"/>
                <a:sym typeface="Barlow Condensed"/>
              </a:rPr>
              <a:pPr algn="r">
                <a:defRPr/>
              </a:pPr>
              <a:t>42</a:t>
            </a:fld>
            <a:endParaRPr lang="en" sz="800" b="1" dirty="0">
              <a:solidFill>
                <a:schemeClr val="bg1"/>
              </a:solidFill>
              <a:latin typeface="PrudentialModern Bold SemiConde" pitchFamily="2" charset="77"/>
              <a:sym typeface="Barlow Condensed"/>
            </a:endParaRPr>
          </a:p>
        </p:txBody>
      </p:sp>
      <p:sp>
        <p:nvSpPr>
          <p:cNvPr id="3" name="TextBox 2">
            <a:extLst>
              <a:ext uri="{FF2B5EF4-FFF2-40B4-BE49-F238E27FC236}">
                <a16:creationId xmlns:a16="http://schemas.microsoft.com/office/drawing/2014/main" id="{C1AE1ECA-BF05-9108-5C9C-7DE1BB44B34C}"/>
              </a:ext>
            </a:extLst>
          </p:cNvPr>
          <p:cNvSpPr txBox="1"/>
          <p:nvPr/>
        </p:nvSpPr>
        <p:spPr>
          <a:xfrm>
            <a:off x="523401" y="6276307"/>
            <a:ext cx="6385560" cy="215444"/>
          </a:xfrm>
          <a:prstGeom prst="rect">
            <a:avLst/>
          </a:prstGeom>
          <a:noFill/>
        </p:spPr>
        <p:txBody>
          <a:bodyPr wrap="square">
            <a:spAutoFit/>
          </a:bodyPr>
          <a:lstStyle/>
          <a:p>
            <a:r>
              <a:rPr lang="en-GB" sz="800" u="none" strike="noStrike" dirty="0">
                <a:solidFill>
                  <a:schemeClr val="bg1"/>
                </a:solidFill>
                <a:effectLst/>
                <a:latin typeface="PrudentialModern Medium" pitchFamily="2" charset="77"/>
              </a:rPr>
              <a:t>1081381-00001-00</a:t>
            </a:r>
            <a:endParaRPr lang="en-US" sz="800" dirty="0">
              <a:solidFill>
                <a:schemeClr val="bg1"/>
              </a:solidFill>
              <a:latin typeface="PrudentialModern Medium" pitchFamily="2" charset="77"/>
            </a:endParaRPr>
          </a:p>
        </p:txBody>
      </p:sp>
    </p:spTree>
    <p:extLst>
      <p:ext uri="{BB962C8B-B14F-4D97-AF65-F5344CB8AC3E}">
        <p14:creationId xmlns:p14="http://schemas.microsoft.com/office/powerpoint/2010/main" val="173197890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2DFFA42-D295-7650-B90A-1229B50AF45E}"/>
              </a:ext>
            </a:extLst>
          </p:cNvPr>
          <p:cNvSpPr/>
          <p:nvPr/>
        </p:nvSpPr>
        <p:spPr>
          <a:xfrm>
            <a:off x="0" y="0"/>
            <a:ext cx="12192000" cy="6858000"/>
          </a:xfrm>
          <a:prstGeom prst="rect">
            <a:avLst/>
          </a:prstGeom>
          <a:solidFill>
            <a:srgbClr val="017BC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CC41A820-4645-6041-B80C-116FEC9CAB45}"/>
              </a:ext>
            </a:extLst>
          </p:cNvPr>
          <p:cNvSpPr/>
          <p:nvPr/>
        </p:nvSpPr>
        <p:spPr>
          <a:xfrm>
            <a:off x="4859675" y="301590"/>
            <a:ext cx="4530906" cy="4494266"/>
          </a:xfrm>
          <a:prstGeom prst="rect">
            <a:avLst/>
          </a:prstGeom>
          <a:solidFill>
            <a:srgbClr val="001F4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Google Shape;43;p8">
            <a:extLst>
              <a:ext uri="{FF2B5EF4-FFF2-40B4-BE49-F238E27FC236}">
                <a16:creationId xmlns:a16="http://schemas.microsoft.com/office/drawing/2014/main" id="{B35F82B9-F016-9FCB-D560-DC924F9F54E6}"/>
              </a:ext>
            </a:extLst>
          </p:cNvPr>
          <p:cNvSpPr txBox="1"/>
          <p:nvPr/>
        </p:nvSpPr>
        <p:spPr>
          <a:xfrm>
            <a:off x="607633" y="223714"/>
            <a:ext cx="1291189" cy="107722"/>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US" sz="700" b="1" i="0" dirty="0">
                <a:solidFill>
                  <a:schemeClr val="bg1"/>
                </a:solidFill>
                <a:latin typeface="PrudentialModern Bold SemiConde" pitchFamily="2" charset="77"/>
                <a:ea typeface="Barlow Condensed Medium"/>
                <a:cs typeface="Barlow Condensed Medium"/>
                <a:sym typeface="Barlow Condensed Medium"/>
              </a:rPr>
              <a:t>150</a:t>
            </a:r>
            <a:r>
              <a:rPr lang="en-US" sz="700" b="1" i="0" baseline="30000" dirty="0">
                <a:solidFill>
                  <a:schemeClr val="bg1"/>
                </a:solidFill>
                <a:latin typeface="PrudentialModern Bold SemiConde" pitchFamily="2" charset="77"/>
                <a:ea typeface="Barlow Condensed Medium"/>
                <a:cs typeface="Barlow Condensed Medium"/>
                <a:sym typeface="Barlow Condensed Medium"/>
              </a:rPr>
              <a:t>TH</a:t>
            </a:r>
            <a:r>
              <a:rPr lang="en-US" sz="700" b="1" i="0" dirty="0">
                <a:solidFill>
                  <a:schemeClr val="bg1"/>
                </a:solidFill>
                <a:latin typeface="PrudentialModern Bold SemiConde" pitchFamily="2" charset="77"/>
                <a:ea typeface="Barlow Condensed Medium"/>
                <a:cs typeface="Barlow Condensed Medium"/>
                <a:sym typeface="Barlow Condensed Medium"/>
              </a:rPr>
              <a:t> ANNIVERSARY </a:t>
            </a:r>
          </a:p>
        </p:txBody>
      </p:sp>
      <p:sp>
        <p:nvSpPr>
          <p:cNvPr id="7" name="Rectangle 6">
            <a:extLst>
              <a:ext uri="{FF2B5EF4-FFF2-40B4-BE49-F238E27FC236}">
                <a16:creationId xmlns:a16="http://schemas.microsoft.com/office/drawing/2014/main" id="{EDC1E875-C85E-D304-AC53-74B4D84ECE56}"/>
              </a:ext>
            </a:extLst>
          </p:cNvPr>
          <p:cNvSpPr/>
          <p:nvPr/>
        </p:nvSpPr>
        <p:spPr>
          <a:xfrm>
            <a:off x="4859675" y="2157573"/>
            <a:ext cx="4530906" cy="449426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A61B4EBA-F089-696C-5967-3E806BEDD510}"/>
              </a:ext>
            </a:extLst>
          </p:cNvPr>
          <p:cNvSpPr txBox="1"/>
          <p:nvPr/>
        </p:nvSpPr>
        <p:spPr>
          <a:xfrm>
            <a:off x="5178431" y="2555978"/>
            <a:ext cx="4069244" cy="1823576"/>
          </a:xfrm>
          <a:prstGeom prst="rect">
            <a:avLst/>
          </a:prstGeom>
          <a:noFill/>
        </p:spPr>
        <p:txBody>
          <a:bodyPr wrap="square">
            <a:spAutoFit/>
          </a:bodyPr>
          <a:lstStyle/>
          <a:p>
            <a:pPr>
              <a:lnSpc>
                <a:spcPts val="2260"/>
              </a:lnSpc>
            </a:pPr>
            <a:r>
              <a:rPr lang="en-GB" sz="2400" b="1" dirty="0">
                <a:solidFill>
                  <a:srgbClr val="1D1C1D"/>
                </a:solidFill>
                <a:effectLst/>
                <a:latin typeface="PrudentialModern Bold SemiConde" pitchFamily="2" charset="77"/>
              </a:rPr>
              <a:t>FEBRUARY 18, 2025 </a:t>
            </a:r>
            <a:br>
              <a:rPr lang="en-GB" sz="2400" b="1" dirty="0">
                <a:solidFill>
                  <a:srgbClr val="1D1C1D"/>
                </a:solidFill>
                <a:effectLst/>
                <a:latin typeface="PrudentialModern Bold SemiConde" pitchFamily="2" charset="77"/>
              </a:rPr>
            </a:br>
            <a:r>
              <a:rPr lang="en-GB" sz="2400" b="1" dirty="0">
                <a:solidFill>
                  <a:srgbClr val="017BC3"/>
                </a:solidFill>
                <a:effectLst/>
                <a:latin typeface="PrudentialModern Bold SemiConde" pitchFamily="2" charset="77"/>
              </a:rPr>
              <a:t>WHERE PRUDENTIAL OFFICIALLY CELEBRATES </a:t>
            </a:r>
            <a:br>
              <a:rPr lang="en-GB" sz="2400" b="1" dirty="0">
                <a:solidFill>
                  <a:srgbClr val="017BC3"/>
                </a:solidFill>
                <a:effectLst/>
                <a:latin typeface="PrudentialModern Bold SemiConde" pitchFamily="2" charset="77"/>
              </a:rPr>
            </a:br>
            <a:r>
              <a:rPr lang="en-GB" sz="2400" b="1" dirty="0">
                <a:solidFill>
                  <a:srgbClr val="017BC3"/>
                </a:solidFill>
                <a:effectLst/>
                <a:latin typeface="PrudentialModern Bold SemiConde" pitchFamily="2" charset="77"/>
              </a:rPr>
              <a:t>150 YEARS.</a:t>
            </a:r>
            <a:br>
              <a:rPr lang="en-GB" b="1" dirty="0">
                <a:latin typeface="PrudentialModern" pitchFamily="2" charset="77"/>
              </a:rPr>
            </a:br>
            <a:endParaRPr lang="en-GB" b="1" dirty="0">
              <a:latin typeface="PrudentialModern" pitchFamily="2" charset="77"/>
            </a:endParaRPr>
          </a:p>
          <a:p>
            <a:pPr>
              <a:lnSpc>
                <a:spcPts val="1960"/>
              </a:lnSpc>
            </a:pPr>
            <a:endParaRPr lang="en-GB" b="1" dirty="0">
              <a:solidFill>
                <a:srgbClr val="1D1C1D"/>
              </a:solidFill>
              <a:latin typeface="PrudentialModern" pitchFamily="2" charset="77"/>
            </a:endParaRPr>
          </a:p>
        </p:txBody>
      </p:sp>
      <p:sp>
        <p:nvSpPr>
          <p:cNvPr id="15" name="TextBox 14">
            <a:extLst>
              <a:ext uri="{FF2B5EF4-FFF2-40B4-BE49-F238E27FC236}">
                <a16:creationId xmlns:a16="http://schemas.microsoft.com/office/drawing/2014/main" id="{4F944815-30AC-D6B7-FA8F-D112A057BA8E}"/>
              </a:ext>
            </a:extLst>
          </p:cNvPr>
          <p:cNvSpPr txBox="1"/>
          <p:nvPr/>
        </p:nvSpPr>
        <p:spPr>
          <a:xfrm>
            <a:off x="5178431" y="5280996"/>
            <a:ext cx="4597145" cy="815608"/>
          </a:xfrm>
          <a:prstGeom prst="rect">
            <a:avLst/>
          </a:prstGeom>
          <a:noFill/>
        </p:spPr>
        <p:txBody>
          <a:bodyPr wrap="square">
            <a:spAutoFit/>
          </a:bodyPr>
          <a:lstStyle/>
          <a:p>
            <a:r>
              <a:rPr lang="en-GB" sz="1100" dirty="0">
                <a:solidFill>
                  <a:srgbClr val="1D1C1D"/>
                </a:solidFill>
                <a:effectLst/>
                <a:latin typeface="PrudentialModern Medium" pitchFamily="2" charset="77"/>
              </a:rPr>
              <a:t>Hall Name</a:t>
            </a:r>
            <a:br>
              <a:rPr lang="en-GB" sz="1100" dirty="0">
                <a:solidFill>
                  <a:srgbClr val="1D1C1D"/>
                </a:solidFill>
                <a:effectLst/>
                <a:latin typeface="PrudentialModern Medium" pitchFamily="2" charset="77"/>
              </a:rPr>
            </a:br>
            <a:r>
              <a:rPr lang="en-GB" sz="1100" dirty="0">
                <a:solidFill>
                  <a:srgbClr val="1D1C1D"/>
                </a:solidFill>
                <a:effectLst/>
                <a:latin typeface="PrudentialModern Medium" pitchFamily="2" charset="77"/>
              </a:rPr>
              <a:t>Hall Address</a:t>
            </a:r>
            <a:endParaRPr lang="en-GB" sz="1100" dirty="0">
              <a:solidFill>
                <a:srgbClr val="1D1C1D"/>
              </a:solidFill>
              <a:latin typeface="PrudentialModern Medium" pitchFamily="2" charset="77"/>
            </a:endParaRPr>
          </a:p>
          <a:p>
            <a:r>
              <a:rPr lang="en-GB" sz="1100" dirty="0">
                <a:solidFill>
                  <a:srgbClr val="1D1C1D"/>
                </a:solidFill>
                <a:effectLst/>
                <a:latin typeface="PrudentialModern Medium" pitchFamily="2" charset="77"/>
              </a:rPr>
              <a:t>City. YO627JF</a:t>
            </a:r>
          </a:p>
          <a:p>
            <a:r>
              <a:rPr lang="en-GB" sz="1400" b="1" dirty="0">
                <a:solidFill>
                  <a:srgbClr val="1D1C1D"/>
                </a:solidFill>
                <a:effectLst/>
                <a:latin typeface="PrudentialModern" pitchFamily="2" charset="77"/>
              </a:rPr>
              <a:t>12PM - 1PM</a:t>
            </a:r>
          </a:p>
        </p:txBody>
      </p:sp>
      <p:sp>
        <p:nvSpPr>
          <p:cNvPr id="17" name="TextBox 16">
            <a:extLst>
              <a:ext uri="{FF2B5EF4-FFF2-40B4-BE49-F238E27FC236}">
                <a16:creationId xmlns:a16="http://schemas.microsoft.com/office/drawing/2014/main" id="{DF3090BF-C37D-4DE1-A8C8-563B13A38F6D}"/>
              </a:ext>
            </a:extLst>
          </p:cNvPr>
          <p:cNvSpPr txBox="1"/>
          <p:nvPr/>
        </p:nvSpPr>
        <p:spPr>
          <a:xfrm>
            <a:off x="5178431" y="3856726"/>
            <a:ext cx="3923444" cy="1015663"/>
          </a:xfrm>
          <a:prstGeom prst="rect">
            <a:avLst/>
          </a:prstGeom>
          <a:noFill/>
        </p:spPr>
        <p:txBody>
          <a:bodyPr wrap="square">
            <a:spAutoFit/>
          </a:bodyPr>
          <a:lstStyle/>
          <a:p>
            <a:r>
              <a:rPr lang="en-GB" sz="1000" dirty="0">
                <a:solidFill>
                  <a:srgbClr val="001F45"/>
                </a:solidFill>
                <a:effectLst/>
                <a:latin typeface="PrudentialModern Medium" pitchFamily="2" charset="77"/>
              </a:rPr>
              <a:t>Lorem ipsum </a:t>
            </a:r>
            <a:r>
              <a:rPr lang="en-GB" sz="1000" dirty="0" err="1">
                <a:solidFill>
                  <a:srgbClr val="001F45"/>
                </a:solidFill>
                <a:effectLst/>
                <a:latin typeface="PrudentialModern Medium" pitchFamily="2" charset="77"/>
              </a:rPr>
              <a:t>dolor</a:t>
            </a:r>
            <a:r>
              <a:rPr lang="en-GB" sz="1000" dirty="0">
                <a:solidFill>
                  <a:srgbClr val="001F45"/>
                </a:solidFill>
                <a:effectLst/>
                <a:latin typeface="PrudentialModern Medium" pitchFamily="2" charset="77"/>
              </a:rPr>
              <a:t> sit </a:t>
            </a:r>
            <a:r>
              <a:rPr lang="en-GB" sz="1000" dirty="0" err="1">
                <a:solidFill>
                  <a:srgbClr val="001F45"/>
                </a:solidFill>
                <a:effectLst/>
                <a:latin typeface="PrudentialModern Medium" pitchFamily="2" charset="77"/>
              </a:rPr>
              <a:t>amet</a:t>
            </a:r>
            <a:r>
              <a:rPr lang="en-GB" sz="1000" dirty="0">
                <a:solidFill>
                  <a:srgbClr val="001F45"/>
                </a:solidFill>
                <a:effectLst/>
                <a:latin typeface="PrudentialModern Medium" pitchFamily="2" charset="77"/>
              </a:rPr>
              <a:t>, </a:t>
            </a:r>
            <a:r>
              <a:rPr lang="en-GB" sz="1000" dirty="0" err="1">
                <a:solidFill>
                  <a:srgbClr val="001F45"/>
                </a:solidFill>
                <a:effectLst/>
                <a:latin typeface="PrudentialModern Medium" pitchFamily="2" charset="77"/>
              </a:rPr>
              <a:t>consectetur</a:t>
            </a:r>
            <a:r>
              <a:rPr lang="en-GB" sz="1000" dirty="0">
                <a:solidFill>
                  <a:srgbClr val="001F45"/>
                </a:solidFill>
                <a:effectLst/>
                <a:latin typeface="PrudentialModern Medium" pitchFamily="2" charset="77"/>
              </a:rPr>
              <a:t> </a:t>
            </a:r>
            <a:r>
              <a:rPr lang="en-GB" sz="1000" dirty="0" err="1">
                <a:solidFill>
                  <a:srgbClr val="001F45"/>
                </a:solidFill>
                <a:effectLst/>
                <a:latin typeface="PrudentialModern Medium" pitchFamily="2" charset="77"/>
              </a:rPr>
              <a:t>adipiscing</a:t>
            </a:r>
            <a:r>
              <a:rPr lang="en-GB" sz="1000" dirty="0">
                <a:solidFill>
                  <a:srgbClr val="001F45"/>
                </a:solidFill>
                <a:effectLst/>
                <a:latin typeface="PrudentialModern Medium" pitchFamily="2" charset="77"/>
              </a:rPr>
              <a:t> </a:t>
            </a:r>
            <a:r>
              <a:rPr lang="en-GB" sz="1000" dirty="0" err="1">
                <a:solidFill>
                  <a:srgbClr val="001F45"/>
                </a:solidFill>
                <a:effectLst/>
                <a:latin typeface="PrudentialModern Medium" pitchFamily="2" charset="77"/>
              </a:rPr>
              <a:t>elit</a:t>
            </a:r>
            <a:r>
              <a:rPr lang="en-GB" sz="1000" dirty="0">
                <a:solidFill>
                  <a:srgbClr val="001F45"/>
                </a:solidFill>
                <a:effectLst/>
                <a:latin typeface="PrudentialModern Medium" pitchFamily="2" charset="77"/>
              </a:rPr>
              <a:t>. Aenean </a:t>
            </a:r>
            <a:r>
              <a:rPr lang="en-GB" sz="1000" dirty="0" err="1">
                <a:solidFill>
                  <a:srgbClr val="001F45"/>
                </a:solidFill>
                <a:effectLst/>
                <a:latin typeface="PrudentialModern Medium" pitchFamily="2" charset="77"/>
              </a:rPr>
              <a:t>vehicula</a:t>
            </a:r>
            <a:r>
              <a:rPr lang="en-GB" sz="1000" dirty="0">
                <a:solidFill>
                  <a:srgbClr val="001F45"/>
                </a:solidFill>
                <a:effectLst/>
                <a:latin typeface="PrudentialModern Medium" pitchFamily="2" charset="77"/>
              </a:rPr>
              <a:t> </a:t>
            </a:r>
            <a:r>
              <a:rPr lang="en-GB" sz="1000" dirty="0" err="1">
                <a:solidFill>
                  <a:srgbClr val="001F45"/>
                </a:solidFill>
                <a:effectLst/>
                <a:latin typeface="PrudentialModern Medium" pitchFamily="2" charset="77"/>
              </a:rPr>
              <a:t>venenatis</a:t>
            </a:r>
            <a:r>
              <a:rPr lang="en-GB" sz="1000" dirty="0">
                <a:solidFill>
                  <a:srgbClr val="001F45"/>
                </a:solidFill>
                <a:effectLst/>
                <a:latin typeface="PrudentialModern Medium" pitchFamily="2" charset="77"/>
              </a:rPr>
              <a:t> </a:t>
            </a:r>
            <a:r>
              <a:rPr lang="en-GB" sz="1000" dirty="0" err="1">
                <a:solidFill>
                  <a:srgbClr val="001F45"/>
                </a:solidFill>
                <a:effectLst/>
                <a:latin typeface="PrudentialModern Medium" pitchFamily="2" charset="77"/>
              </a:rPr>
              <a:t>ultricies</a:t>
            </a:r>
            <a:r>
              <a:rPr lang="en-GB" sz="1000" dirty="0">
                <a:solidFill>
                  <a:srgbClr val="001F45"/>
                </a:solidFill>
                <a:effectLst/>
                <a:latin typeface="PrudentialModern Medium" pitchFamily="2" charset="77"/>
              </a:rPr>
              <a:t>. </a:t>
            </a:r>
            <a:r>
              <a:rPr lang="en-GB" sz="1000" dirty="0" err="1">
                <a:solidFill>
                  <a:srgbClr val="001F45"/>
                </a:solidFill>
                <a:effectLst/>
                <a:latin typeface="PrudentialModern Medium" pitchFamily="2" charset="77"/>
              </a:rPr>
              <a:t>Praesent</a:t>
            </a:r>
            <a:r>
              <a:rPr lang="en-GB" sz="1000" dirty="0">
                <a:solidFill>
                  <a:srgbClr val="001F45"/>
                </a:solidFill>
                <a:effectLst/>
                <a:latin typeface="PrudentialModern Medium" pitchFamily="2" charset="77"/>
              </a:rPr>
              <a:t> </a:t>
            </a:r>
            <a:r>
              <a:rPr lang="en-GB" sz="1000" dirty="0" err="1">
                <a:solidFill>
                  <a:srgbClr val="001F45"/>
                </a:solidFill>
                <a:effectLst/>
                <a:latin typeface="PrudentialModern Medium" pitchFamily="2" charset="77"/>
              </a:rPr>
              <a:t>arcu</a:t>
            </a:r>
            <a:r>
              <a:rPr lang="en-GB" sz="1000" dirty="0">
                <a:solidFill>
                  <a:srgbClr val="001F45"/>
                </a:solidFill>
                <a:effectLst/>
                <a:latin typeface="PrudentialModern Medium" pitchFamily="2" charset="77"/>
              </a:rPr>
              <a:t> lorem, </a:t>
            </a:r>
            <a:r>
              <a:rPr lang="en-GB" sz="1000" dirty="0" err="1">
                <a:solidFill>
                  <a:srgbClr val="001F45"/>
                </a:solidFill>
                <a:effectLst/>
                <a:latin typeface="PrudentialModern Medium" pitchFamily="2" charset="77"/>
              </a:rPr>
              <a:t>accumsan</a:t>
            </a:r>
            <a:r>
              <a:rPr lang="en-GB" sz="1000" dirty="0">
                <a:solidFill>
                  <a:srgbClr val="001F45"/>
                </a:solidFill>
                <a:effectLst/>
                <a:latin typeface="PrudentialModern Medium" pitchFamily="2" charset="77"/>
              </a:rPr>
              <a:t> a </a:t>
            </a:r>
            <a:r>
              <a:rPr lang="en-GB" sz="1000" dirty="0" err="1">
                <a:solidFill>
                  <a:srgbClr val="001F45"/>
                </a:solidFill>
                <a:effectLst/>
                <a:latin typeface="PrudentialModern Medium" pitchFamily="2" charset="77"/>
              </a:rPr>
              <a:t>nunc</a:t>
            </a:r>
            <a:r>
              <a:rPr lang="en-GB" sz="1000" dirty="0">
                <a:solidFill>
                  <a:srgbClr val="001F45"/>
                </a:solidFill>
                <a:effectLst/>
                <a:latin typeface="PrudentialModern Medium" pitchFamily="2" charset="77"/>
              </a:rPr>
              <a:t> </a:t>
            </a:r>
            <a:r>
              <a:rPr lang="en-GB" sz="1000" dirty="0" err="1">
                <a:solidFill>
                  <a:srgbClr val="001F45"/>
                </a:solidFill>
                <a:effectLst/>
                <a:latin typeface="PrudentialModern Medium" pitchFamily="2" charset="77"/>
              </a:rPr>
              <a:t>ut</a:t>
            </a:r>
            <a:r>
              <a:rPr lang="en-GB" sz="1000" dirty="0">
                <a:solidFill>
                  <a:srgbClr val="001F45"/>
                </a:solidFill>
                <a:effectLst/>
                <a:latin typeface="PrudentialModern Medium" pitchFamily="2" charset="77"/>
              </a:rPr>
              <a:t>, </a:t>
            </a:r>
            <a:r>
              <a:rPr lang="en-GB" sz="1000" dirty="0" err="1">
                <a:solidFill>
                  <a:srgbClr val="001F45"/>
                </a:solidFill>
                <a:effectLst/>
                <a:latin typeface="PrudentialModern Medium" pitchFamily="2" charset="77"/>
              </a:rPr>
              <a:t>condimentum</a:t>
            </a:r>
            <a:r>
              <a:rPr lang="en-GB" sz="1000" dirty="0">
                <a:solidFill>
                  <a:srgbClr val="001F45"/>
                </a:solidFill>
                <a:effectLst/>
                <a:latin typeface="PrudentialModern Medium" pitchFamily="2" charset="77"/>
              </a:rPr>
              <a:t> </a:t>
            </a:r>
            <a:r>
              <a:rPr lang="en-GB" sz="1000" dirty="0" err="1">
                <a:solidFill>
                  <a:srgbClr val="001F45"/>
                </a:solidFill>
                <a:effectLst/>
                <a:latin typeface="PrudentialModern Medium" pitchFamily="2" charset="77"/>
              </a:rPr>
              <a:t>pellentesque</a:t>
            </a:r>
            <a:r>
              <a:rPr lang="en-GB" sz="1000" dirty="0">
                <a:solidFill>
                  <a:srgbClr val="001F45"/>
                </a:solidFill>
                <a:effectLst/>
                <a:latin typeface="PrudentialModern Medium" pitchFamily="2" charset="77"/>
              </a:rPr>
              <a:t> </a:t>
            </a:r>
            <a:r>
              <a:rPr lang="en-GB" sz="1000" dirty="0" err="1">
                <a:solidFill>
                  <a:srgbClr val="001F45"/>
                </a:solidFill>
                <a:effectLst/>
                <a:latin typeface="PrudentialModern Medium" pitchFamily="2" charset="77"/>
              </a:rPr>
              <a:t>erat</a:t>
            </a:r>
            <a:r>
              <a:rPr lang="en-GB" sz="1000" dirty="0">
                <a:solidFill>
                  <a:srgbClr val="001F45"/>
                </a:solidFill>
                <a:effectLst/>
                <a:latin typeface="PrudentialModern Medium" pitchFamily="2" charset="77"/>
              </a:rPr>
              <a:t>. Integer ac </a:t>
            </a:r>
            <a:r>
              <a:rPr lang="en-GB" sz="1000" dirty="0" err="1">
                <a:solidFill>
                  <a:srgbClr val="001F45"/>
                </a:solidFill>
                <a:effectLst/>
                <a:latin typeface="PrudentialModern Medium" pitchFamily="2" charset="77"/>
              </a:rPr>
              <a:t>tristique</a:t>
            </a:r>
            <a:r>
              <a:rPr lang="en-GB" sz="1000" dirty="0">
                <a:solidFill>
                  <a:srgbClr val="001F45"/>
                </a:solidFill>
                <a:effectLst/>
                <a:latin typeface="PrudentialModern Medium" pitchFamily="2" charset="77"/>
              </a:rPr>
              <a:t> </a:t>
            </a:r>
            <a:r>
              <a:rPr lang="en-GB" sz="1000" dirty="0" err="1">
                <a:solidFill>
                  <a:srgbClr val="001F45"/>
                </a:solidFill>
                <a:effectLst/>
                <a:latin typeface="PrudentialModern Medium" pitchFamily="2" charset="77"/>
              </a:rPr>
              <a:t>est</a:t>
            </a:r>
            <a:r>
              <a:rPr lang="en-GB" sz="1000" dirty="0">
                <a:solidFill>
                  <a:srgbClr val="001F45"/>
                </a:solidFill>
                <a:effectLst/>
                <a:latin typeface="PrudentialModern Medium" pitchFamily="2" charset="77"/>
              </a:rPr>
              <a:t>, et </a:t>
            </a:r>
            <a:r>
              <a:rPr lang="en-GB" sz="1000" dirty="0" err="1">
                <a:solidFill>
                  <a:srgbClr val="001F45"/>
                </a:solidFill>
                <a:effectLst/>
                <a:latin typeface="PrudentialModern Medium" pitchFamily="2" charset="77"/>
              </a:rPr>
              <a:t>mollis</a:t>
            </a:r>
            <a:r>
              <a:rPr lang="en-GB" sz="1000" dirty="0">
                <a:solidFill>
                  <a:srgbClr val="001F45"/>
                </a:solidFill>
                <a:effectLst/>
                <a:latin typeface="PrudentialModern Medium" pitchFamily="2" charset="77"/>
              </a:rPr>
              <a:t> </a:t>
            </a:r>
            <a:r>
              <a:rPr lang="en-GB" sz="1000" dirty="0" err="1">
                <a:solidFill>
                  <a:srgbClr val="001F45"/>
                </a:solidFill>
                <a:effectLst/>
                <a:latin typeface="PrudentialModern Medium" pitchFamily="2" charset="77"/>
              </a:rPr>
              <a:t>mauris</a:t>
            </a:r>
            <a:r>
              <a:rPr lang="en-GB" sz="1000" dirty="0">
                <a:solidFill>
                  <a:srgbClr val="001F45"/>
                </a:solidFill>
                <a:effectLst/>
                <a:latin typeface="PrudentialModern Medium" pitchFamily="2" charset="77"/>
              </a:rPr>
              <a:t>. </a:t>
            </a:r>
            <a:r>
              <a:rPr lang="en-GB" sz="1000" dirty="0" err="1">
                <a:solidFill>
                  <a:srgbClr val="001F45"/>
                </a:solidFill>
                <a:effectLst/>
                <a:latin typeface="PrudentialModern Medium" pitchFamily="2" charset="77"/>
              </a:rPr>
              <a:t>Fusce</a:t>
            </a:r>
            <a:r>
              <a:rPr lang="en-GB" sz="1000" dirty="0">
                <a:solidFill>
                  <a:srgbClr val="001F45"/>
                </a:solidFill>
                <a:effectLst/>
                <a:latin typeface="PrudentialModern Medium" pitchFamily="2" charset="77"/>
              </a:rPr>
              <a:t> sit </a:t>
            </a:r>
            <a:r>
              <a:rPr lang="en-GB" sz="1000" dirty="0" err="1">
                <a:solidFill>
                  <a:srgbClr val="001F45"/>
                </a:solidFill>
                <a:effectLst/>
                <a:latin typeface="PrudentialModern Medium" pitchFamily="2" charset="77"/>
              </a:rPr>
              <a:t>amet</a:t>
            </a:r>
            <a:r>
              <a:rPr lang="en-GB" sz="1000" dirty="0">
                <a:solidFill>
                  <a:srgbClr val="001F45"/>
                </a:solidFill>
                <a:effectLst/>
                <a:latin typeface="PrudentialModern Medium" pitchFamily="2" charset="77"/>
              </a:rPr>
              <a:t> </a:t>
            </a:r>
            <a:r>
              <a:rPr lang="en-GB" sz="1000" dirty="0" err="1">
                <a:solidFill>
                  <a:srgbClr val="001F45"/>
                </a:solidFill>
                <a:effectLst/>
                <a:latin typeface="PrudentialModern Medium" pitchFamily="2" charset="77"/>
              </a:rPr>
              <a:t>quam</a:t>
            </a:r>
            <a:r>
              <a:rPr lang="en-GB" sz="1000" dirty="0">
                <a:solidFill>
                  <a:srgbClr val="001F45"/>
                </a:solidFill>
                <a:effectLst/>
                <a:latin typeface="PrudentialModern Medium" pitchFamily="2" charset="77"/>
              </a:rPr>
              <a:t> </a:t>
            </a:r>
            <a:r>
              <a:rPr lang="en-GB" sz="1000" dirty="0" err="1">
                <a:solidFill>
                  <a:srgbClr val="001F45"/>
                </a:solidFill>
                <a:effectLst/>
                <a:latin typeface="PrudentialModern Medium" pitchFamily="2" charset="77"/>
              </a:rPr>
              <a:t>nec</a:t>
            </a:r>
            <a:r>
              <a:rPr lang="en-GB" sz="1000" dirty="0">
                <a:solidFill>
                  <a:srgbClr val="001F45"/>
                </a:solidFill>
                <a:effectLst/>
                <a:latin typeface="PrudentialModern Medium" pitchFamily="2" charset="77"/>
              </a:rPr>
              <a:t> </a:t>
            </a:r>
            <a:r>
              <a:rPr lang="en-GB" sz="1000" dirty="0" err="1">
                <a:solidFill>
                  <a:srgbClr val="001F45"/>
                </a:solidFill>
                <a:effectLst/>
                <a:latin typeface="PrudentialModern Medium" pitchFamily="2" charset="77"/>
              </a:rPr>
              <a:t>velit</a:t>
            </a:r>
            <a:r>
              <a:rPr lang="en-GB" sz="1000" dirty="0">
                <a:solidFill>
                  <a:srgbClr val="001F45"/>
                </a:solidFill>
                <a:effectLst/>
                <a:latin typeface="PrudentialModern Medium" pitchFamily="2" charset="77"/>
              </a:rPr>
              <a:t> </a:t>
            </a:r>
            <a:r>
              <a:rPr lang="en-GB" sz="1000" dirty="0" err="1">
                <a:solidFill>
                  <a:srgbClr val="001F45"/>
                </a:solidFill>
                <a:effectLst/>
                <a:latin typeface="PrudentialModern Medium" pitchFamily="2" charset="77"/>
              </a:rPr>
              <a:t>faucibus</a:t>
            </a:r>
            <a:r>
              <a:rPr lang="en-GB" sz="1000" dirty="0">
                <a:solidFill>
                  <a:srgbClr val="001F45"/>
                </a:solidFill>
                <a:effectLst/>
                <a:latin typeface="PrudentialModern Medium" pitchFamily="2" charset="77"/>
              </a:rPr>
              <a:t> </a:t>
            </a:r>
            <a:r>
              <a:rPr lang="en-GB" sz="1000" dirty="0" err="1">
                <a:solidFill>
                  <a:srgbClr val="001F45"/>
                </a:solidFill>
                <a:effectLst/>
                <a:latin typeface="PrudentialModern Medium" pitchFamily="2" charset="77"/>
              </a:rPr>
              <a:t>elementum</a:t>
            </a:r>
            <a:r>
              <a:rPr lang="en-GB" sz="1000" dirty="0">
                <a:solidFill>
                  <a:srgbClr val="001F45"/>
                </a:solidFill>
                <a:effectLst/>
                <a:latin typeface="PrudentialModern Medium" pitchFamily="2" charset="77"/>
              </a:rPr>
              <a:t> non </a:t>
            </a:r>
            <a:r>
              <a:rPr lang="en-GB" sz="1000" dirty="0" err="1">
                <a:solidFill>
                  <a:srgbClr val="001F45"/>
                </a:solidFill>
                <a:effectLst/>
                <a:latin typeface="PrudentialModern Medium" pitchFamily="2" charset="77"/>
              </a:rPr>
              <a:t>ut</a:t>
            </a:r>
            <a:r>
              <a:rPr lang="en-GB" sz="1000" dirty="0">
                <a:solidFill>
                  <a:srgbClr val="001F45"/>
                </a:solidFill>
                <a:effectLst/>
                <a:latin typeface="PrudentialModern Medium" pitchFamily="2" charset="77"/>
              </a:rPr>
              <a:t> </a:t>
            </a:r>
            <a:r>
              <a:rPr lang="en-GB" sz="1000" dirty="0" err="1">
                <a:solidFill>
                  <a:srgbClr val="001F45"/>
                </a:solidFill>
                <a:effectLst/>
                <a:latin typeface="PrudentialModern Medium" pitchFamily="2" charset="77"/>
              </a:rPr>
              <a:t>mauris</a:t>
            </a:r>
            <a:r>
              <a:rPr lang="en-GB" sz="1000" dirty="0">
                <a:solidFill>
                  <a:srgbClr val="001F45"/>
                </a:solidFill>
                <a:effectLst/>
                <a:latin typeface="PrudentialModern Medium" pitchFamily="2" charset="77"/>
              </a:rPr>
              <a:t>. </a:t>
            </a:r>
            <a:r>
              <a:rPr lang="en-GB" sz="1000" dirty="0" err="1">
                <a:solidFill>
                  <a:srgbClr val="001F45"/>
                </a:solidFill>
                <a:effectLst/>
                <a:latin typeface="PrudentialModern Medium" pitchFamily="2" charset="77"/>
              </a:rPr>
              <a:t>Curabitur</a:t>
            </a:r>
            <a:r>
              <a:rPr lang="en-GB" sz="1000" dirty="0">
                <a:solidFill>
                  <a:srgbClr val="001F45"/>
                </a:solidFill>
                <a:effectLst/>
                <a:latin typeface="PrudentialModern Medium" pitchFamily="2" charset="77"/>
              </a:rPr>
              <a:t> </a:t>
            </a:r>
            <a:r>
              <a:rPr lang="en-GB" sz="1000" dirty="0" err="1">
                <a:solidFill>
                  <a:srgbClr val="001F45"/>
                </a:solidFill>
                <a:effectLst/>
                <a:latin typeface="PrudentialModern Medium" pitchFamily="2" charset="77"/>
              </a:rPr>
              <a:t>posuere</a:t>
            </a:r>
            <a:r>
              <a:rPr lang="en-GB" sz="1000" dirty="0">
                <a:solidFill>
                  <a:srgbClr val="001F45"/>
                </a:solidFill>
                <a:effectLst/>
                <a:latin typeface="PrudentialModern Medium" pitchFamily="2" charset="77"/>
              </a:rPr>
              <a:t> </a:t>
            </a:r>
            <a:r>
              <a:rPr lang="en-GB" sz="1000" dirty="0" err="1">
                <a:solidFill>
                  <a:srgbClr val="001F45"/>
                </a:solidFill>
                <a:effectLst/>
                <a:latin typeface="PrudentialModern Medium" pitchFamily="2" charset="77"/>
              </a:rPr>
              <a:t>efficitur</a:t>
            </a:r>
            <a:r>
              <a:rPr lang="en-GB" sz="1000" dirty="0">
                <a:solidFill>
                  <a:srgbClr val="001F45"/>
                </a:solidFill>
                <a:effectLst/>
                <a:latin typeface="PrudentialModern Medium" pitchFamily="2" charset="77"/>
              </a:rPr>
              <a:t> </a:t>
            </a:r>
            <a:r>
              <a:rPr lang="en-GB" sz="1000" dirty="0" err="1">
                <a:solidFill>
                  <a:srgbClr val="001F45"/>
                </a:solidFill>
                <a:effectLst/>
                <a:latin typeface="PrudentialModern Medium" pitchFamily="2" charset="77"/>
              </a:rPr>
              <a:t>tortor</a:t>
            </a:r>
            <a:r>
              <a:rPr lang="en-GB" sz="1000" dirty="0">
                <a:solidFill>
                  <a:srgbClr val="001F45"/>
                </a:solidFill>
                <a:effectLst/>
                <a:latin typeface="PrudentialModern Medium" pitchFamily="2" charset="77"/>
              </a:rPr>
              <a:t>, </a:t>
            </a:r>
            <a:r>
              <a:rPr lang="en-GB" sz="1000" dirty="0" err="1">
                <a:solidFill>
                  <a:srgbClr val="001F45"/>
                </a:solidFill>
                <a:effectLst/>
                <a:latin typeface="PrudentialModern Medium" pitchFamily="2" charset="77"/>
              </a:rPr>
              <a:t>quis</a:t>
            </a:r>
            <a:r>
              <a:rPr lang="en-GB" sz="1000" dirty="0">
                <a:solidFill>
                  <a:srgbClr val="001F45"/>
                </a:solidFill>
                <a:effectLst/>
                <a:latin typeface="PrudentialModern Medium" pitchFamily="2" charset="77"/>
              </a:rPr>
              <a:t> </a:t>
            </a:r>
            <a:r>
              <a:rPr lang="en-GB" sz="1000" dirty="0" err="1">
                <a:solidFill>
                  <a:srgbClr val="001F45"/>
                </a:solidFill>
                <a:effectLst/>
                <a:latin typeface="PrudentialModern Medium" pitchFamily="2" charset="77"/>
              </a:rPr>
              <a:t>eleifend</a:t>
            </a:r>
            <a:r>
              <a:rPr lang="en-GB" sz="1000" dirty="0">
                <a:solidFill>
                  <a:srgbClr val="001F45"/>
                </a:solidFill>
                <a:effectLst/>
                <a:latin typeface="PrudentialModern Medium" pitchFamily="2" charset="77"/>
              </a:rPr>
              <a:t> </a:t>
            </a:r>
            <a:r>
              <a:rPr lang="en-GB" sz="1000" dirty="0" err="1">
                <a:solidFill>
                  <a:srgbClr val="001F45"/>
                </a:solidFill>
                <a:effectLst/>
                <a:latin typeface="PrudentialModern Medium" pitchFamily="2" charset="77"/>
              </a:rPr>
              <a:t>tellus</a:t>
            </a:r>
            <a:r>
              <a:rPr lang="en-GB" sz="1000" dirty="0">
                <a:solidFill>
                  <a:srgbClr val="001F45"/>
                </a:solidFill>
                <a:effectLst/>
                <a:latin typeface="PrudentialModern Medium" pitchFamily="2" charset="77"/>
              </a:rPr>
              <a:t> </a:t>
            </a:r>
            <a:r>
              <a:rPr lang="en-GB" sz="1000" dirty="0" err="1">
                <a:solidFill>
                  <a:srgbClr val="001F45"/>
                </a:solidFill>
                <a:effectLst/>
                <a:latin typeface="PrudentialModern Medium" pitchFamily="2" charset="77"/>
              </a:rPr>
              <a:t>interdum</a:t>
            </a:r>
            <a:r>
              <a:rPr lang="en-GB" sz="1000" dirty="0">
                <a:solidFill>
                  <a:srgbClr val="001F45"/>
                </a:solidFill>
                <a:effectLst/>
                <a:latin typeface="PrudentialModern Medium" pitchFamily="2" charset="77"/>
              </a:rPr>
              <a:t> </a:t>
            </a:r>
            <a:r>
              <a:rPr lang="en-GB" sz="1000" dirty="0" err="1">
                <a:solidFill>
                  <a:srgbClr val="001F45"/>
                </a:solidFill>
                <a:effectLst/>
                <a:latin typeface="PrudentialModern Medium" pitchFamily="2" charset="77"/>
              </a:rPr>
              <a:t>finibus</a:t>
            </a:r>
            <a:r>
              <a:rPr lang="en-GB" sz="1000" dirty="0">
                <a:solidFill>
                  <a:srgbClr val="001F45"/>
                </a:solidFill>
                <a:effectLst/>
                <a:latin typeface="PrudentialModern Medium" pitchFamily="2" charset="77"/>
              </a:rPr>
              <a:t>. </a:t>
            </a:r>
            <a:endParaRPr lang="en-US" sz="1000" dirty="0">
              <a:solidFill>
                <a:srgbClr val="001F45"/>
              </a:solidFill>
              <a:latin typeface="PrudentialModern Medium" pitchFamily="2" charset="77"/>
            </a:endParaRPr>
          </a:p>
        </p:txBody>
      </p:sp>
      <p:pic>
        <p:nvPicPr>
          <p:cNvPr id="12" name="Picture 11">
            <a:extLst>
              <a:ext uri="{FF2B5EF4-FFF2-40B4-BE49-F238E27FC236}">
                <a16:creationId xmlns:a16="http://schemas.microsoft.com/office/drawing/2014/main" id="{58657015-DD97-18C8-B9C0-9176A8A3167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839692" y="150984"/>
            <a:ext cx="3550890" cy="1997375"/>
          </a:xfrm>
          <a:prstGeom prst="rect">
            <a:avLst/>
          </a:prstGeom>
        </p:spPr>
      </p:pic>
      <p:sp>
        <p:nvSpPr>
          <p:cNvPr id="16" name="TextBox 15">
            <a:extLst>
              <a:ext uri="{FF2B5EF4-FFF2-40B4-BE49-F238E27FC236}">
                <a16:creationId xmlns:a16="http://schemas.microsoft.com/office/drawing/2014/main" id="{B7B3E589-10E6-7C0F-38EE-3A98F57E3CC8}"/>
              </a:ext>
            </a:extLst>
          </p:cNvPr>
          <p:cNvSpPr txBox="1"/>
          <p:nvPr/>
        </p:nvSpPr>
        <p:spPr>
          <a:xfrm>
            <a:off x="5178430" y="2243594"/>
            <a:ext cx="1253541" cy="307777"/>
          </a:xfrm>
          <a:prstGeom prst="rect">
            <a:avLst/>
          </a:prstGeom>
          <a:noFill/>
        </p:spPr>
        <p:txBody>
          <a:bodyPr wrap="square">
            <a:spAutoFit/>
          </a:bodyPr>
          <a:lstStyle/>
          <a:p>
            <a:r>
              <a:rPr lang="en-GB" sz="1400" b="1" dirty="0">
                <a:solidFill>
                  <a:srgbClr val="017BC3"/>
                </a:solidFill>
                <a:effectLst/>
                <a:latin typeface="PrudentialModern" pitchFamily="2" charset="77"/>
              </a:rPr>
              <a:t>Join us on: </a:t>
            </a:r>
            <a:endParaRPr lang="en-US" sz="1400" b="1" dirty="0">
              <a:latin typeface="PrudentialModern" pitchFamily="2" charset="77"/>
            </a:endParaRPr>
          </a:p>
        </p:txBody>
      </p:sp>
      <p:sp>
        <p:nvSpPr>
          <p:cNvPr id="2" name="Slide Number Placeholder 2">
            <a:extLst>
              <a:ext uri="{FF2B5EF4-FFF2-40B4-BE49-F238E27FC236}">
                <a16:creationId xmlns:a16="http://schemas.microsoft.com/office/drawing/2014/main" id="{1BC6793C-9AF6-2B33-2DC2-D418A0E3292A}"/>
              </a:ext>
            </a:extLst>
          </p:cNvPr>
          <p:cNvSpPr txBox="1">
            <a:spLocks/>
          </p:cNvSpPr>
          <p:nvPr/>
        </p:nvSpPr>
        <p:spPr>
          <a:xfrm>
            <a:off x="10850811" y="6363803"/>
            <a:ext cx="731600" cy="5248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00000000-1234-1234-1234-123412341234}" type="slidenum">
              <a:rPr lang="en" sz="800" b="1" smtClean="0">
                <a:solidFill>
                  <a:schemeClr val="bg1"/>
                </a:solidFill>
                <a:latin typeface="PrudentialModern Bold SemiConde" pitchFamily="2" charset="77"/>
                <a:sym typeface="Barlow Condensed"/>
              </a:rPr>
              <a:pPr algn="r">
                <a:defRPr/>
              </a:pPr>
              <a:t>43</a:t>
            </a:fld>
            <a:endParaRPr lang="en" sz="800" b="1" dirty="0">
              <a:solidFill>
                <a:schemeClr val="bg1"/>
              </a:solidFill>
              <a:latin typeface="PrudentialModern Bold SemiConde" pitchFamily="2" charset="77"/>
              <a:sym typeface="Barlow Condensed"/>
            </a:endParaRPr>
          </a:p>
        </p:txBody>
      </p:sp>
      <p:sp>
        <p:nvSpPr>
          <p:cNvPr id="8" name="Google Shape;44;p8">
            <a:extLst>
              <a:ext uri="{FF2B5EF4-FFF2-40B4-BE49-F238E27FC236}">
                <a16:creationId xmlns:a16="http://schemas.microsoft.com/office/drawing/2014/main" id="{2C9145F4-0F5B-BEED-D73C-10E176A4576A}"/>
              </a:ext>
            </a:extLst>
          </p:cNvPr>
          <p:cNvSpPr txBox="1"/>
          <p:nvPr/>
        </p:nvSpPr>
        <p:spPr>
          <a:xfrm>
            <a:off x="607633" y="668906"/>
            <a:ext cx="6364667" cy="436017"/>
          </a:xfrm>
          <a:prstGeom prst="rect">
            <a:avLst/>
          </a:prstGeom>
          <a:noFill/>
          <a:ln>
            <a:noFill/>
          </a:ln>
        </p:spPr>
        <p:txBody>
          <a:bodyPr spcFirstLastPara="1" wrap="square" lIns="0" tIns="0" rIns="0" bIns="0" anchor="t" anchorCtr="0">
            <a:spAutoFit/>
          </a:bodyPr>
          <a:lstStyle/>
          <a:p>
            <a:pPr marL="0" lvl="0" indent="0" algn="l" rtl="0">
              <a:lnSpc>
                <a:spcPts val="3420"/>
              </a:lnSpc>
              <a:spcBef>
                <a:spcPts val="0"/>
              </a:spcBef>
              <a:spcAft>
                <a:spcPts val="0"/>
              </a:spcAft>
              <a:buNone/>
            </a:pPr>
            <a:r>
              <a:rPr lang="en-US" sz="3600" b="1" dirty="0">
                <a:solidFill>
                  <a:schemeClr val="bg1"/>
                </a:solidFill>
                <a:latin typeface="PrudentialModern Bold SemiConde" pitchFamily="2" charset="77"/>
                <a:ea typeface="Barlow Condensed Medium"/>
                <a:cs typeface="Barlow Condensed Medium"/>
                <a:sym typeface="Barlow Condensed Medium"/>
              </a:rPr>
              <a:t>EVENT FLYER</a:t>
            </a:r>
            <a:endParaRPr lang="en-US" sz="3600" b="1" i="0" dirty="0">
              <a:solidFill>
                <a:schemeClr val="bg1"/>
              </a:solidFill>
              <a:latin typeface="PrudentialModern Bold SemiConde" pitchFamily="2" charset="77"/>
              <a:ea typeface="Barlow Condensed Medium"/>
              <a:cs typeface="Barlow Condensed Medium"/>
              <a:sym typeface="Barlow Condensed Medium"/>
            </a:endParaRPr>
          </a:p>
        </p:txBody>
      </p:sp>
      <p:sp>
        <p:nvSpPr>
          <p:cNvPr id="9" name="Google Shape;44;p8">
            <a:extLst>
              <a:ext uri="{FF2B5EF4-FFF2-40B4-BE49-F238E27FC236}">
                <a16:creationId xmlns:a16="http://schemas.microsoft.com/office/drawing/2014/main" id="{5E84F485-2578-BD5D-2914-D641327DA14F}"/>
              </a:ext>
            </a:extLst>
          </p:cNvPr>
          <p:cNvSpPr txBox="1"/>
          <p:nvPr/>
        </p:nvSpPr>
        <p:spPr>
          <a:xfrm>
            <a:off x="1954034" y="223714"/>
            <a:ext cx="1293991" cy="107722"/>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US" sz="700" b="1" i="0" dirty="0">
                <a:solidFill>
                  <a:schemeClr val="bg1"/>
                </a:solidFill>
                <a:latin typeface="PrudentialModern Bold SemiConde" pitchFamily="2" charset="77"/>
                <a:ea typeface="Barlow Condensed Medium"/>
                <a:cs typeface="Barlow Condensed Medium"/>
                <a:sym typeface="Barlow Condensed Medium"/>
              </a:rPr>
              <a:t>EVENT </a:t>
            </a:r>
            <a:r>
              <a:rPr lang="en-US" sz="700" b="1" dirty="0">
                <a:solidFill>
                  <a:schemeClr val="bg1"/>
                </a:solidFill>
                <a:latin typeface="PrudentialModern Bold SemiConde" pitchFamily="2" charset="77"/>
                <a:ea typeface="Barlow Condensed Medium"/>
                <a:cs typeface="Barlow Condensed Medium"/>
                <a:sym typeface="Barlow Condensed Medium"/>
              </a:rPr>
              <a:t>ASSETS</a:t>
            </a:r>
            <a:endParaRPr lang="en-US" sz="700" b="1" i="0" dirty="0">
              <a:solidFill>
                <a:schemeClr val="bg1"/>
              </a:solidFill>
              <a:latin typeface="PrudentialModern Bold SemiConde" pitchFamily="2" charset="77"/>
              <a:ea typeface="Barlow Condensed Medium"/>
              <a:cs typeface="Barlow Condensed Medium"/>
              <a:sym typeface="Barlow Condensed Medium"/>
            </a:endParaRPr>
          </a:p>
        </p:txBody>
      </p:sp>
      <p:sp>
        <p:nvSpPr>
          <p:cNvPr id="4" name="TextBox 3">
            <a:extLst>
              <a:ext uri="{FF2B5EF4-FFF2-40B4-BE49-F238E27FC236}">
                <a16:creationId xmlns:a16="http://schemas.microsoft.com/office/drawing/2014/main" id="{6FC1C1E9-6B57-4282-5E10-C92E7D7937A0}"/>
              </a:ext>
            </a:extLst>
          </p:cNvPr>
          <p:cNvSpPr txBox="1"/>
          <p:nvPr/>
        </p:nvSpPr>
        <p:spPr>
          <a:xfrm>
            <a:off x="523401" y="6276307"/>
            <a:ext cx="6385560" cy="215444"/>
          </a:xfrm>
          <a:prstGeom prst="rect">
            <a:avLst/>
          </a:prstGeom>
          <a:noFill/>
        </p:spPr>
        <p:txBody>
          <a:bodyPr wrap="square">
            <a:spAutoFit/>
          </a:bodyPr>
          <a:lstStyle/>
          <a:p>
            <a:r>
              <a:rPr lang="en-GB" sz="800" u="none" strike="noStrike" dirty="0">
                <a:solidFill>
                  <a:schemeClr val="bg1"/>
                </a:solidFill>
                <a:effectLst/>
                <a:latin typeface="PrudentialModern Medium" pitchFamily="2" charset="77"/>
              </a:rPr>
              <a:t>1081381-00001-00</a:t>
            </a:r>
            <a:endParaRPr lang="en-US" sz="800" dirty="0">
              <a:solidFill>
                <a:schemeClr val="bg1"/>
              </a:solidFill>
              <a:latin typeface="PrudentialModern Medium" pitchFamily="2" charset="77"/>
            </a:endParaRPr>
          </a:p>
        </p:txBody>
      </p:sp>
    </p:spTree>
    <p:extLst>
      <p:ext uri="{BB962C8B-B14F-4D97-AF65-F5344CB8AC3E}">
        <p14:creationId xmlns:p14="http://schemas.microsoft.com/office/powerpoint/2010/main" val="372409933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9346116-633A-227B-D56D-67999EF5628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Google Shape;44;p8">
            <a:extLst>
              <a:ext uri="{FF2B5EF4-FFF2-40B4-BE49-F238E27FC236}">
                <a16:creationId xmlns:a16="http://schemas.microsoft.com/office/drawing/2014/main" id="{2FD0395E-63D6-1E50-FE16-CCB5AA0EFF48}"/>
              </a:ext>
            </a:extLst>
          </p:cNvPr>
          <p:cNvSpPr txBox="1"/>
          <p:nvPr/>
        </p:nvSpPr>
        <p:spPr>
          <a:xfrm>
            <a:off x="1954034" y="223714"/>
            <a:ext cx="1293991" cy="107722"/>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US" sz="700" b="1" i="0" dirty="0">
                <a:solidFill>
                  <a:srgbClr val="001F45"/>
                </a:solidFill>
                <a:latin typeface="PrudentialModern Bold SemiConde" pitchFamily="2" charset="77"/>
                <a:ea typeface="Barlow Condensed Medium"/>
                <a:cs typeface="Barlow Condensed Medium"/>
                <a:sym typeface="Barlow Condensed Medium"/>
              </a:rPr>
              <a:t>EVENT ASSETS</a:t>
            </a:r>
          </a:p>
        </p:txBody>
      </p:sp>
      <p:sp>
        <p:nvSpPr>
          <p:cNvPr id="3" name="Google Shape;43;p8">
            <a:extLst>
              <a:ext uri="{FF2B5EF4-FFF2-40B4-BE49-F238E27FC236}">
                <a16:creationId xmlns:a16="http://schemas.microsoft.com/office/drawing/2014/main" id="{AD77DC1D-7D93-6AD8-2088-BF9028ED75B6}"/>
              </a:ext>
            </a:extLst>
          </p:cNvPr>
          <p:cNvSpPr txBox="1"/>
          <p:nvPr/>
        </p:nvSpPr>
        <p:spPr>
          <a:xfrm>
            <a:off x="607633" y="223714"/>
            <a:ext cx="1291189" cy="107722"/>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US" sz="700" b="1" i="0" dirty="0">
                <a:solidFill>
                  <a:srgbClr val="001F45"/>
                </a:solidFill>
                <a:latin typeface="PrudentialModern Bold SemiConde" pitchFamily="2" charset="77"/>
                <a:ea typeface="Barlow Condensed Medium"/>
                <a:cs typeface="Barlow Condensed Medium"/>
                <a:sym typeface="Barlow Condensed Medium"/>
              </a:rPr>
              <a:t>150</a:t>
            </a:r>
            <a:r>
              <a:rPr lang="en-US" sz="700" b="1" i="0" baseline="30000" dirty="0">
                <a:solidFill>
                  <a:srgbClr val="001F45"/>
                </a:solidFill>
                <a:latin typeface="PrudentialModern Bold SemiConde" pitchFamily="2" charset="77"/>
                <a:ea typeface="Barlow Condensed Medium"/>
                <a:cs typeface="Barlow Condensed Medium"/>
                <a:sym typeface="Barlow Condensed Medium"/>
              </a:rPr>
              <a:t>TH</a:t>
            </a:r>
            <a:r>
              <a:rPr lang="en-US" sz="700" b="1" i="0" dirty="0">
                <a:solidFill>
                  <a:srgbClr val="001F45"/>
                </a:solidFill>
                <a:latin typeface="PrudentialModern Bold SemiConde" pitchFamily="2" charset="77"/>
                <a:ea typeface="Barlow Condensed Medium"/>
                <a:cs typeface="Barlow Condensed Medium"/>
                <a:sym typeface="Barlow Condensed Medium"/>
              </a:rPr>
              <a:t> ANNIVERSARY </a:t>
            </a:r>
          </a:p>
        </p:txBody>
      </p:sp>
      <p:sp>
        <p:nvSpPr>
          <p:cNvPr id="9" name="Oval 8">
            <a:extLst>
              <a:ext uri="{FF2B5EF4-FFF2-40B4-BE49-F238E27FC236}">
                <a16:creationId xmlns:a16="http://schemas.microsoft.com/office/drawing/2014/main" id="{16071CEE-FB1D-14C1-D111-3E533CBD6486}"/>
              </a:ext>
            </a:extLst>
          </p:cNvPr>
          <p:cNvSpPr/>
          <p:nvPr/>
        </p:nvSpPr>
        <p:spPr>
          <a:xfrm>
            <a:off x="-7671684" y="1442393"/>
            <a:ext cx="178589" cy="178589"/>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1F3A5A55-37EF-0413-151F-A1DE44878D27}"/>
              </a:ext>
            </a:extLst>
          </p:cNvPr>
          <p:cNvSpPr/>
          <p:nvPr/>
        </p:nvSpPr>
        <p:spPr>
          <a:xfrm>
            <a:off x="-7276829" y="1442393"/>
            <a:ext cx="178589" cy="178589"/>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3AD92AC5-48CC-8FF9-882F-BF0F1780EACB}"/>
              </a:ext>
            </a:extLst>
          </p:cNvPr>
          <p:cNvSpPr/>
          <p:nvPr/>
        </p:nvSpPr>
        <p:spPr>
          <a:xfrm>
            <a:off x="-6902756" y="1442393"/>
            <a:ext cx="178589" cy="178589"/>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B00E3C00-3901-8230-DBE9-8F92AEE4595B}"/>
              </a:ext>
            </a:extLst>
          </p:cNvPr>
          <p:cNvGrpSpPr/>
          <p:nvPr/>
        </p:nvGrpSpPr>
        <p:grpSpPr>
          <a:xfrm>
            <a:off x="7716837" y="622300"/>
            <a:ext cx="2738437" cy="5735638"/>
            <a:chOff x="7716837" y="622300"/>
            <a:chExt cx="2738437" cy="5735638"/>
          </a:xfrm>
        </p:grpSpPr>
        <p:sp>
          <p:nvSpPr>
            <p:cNvPr id="7" name="Rectangle 6">
              <a:extLst>
                <a:ext uri="{FF2B5EF4-FFF2-40B4-BE49-F238E27FC236}">
                  <a16:creationId xmlns:a16="http://schemas.microsoft.com/office/drawing/2014/main" id="{46FE2F75-1458-5E30-00C5-6CDC0A6916B7}"/>
                </a:ext>
              </a:extLst>
            </p:cNvPr>
            <p:cNvSpPr/>
            <p:nvPr/>
          </p:nvSpPr>
          <p:spPr>
            <a:xfrm>
              <a:off x="7758113" y="671513"/>
              <a:ext cx="2640012" cy="5686425"/>
            </a:xfrm>
            <a:prstGeom prst="rect">
              <a:avLst/>
            </a:prstGeom>
            <a:solidFill>
              <a:srgbClr val="001F4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9BB52BF2-D7DF-4344-02A8-2E52C1CC7584}"/>
                </a:ext>
              </a:extLst>
            </p:cNvPr>
            <p:cNvSpPr/>
            <p:nvPr/>
          </p:nvSpPr>
          <p:spPr>
            <a:xfrm>
              <a:off x="7716837" y="622300"/>
              <a:ext cx="2738437" cy="49213"/>
            </a:xfrm>
            <a:prstGeom prst="rect">
              <a:avLst/>
            </a:prstGeom>
            <a:solidFill>
              <a:schemeClr val="bg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 name="Group 17">
            <a:extLst>
              <a:ext uri="{FF2B5EF4-FFF2-40B4-BE49-F238E27FC236}">
                <a16:creationId xmlns:a16="http://schemas.microsoft.com/office/drawing/2014/main" id="{10F8B7FB-591B-24AB-6DCB-022C2DD80469}"/>
              </a:ext>
            </a:extLst>
          </p:cNvPr>
          <p:cNvGrpSpPr/>
          <p:nvPr/>
        </p:nvGrpSpPr>
        <p:grpSpPr>
          <a:xfrm>
            <a:off x="7950669" y="1293813"/>
            <a:ext cx="2217191" cy="2888621"/>
            <a:chOff x="8010891" y="1428669"/>
            <a:chExt cx="2217191" cy="2888621"/>
          </a:xfrm>
        </p:grpSpPr>
        <p:pic>
          <p:nvPicPr>
            <p:cNvPr id="4" name="Picture 3">
              <a:extLst>
                <a:ext uri="{FF2B5EF4-FFF2-40B4-BE49-F238E27FC236}">
                  <a16:creationId xmlns:a16="http://schemas.microsoft.com/office/drawing/2014/main" id="{2A1CFEFA-789F-AFBE-ACB0-72F6476B9F9C}"/>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010891" y="1988979"/>
              <a:ext cx="2217191" cy="2328311"/>
            </a:xfrm>
            <a:prstGeom prst="rect">
              <a:avLst/>
            </a:prstGeom>
          </p:spPr>
        </p:pic>
        <p:sp>
          <p:nvSpPr>
            <p:cNvPr id="5" name="TextBox 4">
              <a:extLst>
                <a:ext uri="{FF2B5EF4-FFF2-40B4-BE49-F238E27FC236}">
                  <a16:creationId xmlns:a16="http://schemas.microsoft.com/office/drawing/2014/main" id="{73969D32-8F26-01FE-297E-67231EDB3FE3}"/>
                </a:ext>
              </a:extLst>
            </p:cNvPr>
            <p:cNvSpPr txBox="1"/>
            <p:nvPr/>
          </p:nvSpPr>
          <p:spPr>
            <a:xfrm>
              <a:off x="8029745" y="1465744"/>
              <a:ext cx="1902942" cy="1025730"/>
            </a:xfrm>
            <a:prstGeom prst="rect">
              <a:avLst/>
            </a:prstGeom>
            <a:noFill/>
          </p:spPr>
          <p:txBody>
            <a:bodyPr wrap="square">
              <a:spAutoFit/>
            </a:bodyPr>
            <a:lstStyle/>
            <a:p>
              <a:pPr>
                <a:lnSpc>
                  <a:spcPts val="1680"/>
                </a:lnSpc>
              </a:pPr>
              <a:r>
                <a:rPr lang="en-US" b="1" dirty="0">
                  <a:solidFill>
                    <a:srgbClr val="0083C3"/>
                  </a:solidFill>
                  <a:latin typeface="PrudentialModern Bold SemiConde" pitchFamily="2" charset="77"/>
                </a:rPr>
                <a:t>HERE THEN</a:t>
              </a:r>
            </a:p>
            <a:p>
              <a:pPr>
                <a:lnSpc>
                  <a:spcPts val="1680"/>
                </a:lnSpc>
              </a:pPr>
              <a:r>
                <a:rPr lang="en-US" b="1" dirty="0">
                  <a:solidFill>
                    <a:srgbClr val="0083C3"/>
                  </a:solidFill>
                  <a:latin typeface="PrudentialModern Bold SemiConde" pitchFamily="2" charset="77"/>
                </a:rPr>
                <a:t>HERE TODAY</a:t>
              </a:r>
            </a:p>
            <a:p>
              <a:pPr>
                <a:lnSpc>
                  <a:spcPts val="1680"/>
                </a:lnSpc>
              </a:pPr>
              <a:r>
                <a:rPr lang="en-US" b="1" dirty="0">
                  <a:solidFill>
                    <a:schemeClr val="bg1"/>
                  </a:solidFill>
                  <a:latin typeface="PrudentialModern Bold SemiConde" pitchFamily="2" charset="77"/>
                </a:rPr>
                <a:t>HERE TOMORROW</a:t>
              </a:r>
            </a:p>
            <a:p>
              <a:pPr>
                <a:lnSpc>
                  <a:spcPts val="2280"/>
                </a:lnSpc>
              </a:pPr>
              <a:endParaRPr lang="en-US" b="1" dirty="0">
                <a:solidFill>
                  <a:srgbClr val="0083C3"/>
                </a:solidFill>
                <a:latin typeface="PrudentialModern Bold SemiConde" pitchFamily="2" charset="77"/>
              </a:endParaRPr>
            </a:p>
          </p:txBody>
        </p:sp>
        <p:cxnSp>
          <p:nvCxnSpPr>
            <p:cNvPr id="16" name="Straight Connector 15">
              <a:extLst>
                <a:ext uri="{FF2B5EF4-FFF2-40B4-BE49-F238E27FC236}">
                  <a16:creationId xmlns:a16="http://schemas.microsoft.com/office/drawing/2014/main" id="{F4B5DF51-9388-E0EE-F4DC-4DCE3C8CF13D}"/>
                </a:ext>
              </a:extLst>
            </p:cNvPr>
            <p:cNvCxnSpPr/>
            <p:nvPr/>
          </p:nvCxnSpPr>
          <p:spPr>
            <a:xfrm>
              <a:off x="8126648" y="2188957"/>
              <a:ext cx="190294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472CE550-DDFF-7066-C965-2237FEDB2FE4}"/>
                </a:ext>
              </a:extLst>
            </p:cNvPr>
            <p:cNvCxnSpPr/>
            <p:nvPr/>
          </p:nvCxnSpPr>
          <p:spPr>
            <a:xfrm>
              <a:off x="8121511" y="1428669"/>
              <a:ext cx="1902941" cy="0"/>
            </a:xfrm>
            <a:prstGeom prst="line">
              <a:avLst/>
            </a:prstGeom>
            <a:ln w="19050">
              <a:solidFill>
                <a:srgbClr val="0083C3"/>
              </a:solidFill>
            </a:ln>
          </p:spPr>
          <p:style>
            <a:lnRef idx="1">
              <a:schemeClr val="accent1"/>
            </a:lnRef>
            <a:fillRef idx="0">
              <a:schemeClr val="accent1"/>
            </a:fillRef>
            <a:effectRef idx="0">
              <a:schemeClr val="accent1"/>
            </a:effectRef>
            <a:fontRef idx="minor">
              <a:schemeClr val="tx1"/>
            </a:fontRef>
          </p:style>
        </p:cxnSp>
      </p:grpSp>
      <p:sp>
        <p:nvSpPr>
          <p:cNvPr id="13" name="Slide Number Placeholder 2">
            <a:extLst>
              <a:ext uri="{FF2B5EF4-FFF2-40B4-BE49-F238E27FC236}">
                <a16:creationId xmlns:a16="http://schemas.microsoft.com/office/drawing/2014/main" id="{181B95C1-DFDE-9E8E-82E8-577821228078}"/>
              </a:ext>
            </a:extLst>
          </p:cNvPr>
          <p:cNvSpPr txBox="1">
            <a:spLocks/>
          </p:cNvSpPr>
          <p:nvPr/>
        </p:nvSpPr>
        <p:spPr>
          <a:xfrm>
            <a:off x="10850811" y="6363803"/>
            <a:ext cx="731600" cy="5248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00000000-1234-1234-1234-123412341234}" type="slidenum">
              <a:rPr lang="en" sz="800" b="1" smtClean="0">
                <a:solidFill>
                  <a:schemeClr val="bg1"/>
                </a:solidFill>
                <a:latin typeface="PrudentialModern Bold SemiConde" pitchFamily="2" charset="77"/>
                <a:sym typeface="Barlow Condensed"/>
              </a:rPr>
              <a:pPr algn="r">
                <a:defRPr/>
              </a:pPr>
              <a:t>44</a:t>
            </a:fld>
            <a:endParaRPr lang="en" sz="800" b="1" dirty="0">
              <a:solidFill>
                <a:schemeClr val="bg1"/>
              </a:solidFill>
              <a:latin typeface="PrudentialModern Bold SemiConde" pitchFamily="2" charset="77"/>
              <a:sym typeface="Barlow Condensed"/>
            </a:endParaRPr>
          </a:p>
        </p:txBody>
      </p:sp>
      <p:sp>
        <p:nvSpPr>
          <p:cNvPr id="15" name="Google Shape;44;p8">
            <a:extLst>
              <a:ext uri="{FF2B5EF4-FFF2-40B4-BE49-F238E27FC236}">
                <a16:creationId xmlns:a16="http://schemas.microsoft.com/office/drawing/2014/main" id="{6DC6569C-0927-9112-5317-DC31F15B19ED}"/>
              </a:ext>
            </a:extLst>
          </p:cNvPr>
          <p:cNvSpPr txBox="1"/>
          <p:nvPr/>
        </p:nvSpPr>
        <p:spPr>
          <a:xfrm>
            <a:off x="669311" y="2356618"/>
            <a:ext cx="6364667" cy="872034"/>
          </a:xfrm>
          <a:prstGeom prst="rect">
            <a:avLst/>
          </a:prstGeom>
          <a:noFill/>
          <a:ln>
            <a:noFill/>
          </a:ln>
        </p:spPr>
        <p:txBody>
          <a:bodyPr spcFirstLastPara="1" wrap="square" lIns="0" tIns="0" rIns="0" bIns="0" anchor="t" anchorCtr="0">
            <a:spAutoFit/>
          </a:bodyPr>
          <a:lstStyle/>
          <a:p>
            <a:pPr marL="0" lvl="0" indent="0" algn="l" rtl="0">
              <a:lnSpc>
                <a:spcPts val="3420"/>
              </a:lnSpc>
              <a:spcBef>
                <a:spcPts val="0"/>
              </a:spcBef>
              <a:spcAft>
                <a:spcPts val="0"/>
              </a:spcAft>
              <a:buNone/>
            </a:pPr>
            <a:r>
              <a:rPr lang="en-US" sz="3600" b="1" dirty="0">
                <a:solidFill>
                  <a:srgbClr val="001F45"/>
                </a:solidFill>
                <a:latin typeface="PrudentialModern Bold SemiConde" pitchFamily="2" charset="77"/>
                <a:ea typeface="Barlow Condensed Medium"/>
                <a:cs typeface="Barlow Condensed Medium"/>
                <a:sym typeface="Barlow Condensed Medium"/>
              </a:rPr>
              <a:t>PULL UP BANNER</a:t>
            </a:r>
          </a:p>
          <a:p>
            <a:pPr marL="0" lvl="0" indent="0" algn="l" rtl="0">
              <a:lnSpc>
                <a:spcPts val="3420"/>
              </a:lnSpc>
              <a:spcBef>
                <a:spcPts val="0"/>
              </a:spcBef>
              <a:spcAft>
                <a:spcPts val="0"/>
              </a:spcAft>
              <a:buNone/>
            </a:pPr>
            <a:r>
              <a:rPr lang="en-US" sz="3600" b="1" i="0" dirty="0">
                <a:solidFill>
                  <a:srgbClr val="007BC3"/>
                </a:solidFill>
                <a:latin typeface="PrudentialModern Bold SemiConde" pitchFamily="2" charset="77"/>
                <a:ea typeface="Barlow Condensed Medium"/>
                <a:cs typeface="Barlow Condensed Medium"/>
                <a:sym typeface="Barlow Condensed Medium"/>
              </a:rPr>
              <a:t>FOR INTERNAL USE ONLY</a:t>
            </a:r>
          </a:p>
        </p:txBody>
      </p:sp>
      <p:sp>
        <p:nvSpPr>
          <p:cNvPr id="19" name="TextBox 18">
            <a:extLst>
              <a:ext uri="{FF2B5EF4-FFF2-40B4-BE49-F238E27FC236}">
                <a16:creationId xmlns:a16="http://schemas.microsoft.com/office/drawing/2014/main" id="{A00ED56A-F5D7-B315-2AD4-D3297050A3E3}"/>
              </a:ext>
            </a:extLst>
          </p:cNvPr>
          <p:cNvSpPr txBox="1"/>
          <p:nvPr/>
        </p:nvSpPr>
        <p:spPr>
          <a:xfrm>
            <a:off x="523401" y="6276307"/>
            <a:ext cx="6385560" cy="215444"/>
          </a:xfrm>
          <a:prstGeom prst="rect">
            <a:avLst/>
          </a:prstGeom>
          <a:noFill/>
        </p:spPr>
        <p:txBody>
          <a:bodyPr wrap="square">
            <a:spAutoFit/>
          </a:bodyPr>
          <a:lstStyle/>
          <a:p>
            <a:r>
              <a:rPr lang="en-GB" sz="800" u="none" strike="noStrike" dirty="0">
                <a:solidFill>
                  <a:schemeClr val="bg1"/>
                </a:solidFill>
                <a:effectLst/>
                <a:latin typeface="PrudentialModern Medium" pitchFamily="2" charset="77"/>
              </a:rPr>
              <a:t>1081381-00001-00</a:t>
            </a:r>
            <a:endParaRPr lang="en-US" sz="800" dirty="0">
              <a:solidFill>
                <a:schemeClr val="bg1"/>
              </a:solidFill>
              <a:latin typeface="PrudentialModern Medium" pitchFamily="2" charset="77"/>
            </a:endParaRPr>
          </a:p>
        </p:txBody>
      </p:sp>
    </p:spTree>
    <p:extLst>
      <p:ext uri="{BB962C8B-B14F-4D97-AF65-F5344CB8AC3E}">
        <p14:creationId xmlns:p14="http://schemas.microsoft.com/office/powerpoint/2010/main" val="222803626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9346116-633A-227B-D56D-67999EF5628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3" name="Google Shape;43;p8">
            <a:extLst>
              <a:ext uri="{FF2B5EF4-FFF2-40B4-BE49-F238E27FC236}">
                <a16:creationId xmlns:a16="http://schemas.microsoft.com/office/drawing/2014/main" id="{AD77DC1D-7D93-6AD8-2088-BF9028ED75B6}"/>
              </a:ext>
            </a:extLst>
          </p:cNvPr>
          <p:cNvSpPr txBox="1"/>
          <p:nvPr/>
        </p:nvSpPr>
        <p:spPr>
          <a:xfrm>
            <a:off x="607633" y="223714"/>
            <a:ext cx="1291189" cy="107722"/>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US" sz="700" b="1" i="0" dirty="0">
                <a:solidFill>
                  <a:srgbClr val="001F45"/>
                </a:solidFill>
                <a:latin typeface="PrudentialModern Bold SemiConde" pitchFamily="2" charset="77"/>
                <a:ea typeface="Barlow Condensed Medium"/>
                <a:cs typeface="Barlow Condensed Medium"/>
                <a:sym typeface="Barlow Condensed Medium"/>
              </a:rPr>
              <a:t>150</a:t>
            </a:r>
            <a:r>
              <a:rPr lang="en-US" sz="700" b="1" i="0" baseline="30000" dirty="0">
                <a:solidFill>
                  <a:srgbClr val="001F45"/>
                </a:solidFill>
                <a:latin typeface="PrudentialModern Bold SemiConde" pitchFamily="2" charset="77"/>
                <a:ea typeface="Barlow Condensed Medium"/>
                <a:cs typeface="Barlow Condensed Medium"/>
                <a:sym typeface="Barlow Condensed Medium"/>
              </a:rPr>
              <a:t>TH</a:t>
            </a:r>
            <a:r>
              <a:rPr lang="en-US" sz="700" b="1" i="0" dirty="0">
                <a:solidFill>
                  <a:srgbClr val="001F45"/>
                </a:solidFill>
                <a:latin typeface="PrudentialModern Bold SemiConde" pitchFamily="2" charset="77"/>
                <a:ea typeface="Barlow Condensed Medium"/>
                <a:cs typeface="Barlow Condensed Medium"/>
                <a:sym typeface="Barlow Condensed Medium"/>
              </a:rPr>
              <a:t> ANNIVERSARY </a:t>
            </a:r>
          </a:p>
        </p:txBody>
      </p:sp>
      <p:sp>
        <p:nvSpPr>
          <p:cNvPr id="9" name="Oval 8">
            <a:extLst>
              <a:ext uri="{FF2B5EF4-FFF2-40B4-BE49-F238E27FC236}">
                <a16:creationId xmlns:a16="http://schemas.microsoft.com/office/drawing/2014/main" id="{16071CEE-FB1D-14C1-D111-3E533CBD6486}"/>
              </a:ext>
            </a:extLst>
          </p:cNvPr>
          <p:cNvSpPr/>
          <p:nvPr/>
        </p:nvSpPr>
        <p:spPr>
          <a:xfrm>
            <a:off x="-7671684" y="1442393"/>
            <a:ext cx="178589" cy="178589"/>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1F3A5A55-37EF-0413-151F-A1DE44878D27}"/>
              </a:ext>
            </a:extLst>
          </p:cNvPr>
          <p:cNvSpPr/>
          <p:nvPr/>
        </p:nvSpPr>
        <p:spPr>
          <a:xfrm>
            <a:off x="-7276829" y="1442393"/>
            <a:ext cx="178589" cy="178589"/>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3AD92AC5-48CC-8FF9-882F-BF0F1780EACB}"/>
              </a:ext>
            </a:extLst>
          </p:cNvPr>
          <p:cNvSpPr/>
          <p:nvPr/>
        </p:nvSpPr>
        <p:spPr>
          <a:xfrm>
            <a:off x="-6902756" y="1442393"/>
            <a:ext cx="178589" cy="178589"/>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B00E3C00-3901-8230-DBE9-8F92AEE4595B}"/>
              </a:ext>
            </a:extLst>
          </p:cNvPr>
          <p:cNvGrpSpPr/>
          <p:nvPr/>
        </p:nvGrpSpPr>
        <p:grpSpPr>
          <a:xfrm>
            <a:off x="7716837" y="622301"/>
            <a:ext cx="2738437" cy="5714179"/>
            <a:chOff x="7716837" y="622300"/>
            <a:chExt cx="2738437" cy="6185062"/>
          </a:xfrm>
        </p:grpSpPr>
        <p:sp>
          <p:nvSpPr>
            <p:cNvPr id="7" name="Rectangle 6">
              <a:extLst>
                <a:ext uri="{FF2B5EF4-FFF2-40B4-BE49-F238E27FC236}">
                  <a16:creationId xmlns:a16="http://schemas.microsoft.com/office/drawing/2014/main" id="{46FE2F75-1458-5E30-00C5-6CDC0A6916B7}"/>
                </a:ext>
              </a:extLst>
            </p:cNvPr>
            <p:cNvSpPr/>
            <p:nvPr/>
          </p:nvSpPr>
          <p:spPr>
            <a:xfrm>
              <a:off x="7758113" y="671514"/>
              <a:ext cx="2640012" cy="6135848"/>
            </a:xfrm>
            <a:prstGeom prst="rect">
              <a:avLst/>
            </a:prstGeom>
            <a:solidFill>
              <a:srgbClr val="001F4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9BB52BF2-D7DF-4344-02A8-2E52C1CC7584}"/>
                </a:ext>
              </a:extLst>
            </p:cNvPr>
            <p:cNvSpPr/>
            <p:nvPr/>
          </p:nvSpPr>
          <p:spPr>
            <a:xfrm>
              <a:off x="7716837" y="622300"/>
              <a:ext cx="2738437" cy="49213"/>
            </a:xfrm>
            <a:prstGeom prst="rect">
              <a:avLst/>
            </a:prstGeom>
            <a:solidFill>
              <a:schemeClr val="bg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72304C5C-05E4-5A62-F4F1-DA8EAA128DEF}"/>
                </a:ext>
              </a:extLst>
            </p:cNvPr>
            <p:cNvSpPr/>
            <p:nvPr/>
          </p:nvSpPr>
          <p:spPr>
            <a:xfrm>
              <a:off x="7758113" y="2493687"/>
              <a:ext cx="2640012" cy="1882173"/>
            </a:xfrm>
            <a:prstGeom prst="rect">
              <a:avLst/>
            </a:prstGeom>
            <a:solidFill>
              <a:srgbClr val="007BC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TextBox 4">
            <a:extLst>
              <a:ext uri="{FF2B5EF4-FFF2-40B4-BE49-F238E27FC236}">
                <a16:creationId xmlns:a16="http://schemas.microsoft.com/office/drawing/2014/main" id="{73969D32-8F26-01FE-297E-67231EDB3FE3}"/>
              </a:ext>
            </a:extLst>
          </p:cNvPr>
          <p:cNvSpPr txBox="1"/>
          <p:nvPr/>
        </p:nvSpPr>
        <p:spPr>
          <a:xfrm>
            <a:off x="7817955" y="2493078"/>
            <a:ext cx="3238947" cy="1930208"/>
          </a:xfrm>
          <a:prstGeom prst="rect">
            <a:avLst/>
          </a:prstGeom>
          <a:noFill/>
        </p:spPr>
        <p:txBody>
          <a:bodyPr wrap="square">
            <a:spAutoFit/>
          </a:bodyPr>
          <a:lstStyle/>
          <a:p>
            <a:pPr>
              <a:lnSpc>
                <a:spcPts val="2780"/>
              </a:lnSpc>
            </a:pPr>
            <a:r>
              <a:rPr lang="en-US" sz="3200" b="1" dirty="0">
                <a:solidFill>
                  <a:srgbClr val="001F45"/>
                </a:solidFill>
                <a:latin typeface="PrudentialModern Bold SemiConde" pitchFamily="2" charset="77"/>
              </a:rPr>
              <a:t>HERE THEN.</a:t>
            </a:r>
          </a:p>
          <a:p>
            <a:pPr>
              <a:lnSpc>
                <a:spcPts val="2780"/>
              </a:lnSpc>
            </a:pPr>
            <a:r>
              <a:rPr lang="en-US" sz="3200" b="1" dirty="0">
                <a:solidFill>
                  <a:srgbClr val="001F45"/>
                </a:solidFill>
                <a:latin typeface="PrudentialModern Bold SemiConde" pitchFamily="2" charset="77"/>
              </a:rPr>
              <a:t>HERE TODAY.</a:t>
            </a:r>
          </a:p>
          <a:p>
            <a:pPr>
              <a:lnSpc>
                <a:spcPts val="2780"/>
              </a:lnSpc>
            </a:pPr>
            <a:r>
              <a:rPr lang="en-US" sz="3200" b="1" dirty="0">
                <a:solidFill>
                  <a:schemeClr val="bg1"/>
                </a:solidFill>
                <a:latin typeface="PrudentialModern Bold SemiConde" pitchFamily="2" charset="77"/>
              </a:rPr>
              <a:t>HERE </a:t>
            </a:r>
          </a:p>
          <a:p>
            <a:pPr>
              <a:lnSpc>
                <a:spcPts val="2780"/>
              </a:lnSpc>
            </a:pPr>
            <a:r>
              <a:rPr lang="en-US" sz="3200" b="1" dirty="0">
                <a:solidFill>
                  <a:schemeClr val="bg1"/>
                </a:solidFill>
                <a:latin typeface="PrudentialModern Bold SemiConde" pitchFamily="2" charset="77"/>
              </a:rPr>
              <a:t>TOMORROW.</a:t>
            </a:r>
          </a:p>
          <a:p>
            <a:pPr>
              <a:lnSpc>
                <a:spcPts val="3080"/>
              </a:lnSpc>
            </a:pPr>
            <a:endParaRPr lang="en-US" sz="3200" b="1" dirty="0">
              <a:solidFill>
                <a:srgbClr val="0083C3"/>
              </a:solidFill>
              <a:latin typeface="PrudentialModern Bold SemiConde" pitchFamily="2" charset="77"/>
            </a:endParaRPr>
          </a:p>
        </p:txBody>
      </p:sp>
      <p:pic>
        <p:nvPicPr>
          <p:cNvPr id="13" name="Picture 12">
            <a:extLst>
              <a:ext uri="{FF2B5EF4-FFF2-40B4-BE49-F238E27FC236}">
                <a16:creationId xmlns:a16="http://schemas.microsoft.com/office/drawing/2014/main" id="{A7AEE610-C934-ECD0-2885-77F7EB31B3E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716838" y="842991"/>
            <a:ext cx="2681288" cy="1508224"/>
          </a:xfrm>
          <a:prstGeom prst="rect">
            <a:avLst/>
          </a:prstGeom>
        </p:spPr>
      </p:pic>
      <p:sp>
        <p:nvSpPr>
          <p:cNvPr id="16" name="TextBox 15">
            <a:extLst>
              <a:ext uri="{FF2B5EF4-FFF2-40B4-BE49-F238E27FC236}">
                <a16:creationId xmlns:a16="http://schemas.microsoft.com/office/drawing/2014/main" id="{F6C96A26-FCEB-B30C-D458-FFCCE11BA8F0}"/>
              </a:ext>
            </a:extLst>
          </p:cNvPr>
          <p:cNvSpPr txBox="1"/>
          <p:nvPr/>
        </p:nvSpPr>
        <p:spPr>
          <a:xfrm>
            <a:off x="7817955" y="4243699"/>
            <a:ext cx="3238947" cy="400366"/>
          </a:xfrm>
          <a:prstGeom prst="rect">
            <a:avLst/>
          </a:prstGeom>
          <a:noFill/>
        </p:spPr>
        <p:txBody>
          <a:bodyPr wrap="square">
            <a:spAutoFit/>
          </a:bodyPr>
          <a:lstStyle/>
          <a:p>
            <a:pPr>
              <a:lnSpc>
                <a:spcPts val="2780"/>
              </a:lnSpc>
            </a:pPr>
            <a:r>
              <a:rPr lang="en-US" sz="1200" dirty="0">
                <a:solidFill>
                  <a:schemeClr val="bg1"/>
                </a:solidFill>
                <a:latin typeface="PrudentialModern Medium" pitchFamily="2" charset="77"/>
              </a:rPr>
              <a:t>#Prudential150</a:t>
            </a:r>
          </a:p>
        </p:txBody>
      </p:sp>
      <p:pic>
        <p:nvPicPr>
          <p:cNvPr id="20" name="Picture 19">
            <a:extLst>
              <a:ext uri="{FF2B5EF4-FFF2-40B4-BE49-F238E27FC236}">
                <a16:creationId xmlns:a16="http://schemas.microsoft.com/office/drawing/2014/main" id="{AC9E6049-DAE2-5809-0D0F-A3F2D0C7A46C}"/>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7877914" y="5607367"/>
            <a:ext cx="576537" cy="513921"/>
          </a:xfrm>
          <a:prstGeom prst="rect">
            <a:avLst/>
          </a:prstGeom>
        </p:spPr>
      </p:pic>
      <p:sp>
        <p:nvSpPr>
          <p:cNvPr id="15" name="Slide Number Placeholder 2">
            <a:extLst>
              <a:ext uri="{FF2B5EF4-FFF2-40B4-BE49-F238E27FC236}">
                <a16:creationId xmlns:a16="http://schemas.microsoft.com/office/drawing/2014/main" id="{2C6976FC-0EB9-E55E-9F8F-DBB539C7BDD7}"/>
              </a:ext>
            </a:extLst>
          </p:cNvPr>
          <p:cNvSpPr txBox="1">
            <a:spLocks/>
          </p:cNvSpPr>
          <p:nvPr/>
        </p:nvSpPr>
        <p:spPr>
          <a:xfrm>
            <a:off x="10850811" y="6363803"/>
            <a:ext cx="731600" cy="5248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00000000-1234-1234-1234-123412341234}" type="slidenum">
              <a:rPr lang="en" sz="800" b="1" smtClean="0">
                <a:solidFill>
                  <a:schemeClr val="bg1"/>
                </a:solidFill>
                <a:latin typeface="PrudentialModern Bold SemiConde" pitchFamily="2" charset="77"/>
                <a:sym typeface="Barlow Condensed"/>
              </a:rPr>
              <a:pPr algn="r">
                <a:defRPr/>
              </a:pPr>
              <a:t>45</a:t>
            </a:fld>
            <a:endParaRPr lang="en" sz="800" b="1" dirty="0">
              <a:solidFill>
                <a:schemeClr val="bg1"/>
              </a:solidFill>
              <a:latin typeface="PrudentialModern Bold SemiConde" pitchFamily="2" charset="77"/>
              <a:sym typeface="Barlow Condensed"/>
            </a:endParaRPr>
          </a:p>
        </p:txBody>
      </p:sp>
      <p:sp>
        <p:nvSpPr>
          <p:cNvPr id="17" name="Google Shape;44;p8">
            <a:extLst>
              <a:ext uri="{FF2B5EF4-FFF2-40B4-BE49-F238E27FC236}">
                <a16:creationId xmlns:a16="http://schemas.microsoft.com/office/drawing/2014/main" id="{294EAE23-4F12-43A4-D5E0-152F0E76EE5F}"/>
              </a:ext>
            </a:extLst>
          </p:cNvPr>
          <p:cNvSpPr txBox="1"/>
          <p:nvPr/>
        </p:nvSpPr>
        <p:spPr>
          <a:xfrm>
            <a:off x="669311" y="2356618"/>
            <a:ext cx="6364667" cy="872034"/>
          </a:xfrm>
          <a:prstGeom prst="rect">
            <a:avLst/>
          </a:prstGeom>
          <a:noFill/>
          <a:ln>
            <a:noFill/>
          </a:ln>
        </p:spPr>
        <p:txBody>
          <a:bodyPr spcFirstLastPara="1" wrap="square" lIns="0" tIns="0" rIns="0" bIns="0" anchor="t" anchorCtr="0">
            <a:spAutoFit/>
          </a:bodyPr>
          <a:lstStyle/>
          <a:p>
            <a:pPr marL="0" lvl="0" indent="0" algn="l" rtl="0">
              <a:lnSpc>
                <a:spcPts val="3420"/>
              </a:lnSpc>
              <a:spcBef>
                <a:spcPts val="0"/>
              </a:spcBef>
              <a:spcAft>
                <a:spcPts val="0"/>
              </a:spcAft>
              <a:buNone/>
            </a:pPr>
            <a:r>
              <a:rPr lang="en-US" sz="3600" b="1" dirty="0">
                <a:solidFill>
                  <a:srgbClr val="001F45"/>
                </a:solidFill>
                <a:latin typeface="PrudentialModern Bold SemiConde" pitchFamily="2" charset="77"/>
                <a:ea typeface="Barlow Condensed Medium"/>
                <a:cs typeface="Barlow Condensed Medium"/>
                <a:sym typeface="Barlow Condensed Medium"/>
              </a:rPr>
              <a:t>PULL UP BANNER</a:t>
            </a:r>
          </a:p>
          <a:p>
            <a:pPr marL="0" lvl="0" indent="0" algn="l" rtl="0">
              <a:lnSpc>
                <a:spcPts val="3420"/>
              </a:lnSpc>
              <a:spcBef>
                <a:spcPts val="0"/>
              </a:spcBef>
              <a:spcAft>
                <a:spcPts val="0"/>
              </a:spcAft>
              <a:buNone/>
            </a:pPr>
            <a:r>
              <a:rPr lang="en-US" sz="3600" b="1" i="0" dirty="0">
                <a:solidFill>
                  <a:srgbClr val="007BC3"/>
                </a:solidFill>
                <a:latin typeface="PrudentialModern Bold SemiConde" pitchFamily="2" charset="77"/>
                <a:ea typeface="Barlow Condensed Medium"/>
                <a:cs typeface="Barlow Condensed Medium"/>
                <a:sym typeface="Barlow Condensed Medium"/>
              </a:rPr>
              <a:t>FOR INTERNAL USE ONLY</a:t>
            </a:r>
          </a:p>
        </p:txBody>
      </p:sp>
      <p:sp>
        <p:nvSpPr>
          <p:cNvPr id="22" name="Google Shape;44;p8">
            <a:extLst>
              <a:ext uri="{FF2B5EF4-FFF2-40B4-BE49-F238E27FC236}">
                <a16:creationId xmlns:a16="http://schemas.microsoft.com/office/drawing/2014/main" id="{6CE4A1E8-C700-E146-B309-4074E7BBE822}"/>
              </a:ext>
            </a:extLst>
          </p:cNvPr>
          <p:cNvSpPr txBox="1"/>
          <p:nvPr/>
        </p:nvSpPr>
        <p:spPr>
          <a:xfrm>
            <a:off x="1954034" y="223714"/>
            <a:ext cx="1293991" cy="107722"/>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US" sz="700" b="1" i="0" dirty="0">
                <a:solidFill>
                  <a:srgbClr val="001F45"/>
                </a:solidFill>
                <a:latin typeface="PrudentialModern Bold SemiConde" pitchFamily="2" charset="77"/>
                <a:ea typeface="Barlow Condensed Medium"/>
                <a:cs typeface="Barlow Condensed Medium"/>
                <a:sym typeface="Barlow Condensed Medium"/>
              </a:rPr>
              <a:t>EVENT ASSETS</a:t>
            </a:r>
          </a:p>
        </p:txBody>
      </p:sp>
      <p:sp>
        <p:nvSpPr>
          <p:cNvPr id="2" name="TextBox 1">
            <a:extLst>
              <a:ext uri="{FF2B5EF4-FFF2-40B4-BE49-F238E27FC236}">
                <a16:creationId xmlns:a16="http://schemas.microsoft.com/office/drawing/2014/main" id="{63099339-3B02-91DF-078F-3E74B9E371A3}"/>
              </a:ext>
            </a:extLst>
          </p:cNvPr>
          <p:cNvSpPr txBox="1"/>
          <p:nvPr/>
        </p:nvSpPr>
        <p:spPr>
          <a:xfrm>
            <a:off x="523401" y="6276307"/>
            <a:ext cx="6385560" cy="215444"/>
          </a:xfrm>
          <a:prstGeom prst="rect">
            <a:avLst/>
          </a:prstGeom>
          <a:noFill/>
        </p:spPr>
        <p:txBody>
          <a:bodyPr wrap="square">
            <a:spAutoFit/>
          </a:bodyPr>
          <a:lstStyle/>
          <a:p>
            <a:r>
              <a:rPr lang="en-GB" sz="800" u="none" strike="noStrike" dirty="0">
                <a:solidFill>
                  <a:schemeClr val="bg1"/>
                </a:solidFill>
                <a:effectLst/>
                <a:latin typeface="PrudentialModern Medium" pitchFamily="2" charset="77"/>
              </a:rPr>
              <a:t>1081381-00001-00</a:t>
            </a:r>
            <a:endParaRPr lang="en-US" sz="800" dirty="0">
              <a:solidFill>
                <a:schemeClr val="bg1"/>
              </a:solidFill>
              <a:latin typeface="PrudentialModern Medium" pitchFamily="2" charset="77"/>
            </a:endParaRPr>
          </a:p>
        </p:txBody>
      </p:sp>
    </p:spTree>
    <p:extLst>
      <p:ext uri="{BB962C8B-B14F-4D97-AF65-F5344CB8AC3E}">
        <p14:creationId xmlns:p14="http://schemas.microsoft.com/office/powerpoint/2010/main" val="5896774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9346116-633A-227B-D56D-67999EF5628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3" name="Google Shape;43;p8">
            <a:extLst>
              <a:ext uri="{FF2B5EF4-FFF2-40B4-BE49-F238E27FC236}">
                <a16:creationId xmlns:a16="http://schemas.microsoft.com/office/drawing/2014/main" id="{AD77DC1D-7D93-6AD8-2088-BF9028ED75B6}"/>
              </a:ext>
            </a:extLst>
          </p:cNvPr>
          <p:cNvSpPr txBox="1"/>
          <p:nvPr/>
        </p:nvSpPr>
        <p:spPr>
          <a:xfrm>
            <a:off x="607633" y="223714"/>
            <a:ext cx="1291189" cy="107722"/>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US" sz="700" b="1" i="0" dirty="0">
                <a:solidFill>
                  <a:srgbClr val="001F45"/>
                </a:solidFill>
                <a:latin typeface="PrudentialModern Bold SemiConde" pitchFamily="2" charset="77"/>
                <a:ea typeface="Barlow Condensed Medium"/>
                <a:cs typeface="Barlow Condensed Medium"/>
                <a:sym typeface="Barlow Condensed Medium"/>
              </a:rPr>
              <a:t>150</a:t>
            </a:r>
            <a:r>
              <a:rPr lang="en-US" sz="700" b="1" i="0" baseline="30000" dirty="0">
                <a:solidFill>
                  <a:srgbClr val="001F45"/>
                </a:solidFill>
                <a:latin typeface="PrudentialModern Bold SemiConde" pitchFamily="2" charset="77"/>
                <a:ea typeface="Barlow Condensed Medium"/>
                <a:cs typeface="Barlow Condensed Medium"/>
                <a:sym typeface="Barlow Condensed Medium"/>
              </a:rPr>
              <a:t>TH</a:t>
            </a:r>
            <a:r>
              <a:rPr lang="en-US" sz="700" b="1" i="0" dirty="0">
                <a:solidFill>
                  <a:srgbClr val="001F45"/>
                </a:solidFill>
                <a:latin typeface="PrudentialModern Bold SemiConde" pitchFamily="2" charset="77"/>
                <a:ea typeface="Barlow Condensed Medium"/>
                <a:cs typeface="Barlow Condensed Medium"/>
                <a:sym typeface="Barlow Condensed Medium"/>
              </a:rPr>
              <a:t> ANNIVERSARY </a:t>
            </a:r>
          </a:p>
        </p:txBody>
      </p:sp>
      <p:sp>
        <p:nvSpPr>
          <p:cNvPr id="9" name="Oval 8">
            <a:extLst>
              <a:ext uri="{FF2B5EF4-FFF2-40B4-BE49-F238E27FC236}">
                <a16:creationId xmlns:a16="http://schemas.microsoft.com/office/drawing/2014/main" id="{16071CEE-FB1D-14C1-D111-3E533CBD6486}"/>
              </a:ext>
            </a:extLst>
          </p:cNvPr>
          <p:cNvSpPr/>
          <p:nvPr/>
        </p:nvSpPr>
        <p:spPr>
          <a:xfrm>
            <a:off x="-7671684" y="1442393"/>
            <a:ext cx="178589" cy="178589"/>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1F3A5A55-37EF-0413-151F-A1DE44878D27}"/>
              </a:ext>
            </a:extLst>
          </p:cNvPr>
          <p:cNvSpPr/>
          <p:nvPr/>
        </p:nvSpPr>
        <p:spPr>
          <a:xfrm>
            <a:off x="-7276829" y="1442393"/>
            <a:ext cx="178589" cy="178589"/>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3AD92AC5-48CC-8FF9-882F-BF0F1780EACB}"/>
              </a:ext>
            </a:extLst>
          </p:cNvPr>
          <p:cNvSpPr/>
          <p:nvPr/>
        </p:nvSpPr>
        <p:spPr>
          <a:xfrm>
            <a:off x="-6902756" y="1442393"/>
            <a:ext cx="178589" cy="178589"/>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B00E3C00-3901-8230-DBE9-8F92AEE4595B}"/>
              </a:ext>
            </a:extLst>
          </p:cNvPr>
          <p:cNvGrpSpPr/>
          <p:nvPr/>
        </p:nvGrpSpPr>
        <p:grpSpPr>
          <a:xfrm>
            <a:off x="7716837" y="622301"/>
            <a:ext cx="2738437" cy="5714179"/>
            <a:chOff x="7716837" y="622300"/>
            <a:chExt cx="2738437" cy="6185062"/>
          </a:xfrm>
        </p:grpSpPr>
        <p:sp>
          <p:nvSpPr>
            <p:cNvPr id="7" name="Rectangle 6">
              <a:extLst>
                <a:ext uri="{FF2B5EF4-FFF2-40B4-BE49-F238E27FC236}">
                  <a16:creationId xmlns:a16="http://schemas.microsoft.com/office/drawing/2014/main" id="{46FE2F75-1458-5E30-00C5-6CDC0A6916B7}"/>
                </a:ext>
              </a:extLst>
            </p:cNvPr>
            <p:cNvSpPr/>
            <p:nvPr/>
          </p:nvSpPr>
          <p:spPr>
            <a:xfrm>
              <a:off x="7758113" y="671514"/>
              <a:ext cx="2640012" cy="6135848"/>
            </a:xfrm>
            <a:prstGeom prst="rect">
              <a:avLst/>
            </a:prstGeom>
            <a:solidFill>
              <a:srgbClr val="001F4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9BB52BF2-D7DF-4344-02A8-2E52C1CC7584}"/>
                </a:ext>
              </a:extLst>
            </p:cNvPr>
            <p:cNvSpPr/>
            <p:nvPr/>
          </p:nvSpPr>
          <p:spPr>
            <a:xfrm>
              <a:off x="7716837" y="622300"/>
              <a:ext cx="2738437" cy="49213"/>
            </a:xfrm>
            <a:prstGeom prst="rect">
              <a:avLst/>
            </a:prstGeom>
            <a:solidFill>
              <a:schemeClr val="bg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TextBox 4">
            <a:extLst>
              <a:ext uri="{FF2B5EF4-FFF2-40B4-BE49-F238E27FC236}">
                <a16:creationId xmlns:a16="http://schemas.microsoft.com/office/drawing/2014/main" id="{73969D32-8F26-01FE-297E-67231EDB3FE3}"/>
              </a:ext>
            </a:extLst>
          </p:cNvPr>
          <p:cNvSpPr txBox="1"/>
          <p:nvPr/>
        </p:nvSpPr>
        <p:spPr>
          <a:xfrm>
            <a:off x="7915077" y="3967667"/>
            <a:ext cx="2253324" cy="2744982"/>
          </a:xfrm>
          <a:prstGeom prst="rect">
            <a:avLst/>
          </a:prstGeom>
          <a:noFill/>
        </p:spPr>
        <p:txBody>
          <a:bodyPr wrap="square">
            <a:spAutoFit/>
          </a:bodyPr>
          <a:lstStyle/>
          <a:p>
            <a:pPr>
              <a:lnSpc>
                <a:spcPts val="4080"/>
              </a:lnSpc>
            </a:pPr>
            <a:r>
              <a:rPr lang="en-US" sz="4800" b="1" dirty="0">
                <a:solidFill>
                  <a:srgbClr val="017BC3"/>
                </a:solidFill>
                <a:latin typeface="PrudentialModern Bold SemiConde" pitchFamily="2" charset="77"/>
              </a:rPr>
              <a:t>2024</a:t>
            </a:r>
          </a:p>
          <a:p>
            <a:pPr>
              <a:lnSpc>
                <a:spcPts val="4080"/>
              </a:lnSpc>
            </a:pPr>
            <a:r>
              <a:rPr lang="en-US" sz="4800" b="1" dirty="0">
                <a:solidFill>
                  <a:schemeClr val="bg1"/>
                </a:solidFill>
                <a:latin typeface="PrudentialModern Bold SemiConde" pitchFamily="2" charset="77"/>
              </a:rPr>
              <a:t>GLOBAL</a:t>
            </a:r>
          </a:p>
          <a:p>
            <a:pPr>
              <a:lnSpc>
                <a:spcPts val="4080"/>
              </a:lnSpc>
            </a:pPr>
            <a:r>
              <a:rPr lang="en-US" sz="4800" b="1" dirty="0">
                <a:solidFill>
                  <a:schemeClr val="bg1"/>
                </a:solidFill>
                <a:latin typeface="PrudentialModern Bold SemiConde" pitchFamily="2" charset="77"/>
              </a:rPr>
              <a:t>TOWN</a:t>
            </a:r>
          </a:p>
          <a:p>
            <a:pPr>
              <a:lnSpc>
                <a:spcPts val="4080"/>
              </a:lnSpc>
            </a:pPr>
            <a:r>
              <a:rPr lang="en-US" sz="4800" b="1" dirty="0">
                <a:solidFill>
                  <a:schemeClr val="bg1"/>
                </a:solidFill>
                <a:latin typeface="PrudentialModern Bold SemiConde" pitchFamily="2" charset="77"/>
              </a:rPr>
              <a:t>HALL</a:t>
            </a:r>
          </a:p>
          <a:p>
            <a:pPr>
              <a:lnSpc>
                <a:spcPts val="4080"/>
              </a:lnSpc>
            </a:pPr>
            <a:endParaRPr lang="en-US" sz="4800" b="1" dirty="0">
              <a:solidFill>
                <a:srgbClr val="017BC3"/>
              </a:solidFill>
              <a:latin typeface="PrudentialModern Bold SemiConde" pitchFamily="2" charset="77"/>
            </a:endParaRPr>
          </a:p>
        </p:txBody>
      </p:sp>
      <p:pic>
        <p:nvPicPr>
          <p:cNvPr id="13" name="Picture 12">
            <a:extLst>
              <a:ext uri="{FF2B5EF4-FFF2-40B4-BE49-F238E27FC236}">
                <a16:creationId xmlns:a16="http://schemas.microsoft.com/office/drawing/2014/main" id="{A7AEE610-C934-ECD0-2885-77F7EB31B3E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16200000">
            <a:off x="8301888" y="1248646"/>
            <a:ext cx="2681288" cy="1508224"/>
          </a:xfrm>
          <a:prstGeom prst="rect">
            <a:avLst/>
          </a:prstGeom>
        </p:spPr>
      </p:pic>
      <p:sp>
        <p:nvSpPr>
          <p:cNvPr id="4" name="Slide Number Placeholder 2">
            <a:extLst>
              <a:ext uri="{FF2B5EF4-FFF2-40B4-BE49-F238E27FC236}">
                <a16:creationId xmlns:a16="http://schemas.microsoft.com/office/drawing/2014/main" id="{468BE70E-618F-F0AF-D0E4-4333FD201BB1}"/>
              </a:ext>
            </a:extLst>
          </p:cNvPr>
          <p:cNvSpPr txBox="1">
            <a:spLocks/>
          </p:cNvSpPr>
          <p:nvPr/>
        </p:nvSpPr>
        <p:spPr>
          <a:xfrm>
            <a:off x="10850811" y="6363803"/>
            <a:ext cx="731600" cy="5248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00000000-1234-1234-1234-123412341234}" type="slidenum">
              <a:rPr lang="en" sz="800" b="1" smtClean="0">
                <a:solidFill>
                  <a:schemeClr val="bg1"/>
                </a:solidFill>
                <a:latin typeface="PrudentialModern Bold SemiConde" pitchFamily="2" charset="77"/>
                <a:sym typeface="Barlow Condensed"/>
              </a:rPr>
              <a:pPr algn="r">
                <a:defRPr/>
              </a:pPr>
              <a:t>46</a:t>
            </a:fld>
            <a:endParaRPr lang="en" sz="800" b="1" dirty="0">
              <a:solidFill>
                <a:schemeClr val="bg1"/>
              </a:solidFill>
              <a:latin typeface="PrudentialModern Bold SemiConde" pitchFamily="2" charset="77"/>
              <a:sym typeface="Barlow Condensed"/>
            </a:endParaRPr>
          </a:p>
        </p:txBody>
      </p:sp>
      <p:sp>
        <p:nvSpPr>
          <p:cNvPr id="15" name="Google Shape;44;p8">
            <a:extLst>
              <a:ext uri="{FF2B5EF4-FFF2-40B4-BE49-F238E27FC236}">
                <a16:creationId xmlns:a16="http://schemas.microsoft.com/office/drawing/2014/main" id="{42854878-9141-89F2-EE06-DD5272CA2886}"/>
              </a:ext>
            </a:extLst>
          </p:cNvPr>
          <p:cNvSpPr txBox="1"/>
          <p:nvPr/>
        </p:nvSpPr>
        <p:spPr>
          <a:xfrm>
            <a:off x="669311" y="2356618"/>
            <a:ext cx="6364667" cy="436017"/>
          </a:xfrm>
          <a:prstGeom prst="rect">
            <a:avLst/>
          </a:prstGeom>
          <a:noFill/>
          <a:ln>
            <a:noFill/>
          </a:ln>
        </p:spPr>
        <p:txBody>
          <a:bodyPr spcFirstLastPara="1" wrap="square" lIns="0" tIns="0" rIns="0" bIns="0" anchor="t" anchorCtr="0">
            <a:spAutoFit/>
          </a:bodyPr>
          <a:lstStyle/>
          <a:p>
            <a:pPr marL="0" lvl="0" indent="0" algn="l" rtl="0">
              <a:lnSpc>
                <a:spcPts val="3420"/>
              </a:lnSpc>
              <a:spcBef>
                <a:spcPts val="0"/>
              </a:spcBef>
              <a:spcAft>
                <a:spcPts val="0"/>
              </a:spcAft>
              <a:buNone/>
            </a:pPr>
            <a:r>
              <a:rPr lang="en-US" sz="3600" b="1" dirty="0">
                <a:solidFill>
                  <a:srgbClr val="001F45"/>
                </a:solidFill>
                <a:latin typeface="PrudentialModern Bold SemiConde" pitchFamily="2" charset="77"/>
                <a:ea typeface="Barlow Condensed Medium"/>
                <a:cs typeface="Barlow Condensed Medium"/>
                <a:sym typeface="Barlow Condensed Medium"/>
              </a:rPr>
              <a:t>PULL UP BANNER</a:t>
            </a:r>
          </a:p>
        </p:txBody>
      </p:sp>
      <p:sp>
        <p:nvSpPr>
          <p:cNvPr id="16" name="Google Shape;44;p8">
            <a:extLst>
              <a:ext uri="{FF2B5EF4-FFF2-40B4-BE49-F238E27FC236}">
                <a16:creationId xmlns:a16="http://schemas.microsoft.com/office/drawing/2014/main" id="{987A6032-75B3-D9F7-4352-72CB3F6D686C}"/>
              </a:ext>
            </a:extLst>
          </p:cNvPr>
          <p:cNvSpPr txBox="1"/>
          <p:nvPr/>
        </p:nvSpPr>
        <p:spPr>
          <a:xfrm>
            <a:off x="1954034" y="223714"/>
            <a:ext cx="1293991" cy="107722"/>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US" sz="700" b="1" i="0" dirty="0">
                <a:solidFill>
                  <a:srgbClr val="001F45"/>
                </a:solidFill>
                <a:latin typeface="PrudentialModern Bold SemiConde" pitchFamily="2" charset="77"/>
                <a:ea typeface="Barlow Condensed Medium"/>
                <a:cs typeface="Barlow Condensed Medium"/>
                <a:sym typeface="Barlow Condensed Medium"/>
              </a:rPr>
              <a:t>EVENT ASSETS</a:t>
            </a:r>
          </a:p>
        </p:txBody>
      </p:sp>
      <p:sp>
        <p:nvSpPr>
          <p:cNvPr id="2" name="TextBox 1">
            <a:extLst>
              <a:ext uri="{FF2B5EF4-FFF2-40B4-BE49-F238E27FC236}">
                <a16:creationId xmlns:a16="http://schemas.microsoft.com/office/drawing/2014/main" id="{0B4B08C9-5D37-ABDA-D47A-8D6529FAEAA1}"/>
              </a:ext>
            </a:extLst>
          </p:cNvPr>
          <p:cNvSpPr txBox="1"/>
          <p:nvPr/>
        </p:nvSpPr>
        <p:spPr>
          <a:xfrm>
            <a:off x="523401" y="6276307"/>
            <a:ext cx="6385560" cy="215444"/>
          </a:xfrm>
          <a:prstGeom prst="rect">
            <a:avLst/>
          </a:prstGeom>
          <a:noFill/>
        </p:spPr>
        <p:txBody>
          <a:bodyPr wrap="square">
            <a:spAutoFit/>
          </a:bodyPr>
          <a:lstStyle/>
          <a:p>
            <a:r>
              <a:rPr lang="en-GB" sz="800" u="none" strike="noStrike" dirty="0">
                <a:solidFill>
                  <a:schemeClr val="bg1"/>
                </a:solidFill>
                <a:effectLst/>
                <a:latin typeface="PrudentialModern Medium" pitchFamily="2" charset="77"/>
              </a:rPr>
              <a:t>1081381-00001-00</a:t>
            </a:r>
            <a:endParaRPr lang="en-US" sz="800" dirty="0">
              <a:solidFill>
                <a:schemeClr val="bg1"/>
              </a:solidFill>
              <a:latin typeface="PrudentialModern Medium" pitchFamily="2" charset="77"/>
            </a:endParaRPr>
          </a:p>
        </p:txBody>
      </p:sp>
    </p:spTree>
    <p:extLst>
      <p:ext uri="{BB962C8B-B14F-4D97-AF65-F5344CB8AC3E}">
        <p14:creationId xmlns:p14="http://schemas.microsoft.com/office/powerpoint/2010/main" val="396837605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8B70244F-0595-6F57-293D-2EA6459D751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12344399" cy="6858000"/>
          </a:xfrm>
          <a:prstGeom prst="rect">
            <a:avLst/>
          </a:prstGeom>
        </p:spPr>
      </p:pic>
      <p:sp>
        <p:nvSpPr>
          <p:cNvPr id="3" name="Google Shape;43;p8">
            <a:extLst>
              <a:ext uri="{FF2B5EF4-FFF2-40B4-BE49-F238E27FC236}">
                <a16:creationId xmlns:a16="http://schemas.microsoft.com/office/drawing/2014/main" id="{AD77DC1D-7D93-6AD8-2088-BF9028ED75B6}"/>
              </a:ext>
            </a:extLst>
          </p:cNvPr>
          <p:cNvSpPr txBox="1"/>
          <p:nvPr/>
        </p:nvSpPr>
        <p:spPr>
          <a:xfrm>
            <a:off x="607633" y="223714"/>
            <a:ext cx="1291189" cy="107722"/>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US" sz="700" b="1" i="0" dirty="0">
                <a:solidFill>
                  <a:srgbClr val="001F45"/>
                </a:solidFill>
                <a:latin typeface="PrudentialModern Bold SemiConde" pitchFamily="2" charset="77"/>
                <a:ea typeface="Barlow Condensed Medium"/>
                <a:cs typeface="Barlow Condensed Medium"/>
                <a:sym typeface="Barlow Condensed Medium"/>
              </a:rPr>
              <a:t>150</a:t>
            </a:r>
            <a:r>
              <a:rPr lang="en-US" sz="700" b="1" i="0" baseline="30000" dirty="0">
                <a:solidFill>
                  <a:srgbClr val="001F45"/>
                </a:solidFill>
                <a:latin typeface="PrudentialModern Bold SemiConde" pitchFamily="2" charset="77"/>
                <a:ea typeface="Barlow Condensed Medium"/>
                <a:cs typeface="Barlow Condensed Medium"/>
                <a:sym typeface="Barlow Condensed Medium"/>
              </a:rPr>
              <a:t>TH</a:t>
            </a:r>
            <a:r>
              <a:rPr lang="en-US" sz="700" b="1" i="0" dirty="0">
                <a:solidFill>
                  <a:srgbClr val="001F45"/>
                </a:solidFill>
                <a:latin typeface="PrudentialModern Bold SemiConde" pitchFamily="2" charset="77"/>
                <a:ea typeface="Barlow Condensed Medium"/>
                <a:cs typeface="Barlow Condensed Medium"/>
                <a:sym typeface="Barlow Condensed Medium"/>
              </a:rPr>
              <a:t> ANNIVERSARY </a:t>
            </a:r>
          </a:p>
        </p:txBody>
      </p:sp>
      <p:sp>
        <p:nvSpPr>
          <p:cNvPr id="9" name="Oval 8">
            <a:extLst>
              <a:ext uri="{FF2B5EF4-FFF2-40B4-BE49-F238E27FC236}">
                <a16:creationId xmlns:a16="http://schemas.microsoft.com/office/drawing/2014/main" id="{16071CEE-FB1D-14C1-D111-3E533CBD6486}"/>
              </a:ext>
            </a:extLst>
          </p:cNvPr>
          <p:cNvSpPr/>
          <p:nvPr/>
        </p:nvSpPr>
        <p:spPr>
          <a:xfrm>
            <a:off x="-7671684" y="1442393"/>
            <a:ext cx="178589" cy="178589"/>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1F3A5A55-37EF-0413-151F-A1DE44878D27}"/>
              </a:ext>
            </a:extLst>
          </p:cNvPr>
          <p:cNvSpPr/>
          <p:nvPr/>
        </p:nvSpPr>
        <p:spPr>
          <a:xfrm>
            <a:off x="-7276829" y="1442393"/>
            <a:ext cx="178589" cy="178589"/>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3AD92AC5-48CC-8FF9-882F-BF0F1780EACB}"/>
              </a:ext>
            </a:extLst>
          </p:cNvPr>
          <p:cNvSpPr/>
          <p:nvPr/>
        </p:nvSpPr>
        <p:spPr>
          <a:xfrm>
            <a:off x="-6902756" y="1442393"/>
            <a:ext cx="178589" cy="178589"/>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2">
            <a:extLst>
              <a:ext uri="{FF2B5EF4-FFF2-40B4-BE49-F238E27FC236}">
                <a16:creationId xmlns:a16="http://schemas.microsoft.com/office/drawing/2014/main" id="{16F6DD9E-2B17-54E5-EFD0-7CCA302EA5EA}"/>
              </a:ext>
            </a:extLst>
          </p:cNvPr>
          <p:cNvSpPr txBox="1">
            <a:spLocks/>
          </p:cNvSpPr>
          <p:nvPr/>
        </p:nvSpPr>
        <p:spPr>
          <a:xfrm>
            <a:off x="10850811" y="6363803"/>
            <a:ext cx="731600" cy="5248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00000000-1234-1234-1234-123412341234}" type="slidenum">
              <a:rPr lang="en" sz="800" b="1" smtClean="0">
                <a:solidFill>
                  <a:srgbClr val="001F45"/>
                </a:solidFill>
                <a:latin typeface="PrudentialModern Bold SemiConde" pitchFamily="2" charset="77"/>
                <a:sym typeface="Barlow Condensed"/>
              </a:rPr>
              <a:pPr algn="r">
                <a:defRPr/>
              </a:pPr>
              <a:t>47</a:t>
            </a:fld>
            <a:endParaRPr lang="en" sz="800" b="1" dirty="0">
              <a:solidFill>
                <a:srgbClr val="001F45"/>
              </a:solidFill>
              <a:latin typeface="PrudentialModern Bold SemiConde" pitchFamily="2" charset="77"/>
              <a:sym typeface="Barlow Condensed"/>
            </a:endParaRPr>
          </a:p>
        </p:txBody>
      </p:sp>
      <p:sp>
        <p:nvSpPr>
          <p:cNvPr id="5" name="Google Shape;44;p8">
            <a:extLst>
              <a:ext uri="{FF2B5EF4-FFF2-40B4-BE49-F238E27FC236}">
                <a16:creationId xmlns:a16="http://schemas.microsoft.com/office/drawing/2014/main" id="{DAA688CF-CD95-DF2C-F41C-4DC72F13E819}"/>
              </a:ext>
            </a:extLst>
          </p:cNvPr>
          <p:cNvSpPr txBox="1"/>
          <p:nvPr/>
        </p:nvSpPr>
        <p:spPr>
          <a:xfrm>
            <a:off x="669311" y="5557018"/>
            <a:ext cx="6364667" cy="872034"/>
          </a:xfrm>
          <a:prstGeom prst="rect">
            <a:avLst/>
          </a:prstGeom>
          <a:noFill/>
          <a:ln>
            <a:noFill/>
          </a:ln>
        </p:spPr>
        <p:txBody>
          <a:bodyPr spcFirstLastPara="1" wrap="square" lIns="0" tIns="0" rIns="0" bIns="0" anchor="t" anchorCtr="0">
            <a:spAutoFit/>
          </a:bodyPr>
          <a:lstStyle/>
          <a:p>
            <a:pPr marL="0" lvl="0" indent="0" algn="l" rtl="0">
              <a:lnSpc>
                <a:spcPts val="3420"/>
              </a:lnSpc>
              <a:spcBef>
                <a:spcPts val="0"/>
              </a:spcBef>
              <a:spcAft>
                <a:spcPts val="0"/>
              </a:spcAft>
              <a:buNone/>
            </a:pPr>
            <a:r>
              <a:rPr lang="en-US" sz="3600" b="1" dirty="0">
                <a:solidFill>
                  <a:srgbClr val="001F45"/>
                </a:solidFill>
                <a:latin typeface="PrudentialModern Bold SemiConde" pitchFamily="2" charset="77"/>
                <a:ea typeface="Barlow Condensed Medium"/>
                <a:cs typeface="Barlow Condensed Medium"/>
                <a:sym typeface="Barlow Condensed Medium"/>
              </a:rPr>
              <a:t>TABLECLOTH</a:t>
            </a:r>
            <a:br>
              <a:rPr lang="en-US" sz="3600" b="1" dirty="0">
                <a:solidFill>
                  <a:srgbClr val="001F45"/>
                </a:solidFill>
                <a:latin typeface="PrudentialModern Bold SemiConde" pitchFamily="2" charset="77"/>
                <a:ea typeface="Barlow Condensed Medium"/>
                <a:cs typeface="Barlow Condensed Medium"/>
                <a:sym typeface="Barlow Condensed Medium"/>
              </a:rPr>
            </a:br>
            <a:endParaRPr lang="en-US" sz="3600" b="1" i="0" dirty="0">
              <a:solidFill>
                <a:srgbClr val="007BC3"/>
              </a:solidFill>
              <a:latin typeface="PrudentialModern Bold SemiConde" pitchFamily="2" charset="77"/>
              <a:ea typeface="Barlow Condensed Medium"/>
              <a:cs typeface="Barlow Condensed Medium"/>
              <a:sym typeface="Barlow Condensed Medium"/>
            </a:endParaRPr>
          </a:p>
        </p:txBody>
      </p:sp>
      <p:sp>
        <p:nvSpPr>
          <p:cNvPr id="8" name="Google Shape;44;p8">
            <a:extLst>
              <a:ext uri="{FF2B5EF4-FFF2-40B4-BE49-F238E27FC236}">
                <a16:creationId xmlns:a16="http://schemas.microsoft.com/office/drawing/2014/main" id="{6130F781-BECA-B9AF-F7DE-E857CB084F90}"/>
              </a:ext>
            </a:extLst>
          </p:cNvPr>
          <p:cNvSpPr txBox="1"/>
          <p:nvPr/>
        </p:nvSpPr>
        <p:spPr>
          <a:xfrm>
            <a:off x="1954034" y="223714"/>
            <a:ext cx="1293991" cy="107722"/>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US" sz="700" b="1" i="0" dirty="0">
                <a:solidFill>
                  <a:srgbClr val="001F45"/>
                </a:solidFill>
                <a:latin typeface="PrudentialModern Bold SemiConde" pitchFamily="2" charset="77"/>
                <a:ea typeface="Barlow Condensed Medium"/>
                <a:cs typeface="Barlow Condensed Medium"/>
                <a:sym typeface="Barlow Condensed Medium"/>
              </a:rPr>
              <a:t>EVENT ASSETS</a:t>
            </a:r>
          </a:p>
        </p:txBody>
      </p:sp>
      <p:sp>
        <p:nvSpPr>
          <p:cNvPr id="2" name="TextBox 1">
            <a:extLst>
              <a:ext uri="{FF2B5EF4-FFF2-40B4-BE49-F238E27FC236}">
                <a16:creationId xmlns:a16="http://schemas.microsoft.com/office/drawing/2014/main" id="{44574749-C37B-CBEF-F59E-F7BA4BC3763A}"/>
              </a:ext>
            </a:extLst>
          </p:cNvPr>
          <p:cNvSpPr txBox="1"/>
          <p:nvPr/>
        </p:nvSpPr>
        <p:spPr>
          <a:xfrm>
            <a:off x="523401" y="6276307"/>
            <a:ext cx="6385560" cy="215444"/>
          </a:xfrm>
          <a:prstGeom prst="rect">
            <a:avLst/>
          </a:prstGeom>
          <a:noFill/>
        </p:spPr>
        <p:txBody>
          <a:bodyPr wrap="square">
            <a:spAutoFit/>
          </a:bodyPr>
          <a:lstStyle/>
          <a:p>
            <a:r>
              <a:rPr lang="en-GB" sz="800" u="none" strike="noStrike" dirty="0">
                <a:solidFill>
                  <a:srgbClr val="001F45"/>
                </a:solidFill>
                <a:effectLst/>
                <a:latin typeface="PrudentialModern Medium" pitchFamily="2" charset="77"/>
              </a:rPr>
              <a:t>1081381-00001-00</a:t>
            </a:r>
            <a:endParaRPr lang="en-US" sz="800" dirty="0">
              <a:solidFill>
                <a:srgbClr val="001F45"/>
              </a:solidFill>
              <a:latin typeface="PrudentialModern Medium" pitchFamily="2" charset="77"/>
            </a:endParaRPr>
          </a:p>
        </p:txBody>
      </p:sp>
    </p:spTree>
    <p:extLst>
      <p:ext uri="{BB962C8B-B14F-4D97-AF65-F5344CB8AC3E}">
        <p14:creationId xmlns:p14="http://schemas.microsoft.com/office/powerpoint/2010/main" val="48263422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7871622-8462-E23C-BBAA-F9770BEAC7E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
            <a:ext cx="12192000" cy="6904887"/>
          </a:xfrm>
          <a:prstGeom prst="rect">
            <a:avLst/>
          </a:prstGeom>
        </p:spPr>
      </p:pic>
      <p:sp>
        <p:nvSpPr>
          <p:cNvPr id="3" name="Google Shape;43;p8">
            <a:extLst>
              <a:ext uri="{FF2B5EF4-FFF2-40B4-BE49-F238E27FC236}">
                <a16:creationId xmlns:a16="http://schemas.microsoft.com/office/drawing/2014/main" id="{AD77DC1D-7D93-6AD8-2088-BF9028ED75B6}"/>
              </a:ext>
            </a:extLst>
          </p:cNvPr>
          <p:cNvSpPr txBox="1"/>
          <p:nvPr/>
        </p:nvSpPr>
        <p:spPr>
          <a:xfrm>
            <a:off x="607633" y="223714"/>
            <a:ext cx="1291189" cy="107722"/>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US" sz="700" b="1" i="0" dirty="0">
                <a:solidFill>
                  <a:srgbClr val="001F45"/>
                </a:solidFill>
                <a:latin typeface="PrudentialModern Bold SemiConde" pitchFamily="2" charset="77"/>
                <a:ea typeface="Barlow Condensed Medium"/>
                <a:cs typeface="Barlow Condensed Medium"/>
                <a:sym typeface="Barlow Condensed Medium"/>
              </a:rPr>
              <a:t>150</a:t>
            </a:r>
            <a:r>
              <a:rPr lang="en-US" sz="700" b="1" i="0" baseline="30000" dirty="0">
                <a:solidFill>
                  <a:srgbClr val="001F45"/>
                </a:solidFill>
                <a:latin typeface="PrudentialModern Bold SemiConde" pitchFamily="2" charset="77"/>
                <a:ea typeface="Barlow Condensed Medium"/>
                <a:cs typeface="Barlow Condensed Medium"/>
                <a:sym typeface="Barlow Condensed Medium"/>
              </a:rPr>
              <a:t>TH</a:t>
            </a:r>
            <a:r>
              <a:rPr lang="en-US" sz="700" b="1" i="0" dirty="0">
                <a:solidFill>
                  <a:srgbClr val="001F45"/>
                </a:solidFill>
                <a:latin typeface="PrudentialModern Bold SemiConde" pitchFamily="2" charset="77"/>
                <a:ea typeface="Barlow Condensed Medium"/>
                <a:cs typeface="Barlow Condensed Medium"/>
                <a:sym typeface="Barlow Condensed Medium"/>
              </a:rPr>
              <a:t> ANNIVERSARY </a:t>
            </a:r>
          </a:p>
        </p:txBody>
      </p:sp>
      <p:pic>
        <p:nvPicPr>
          <p:cNvPr id="24" name="Picture 23">
            <a:extLst>
              <a:ext uri="{FF2B5EF4-FFF2-40B4-BE49-F238E27FC236}">
                <a16:creationId xmlns:a16="http://schemas.microsoft.com/office/drawing/2014/main" id="{17853FDB-6590-1B1C-FEA7-CAB5FF845FF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56387" y="-7953943"/>
            <a:ext cx="5103852" cy="2870917"/>
          </a:xfrm>
          <a:prstGeom prst="rect">
            <a:avLst/>
          </a:prstGeom>
        </p:spPr>
      </p:pic>
      <p:sp>
        <p:nvSpPr>
          <p:cNvPr id="4" name="Slide Number Placeholder 2">
            <a:extLst>
              <a:ext uri="{FF2B5EF4-FFF2-40B4-BE49-F238E27FC236}">
                <a16:creationId xmlns:a16="http://schemas.microsoft.com/office/drawing/2014/main" id="{B5369460-F4F6-0814-4C13-C2A7A3134E12}"/>
              </a:ext>
            </a:extLst>
          </p:cNvPr>
          <p:cNvSpPr txBox="1">
            <a:spLocks/>
          </p:cNvSpPr>
          <p:nvPr/>
        </p:nvSpPr>
        <p:spPr>
          <a:xfrm>
            <a:off x="10850811" y="6363803"/>
            <a:ext cx="731600" cy="5248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00000000-1234-1234-1234-123412341234}" type="slidenum">
              <a:rPr lang="en" sz="800" b="1" smtClean="0">
                <a:solidFill>
                  <a:srgbClr val="001F45"/>
                </a:solidFill>
                <a:latin typeface="PrudentialModern Bold SemiConde" pitchFamily="2" charset="77"/>
                <a:sym typeface="Barlow Condensed"/>
              </a:rPr>
              <a:pPr algn="r">
                <a:defRPr/>
              </a:pPr>
              <a:t>48</a:t>
            </a:fld>
            <a:endParaRPr lang="en" sz="800" b="1" dirty="0">
              <a:solidFill>
                <a:srgbClr val="001F45"/>
              </a:solidFill>
              <a:latin typeface="PrudentialModern Bold SemiConde" pitchFamily="2" charset="77"/>
              <a:sym typeface="Barlow Condensed"/>
            </a:endParaRPr>
          </a:p>
        </p:txBody>
      </p:sp>
      <p:sp>
        <p:nvSpPr>
          <p:cNvPr id="5" name="Google Shape;44;p8">
            <a:extLst>
              <a:ext uri="{FF2B5EF4-FFF2-40B4-BE49-F238E27FC236}">
                <a16:creationId xmlns:a16="http://schemas.microsoft.com/office/drawing/2014/main" id="{34A15ABE-AF4B-59B2-52FA-28760008AC9B}"/>
              </a:ext>
            </a:extLst>
          </p:cNvPr>
          <p:cNvSpPr txBox="1"/>
          <p:nvPr/>
        </p:nvSpPr>
        <p:spPr>
          <a:xfrm>
            <a:off x="669311" y="2179113"/>
            <a:ext cx="2710887" cy="2180084"/>
          </a:xfrm>
          <a:prstGeom prst="rect">
            <a:avLst/>
          </a:prstGeom>
          <a:noFill/>
          <a:ln>
            <a:noFill/>
          </a:ln>
        </p:spPr>
        <p:txBody>
          <a:bodyPr spcFirstLastPara="1" wrap="square" lIns="0" tIns="0" rIns="0" bIns="0" anchor="t" anchorCtr="0">
            <a:spAutoFit/>
          </a:bodyPr>
          <a:lstStyle/>
          <a:p>
            <a:pPr marL="0" lvl="0" indent="0" algn="l" rtl="0">
              <a:lnSpc>
                <a:spcPts val="3420"/>
              </a:lnSpc>
              <a:spcBef>
                <a:spcPts val="0"/>
              </a:spcBef>
              <a:spcAft>
                <a:spcPts val="0"/>
              </a:spcAft>
              <a:buNone/>
            </a:pPr>
            <a:r>
              <a:rPr lang="en-US" sz="3600" b="1" dirty="0">
                <a:solidFill>
                  <a:srgbClr val="001F45"/>
                </a:solidFill>
                <a:latin typeface="PrudentialModern Bold SemiConde" pitchFamily="2" charset="77"/>
                <a:ea typeface="Barlow Condensed Medium"/>
                <a:cs typeface="Barlow Condensed Medium"/>
                <a:sym typeface="Barlow Condensed Medium"/>
              </a:rPr>
              <a:t>TENT CARDS</a:t>
            </a:r>
          </a:p>
          <a:p>
            <a:pPr>
              <a:lnSpc>
                <a:spcPts val="3420"/>
              </a:lnSpc>
            </a:pPr>
            <a:r>
              <a:rPr lang="en-US" sz="3600" b="1" i="0" dirty="0">
                <a:solidFill>
                  <a:srgbClr val="007BC3"/>
                </a:solidFill>
                <a:latin typeface="PrudentialModern Bold SemiConde" pitchFamily="2" charset="77"/>
                <a:ea typeface="Barlow Condensed Medium"/>
                <a:cs typeface="Barlow Condensed Medium"/>
                <a:sym typeface="Barlow Condensed Medium"/>
              </a:rPr>
              <a:t>FOR INTERNAL USE ONLY</a:t>
            </a:r>
          </a:p>
          <a:p>
            <a:pPr marL="0" lvl="0" indent="0" algn="l" rtl="0">
              <a:lnSpc>
                <a:spcPts val="3420"/>
              </a:lnSpc>
              <a:spcBef>
                <a:spcPts val="0"/>
              </a:spcBef>
              <a:spcAft>
                <a:spcPts val="0"/>
              </a:spcAft>
              <a:buNone/>
            </a:pPr>
            <a:br>
              <a:rPr lang="en-US" sz="3600" b="1" dirty="0">
                <a:solidFill>
                  <a:srgbClr val="001F45"/>
                </a:solidFill>
                <a:latin typeface="PrudentialModern Bold SemiConde" pitchFamily="2" charset="77"/>
                <a:ea typeface="Barlow Condensed Medium"/>
                <a:cs typeface="Barlow Condensed Medium"/>
                <a:sym typeface="Barlow Condensed Medium"/>
              </a:rPr>
            </a:br>
            <a:endParaRPr lang="en-US" sz="3600" b="1" i="0" dirty="0">
              <a:solidFill>
                <a:srgbClr val="007BC3"/>
              </a:solidFill>
              <a:latin typeface="PrudentialModern Bold SemiConde" pitchFamily="2" charset="77"/>
              <a:ea typeface="Barlow Condensed Medium"/>
              <a:cs typeface="Barlow Condensed Medium"/>
              <a:sym typeface="Barlow Condensed Medium"/>
            </a:endParaRPr>
          </a:p>
        </p:txBody>
      </p:sp>
      <p:sp>
        <p:nvSpPr>
          <p:cNvPr id="17" name="Google Shape;44;p8">
            <a:extLst>
              <a:ext uri="{FF2B5EF4-FFF2-40B4-BE49-F238E27FC236}">
                <a16:creationId xmlns:a16="http://schemas.microsoft.com/office/drawing/2014/main" id="{DBC65B2D-2D20-DE90-DC8B-4BE9E52CA49C}"/>
              </a:ext>
            </a:extLst>
          </p:cNvPr>
          <p:cNvSpPr txBox="1"/>
          <p:nvPr/>
        </p:nvSpPr>
        <p:spPr>
          <a:xfrm>
            <a:off x="1954034" y="223714"/>
            <a:ext cx="1293991" cy="107722"/>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US" sz="700" b="1" i="0" dirty="0">
                <a:solidFill>
                  <a:srgbClr val="001F45"/>
                </a:solidFill>
                <a:latin typeface="PrudentialModern Bold SemiConde" pitchFamily="2" charset="77"/>
                <a:ea typeface="Barlow Condensed Medium"/>
                <a:cs typeface="Barlow Condensed Medium"/>
                <a:sym typeface="Barlow Condensed Medium"/>
              </a:rPr>
              <a:t>EVENT ASSETS</a:t>
            </a:r>
          </a:p>
        </p:txBody>
      </p:sp>
      <p:sp>
        <p:nvSpPr>
          <p:cNvPr id="2" name="TextBox 1">
            <a:extLst>
              <a:ext uri="{FF2B5EF4-FFF2-40B4-BE49-F238E27FC236}">
                <a16:creationId xmlns:a16="http://schemas.microsoft.com/office/drawing/2014/main" id="{455C377A-8539-C46B-B6B5-B53E7DBE0D6E}"/>
              </a:ext>
            </a:extLst>
          </p:cNvPr>
          <p:cNvSpPr txBox="1"/>
          <p:nvPr/>
        </p:nvSpPr>
        <p:spPr>
          <a:xfrm>
            <a:off x="523401" y="6276307"/>
            <a:ext cx="6385560" cy="215444"/>
          </a:xfrm>
          <a:prstGeom prst="rect">
            <a:avLst/>
          </a:prstGeom>
          <a:noFill/>
        </p:spPr>
        <p:txBody>
          <a:bodyPr wrap="square">
            <a:spAutoFit/>
          </a:bodyPr>
          <a:lstStyle/>
          <a:p>
            <a:r>
              <a:rPr lang="en-GB" sz="800" u="none" strike="noStrike" dirty="0">
                <a:solidFill>
                  <a:srgbClr val="001F45"/>
                </a:solidFill>
                <a:effectLst/>
                <a:latin typeface="PrudentialModern Medium" pitchFamily="2" charset="77"/>
              </a:rPr>
              <a:t>1081381-00001-00</a:t>
            </a:r>
            <a:endParaRPr lang="en-US" sz="800" dirty="0">
              <a:solidFill>
                <a:srgbClr val="001F45"/>
              </a:solidFill>
              <a:latin typeface="PrudentialModern Medium" pitchFamily="2" charset="77"/>
            </a:endParaRPr>
          </a:p>
        </p:txBody>
      </p:sp>
    </p:spTree>
    <p:extLst>
      <p:ext uri="{BB962C8B-B14F-4D97-AF65-F5344CB8AC3E}">
        <p14:creationId xmlns:p14="http://schemas.microsoft.com/office/powerpoint/2010/main" val="419464939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Rectangle 43">
            <a:extLst>
              <a:ext uri="{FF2B5EF4-FFF2-40B4-BE49-F238E27FC236}">
                <a16:creationId xmlns:a16="http://schemas.microsoft.com/office/drawing/2014/main" id="{2B789466-8767-67F2-A3DE-D63371FF5CF9}"/>
              </a:ext>
            </a:extLst>
          </p:cNvPr>
          <p:cNvSpPr/>
          <p:nvPr/>
        </p:nvSpPr>
        <p:spPr>
          <a:xfrm>
            <a:off x="0" y="0"/>
            <a:ext cx="12192000" cy="685800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Google Shape;43;p8">
            <a:extLst>
              <a:ext uri="{FF2B5EF4-FFF2-40B4-BE49-F238E27FC236}">
                <a16:creationId xmlns:a16="http://schemas.microsoft.com/office/drawing/2014/main" id="{AD77DC1D-7D93-6AD8-2088-BF9028ED75B6}"/>
              </a:ext>
            </a:extLst>
          </p:cNvPr>
          <p:cNvSpPr txBox="1"/>
          <p:nvPr/>
        </p:nvSpPr>
        <p:spPr>
          <a:xfrm>
            <a:off x="607633" y="223714"/>
            <a:ext cx="1291189" cy="107722"/>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US" sz="700" b="1" i="0" dirty="0">
                <a:solidFill>
                  <a:srgbClr val="001F45"/>
                </a:solidFill>
                <a:latin typeface="PrudentialModern Bold SemiConde" pitchFamily="2" charset="77"/>
                <a:ea typeface="Barlow Condensed Medium"/>
                <a:cs typeface="Barlow Condensed Medium"/>
                <a:sym typeface="Barlow Condensed Medium"/>
              </a:rPr>
              <a:t>150</a:t>
            </a:r>
            <a:r>
              <a:rPr lang="en-US" sz="700" b="1" i="0" baseline="30000" dirty="0">
                <a:solidFill>
                  <a:srgbClr val="001F45"/>
                </a:solidFill>
                <a:latin typeface="PrudentialModern Bold SemiConde" pitchFamily="2" charset="77"/>
                <a:ea typeface="Barlow Condensed Medium"/>
                <a:cs typeface="Barlow Condensed Medium"/>
                <a:sym typeface="Barlow Condensed Medium"/>
              </a:rPr>
              <a:t>TH</a:t>
            </a:r>
            <a:r>
              <a:rPr lang="en-US" sz="700" b="1" i="0" dirty="0">
                <a:solidFill>
                  <a:srgbClr val="001F45"/>
                </a:solidFill>
                <a:latin typeface="PrudentialModern Bold SemiConde" pitchFamily="2" charset="77"/>
                <a:ea typeface="Barlow Condensed Medium"/>
                <a:cs typeface="Barlow Condensed Medium"/>
                <a:sym typeface="Barlow Condensed Medium"/>
              </a:rPr>
              <a:t> ANNIVERSARY </a:t>
            </a:r>
          </a:p>
        </p:txBody>
      </p:sp>
      <p:grpSp>
        <p:nvGrpSpPr>
          <p:cNvPr id="39" name="Group 38">
            <a:extLst>
              <a:ext uri="{FF2B5EF4-FFF2-40B4-BE49-F238E27FC236}">
                <a16:creationId xmlns:a16="http://schemas.microsoft.com/office/drawing/2014/main" id="{55E1EF81-9DA0-D289-3E4F-1C11AAC4058E}"/>
              </a:ext>
            </a:extLst>
          </p:cNvPr>
          <p:cNvGrpSpPr/>
          <p:nvPr/>
        </p:nvGrpSpPr>
        <p:grpSpPr>
          <a:xfrm>
            <a:off x="6066030" y="3478084"/>
            <a:ext cx="4581254" cy="2970201"/>
            <a:chOff x="6066030" y="256560"/>
            <a:chExt cx="4581254" cy="2970201"/>
          </a:xfrm>
        </p:grpSpPr>
        <p:grpSp>
          <p:nvGrpSpPr>
            <p:cNvPr id="36" name="Group 35">
              <a:extLst>
                <a:ext uri="{FF2B5EF4-FFF2-40B4-BE49-F238E27FC236}">
                  <a16:creationId xmlns:a16="http://schemas.microsoft.com/office/drawing/2014/main" id="{269C3DE9-586A-CFF1-E527-F6FCA20A0AC3}"/>
                </a:ext>
              </a:extLst>
            </p:cNvPr>
            <p:cNvGrpSpPr/>
            <p:nvPr/>
          </p:nvGrpSpPr>
          <p:grpSpPr>
            <a:xfrm>
              <a:off x="6066030" y="309157"/>
              <a:ext cx="4203898" cy="2917604"/>
              <a:chOff x="1204897" y="3429000"/>
              <a:chExt cx="7590265" cy="5267822"/>
            </a:xfrm>
          </p:grpSpPr>
          <p:sp>
            <p:nvSpPr>
              <p:cNvPr id="18" name="Freeform 17">
                <a:extLst>
                  <a:ext uri="{FF2B5EF4-FFF2-40B4-BE49-F238E27FC236}">
                    <a16:creationId xmlns:a16="http://schemas.microsoft.com/office/drawing/2014/main" id="{C0905BF5-F5CD-5A78-CE50-7384E35501AE}"/>
                  </a:ext>
                </a:extLst>
              </p:cNvPr>
              <p:cNvSpPr/>
              <p:nvPr/>
            </p:nvSpPr>
            <p:spPr>
              <a:xfrm>
                <a:off x="1234533" y="3429000"/>
                <a:ext cx="7547324" cy="5267822"/>
              </a:xfrm>
              <a:custGeom>
                <a:avLst/>
                <a:gdLst>
                  <a:gd name="connsiteX0" fmla="*/ 3769072 w 7547322"/>
                  <a:gd name="connsiteY0" fmla="*/ 236468 h 5267822"/>
                  <a:gd name="connsiteX1" fmla="*/ 3644080 w 7547322"/>
                  <a:gd name="connsiteY1" fmla="*/ 319319 h 5267822"/>
                  <a:gd name="connsiteX2" fmla="*/ 3634433 w 7547322"/>
                  <a:gd name="connsiteY2" fmla="*/ 367098 h 5267822"/>
                  <a:gd name="connsiteX3" fmla="*/ 3293627 w 7547322"/>
                  <a:gd name="connsiteY3" fmla="*/ 367098 h 5267822"/>
                  <a:gd name="connsiteX4" fmla="*/ 3137878 w 7547322"/>
                  <a:gd name="connsiteY4" fmla="*/ 522847 h 5267822"/>
                  <a:gd name="connsiteX5" fmla="*/ 3293627 w 7547322"/>
                  <a:gd name="connsiteY5" fmla="*/ 678596 h 5267822"/>
                  <a:gd name="connsiteX6" fmla="*/ 4244517 w 7547322"/>
                  <a:gd name="connsiteY6" fmla="*/ 678596 h 5267822"/>
                  <a:gd name="connsiteX7" fmla="*/ 4400266 w 7547322"/>
                  <a:gd name="connsiteY7" fmla="*/ 522847 h 5267822"/>
                  <a:gd name="connsiteX8" fmla="*/ 4244517 w 7547322"/>
                  <a:gd name="connsiteY8" fmla="*/ 367098 h 5267822"/>
                  <a:gd name="connsiteX9" fmla="*/ 3903711 w 7547322"/>
                  <a:gd name="connsiteY9" fmla="*/ 367098 h 5267822"/>
                  <a:gd name="connsiteX10" fmla="*/ 3894065 w 7547322"/>
                  <a:gd name="connsiteY10" fmla="*/ 319319 h 5267822"/>
                  <a:gd name="connsiteX11" fmla="*/ 3769072 w 7547322"/>
                  <a:gd name="connsiteY11" fmla="*/ 236468 h 5267822"/>
                  <a:gd name="connsiteX12" fmla="*/ 0 w 7547322"/>
                  <a:gd name="connsiteY12" fmla="*/ 0 h 5267822"/>
                  <a:gd name="connsiteX13" fmla="*/ 7547322 w 7547322"/>
                  <a:gd name="connsiteY13" fmla="*/ 0 h 5267822"/>
                  <a:gd name="connsiteX14" fmla="*/ 7547322 w 7547322"/>
                  <a:gd name="connsiteY14" fmla="*/ 5267822 h 5267822"/>
                  <a:gd name="connsiteX15" fmla="*/ 0 w 7547322"/>
                  <a:gd name="connsiteY15" fmla="*/ 5267822 h 5267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547322" h="5267822">
                    <a:moveTo>
                      <a:pt x="3769072" y="236468"/>
                    </a:moveTo>
                    <a:cubicBezTo>
                      <a:pt x="3712883" y="236468"/>
                      <a:pt x="3664673" y="270631"/>
                      <a:pt x="3644080" y="319319"/>
                    </a:cubicBezTo>
                    <a:lnTo>
                      <a:pt x="3634433" y="367098"/>
                    </a:lnTo>
                    <a:lnTo>
                      <a:pt x="3293627" y="367098"/>
                    </a:lnTo>
                    <a:cubicBezTo>
                      <a:pt x="3207609" y="367098"/>
                      <a:pt x="3137878" y="436829"/>
                      <a:pt x="3137878" y="522847"/>
                    </a:cubicBezTo>
                    <a:cubicBezTo>
                      <a:pt x="3137878" y="608865"/>
                      <a:pt x="3207609" y="678596"/>
                      <a:pt x="3293627" y="678596"/>
                    </a:cubicBezTo>
                    <a:lnTo>
                      <a:pt x="4244517" y="678596"/>
                    </a:lnTo>
                    <a:cubicBezTo>
                      <a:pt x="4330535" y="678596"/>
                      <a:pt x="4400266" y="608865"/>
                      <a:pt x="4400266" y="522847"/>
                    </a:cubicBezTo>
                    <a:cubicBezTo>
                      <a:pt x="4400266" y="436829"/>
                      <a:pt x="4330535" y="367098"/>
                      <a:pt x="4244517" y="367098"/>
                    </a:cubicBezTo>
                    <a:lnTo>
                      <a:pt x="3903711" y="367098"/>
                    </a:lnTo>
                    <a:lnTo>
                      <a:pt x="3894065" y="319319"/>
                    </a:lnTo>
                    <a:cubicBezTo>
                      <a:pt x="3873472" y="270631"/>
                      <a:pt x="3825261" y="236468"/>
                      <a:pt x="3769072" y="236468"/>
                    </a:cubicBezTo>
                    <a:close/>
                    <a:moveTo>
                      <a:pt x="0" y="0"/>
                    </a:moveTo>
                    <a:lnTo>
                      <a:pt x="7547322" y="0"/>
                    </a:lnTo>
                    <a:lnTo>
                      <a:pt x="7547322" y="5267822"/>
                    </a:lnTo>
                    <a:lnTo>
                      <a:pt x="0" y="5267822"/>
                    </a:lnTo>
                    <a:close/>
                  </a:path>
                </a:pathLst>
              </a:custGeom>
              <a:solidFill>
                <a:srgbClr val="007BC3"/>
              </a:solidFill>
              <a:ln>
                <a:noFill/>
              </a:ln>
              <a:effectLst>
                <a:outerShdw blurRad="169558" dist="50800" dir="5400000" algn="ctr" rotWithShape="0">
                  <a:srgbClr val="000000">
                    <a:alpha val="43137"/>
                  </a:srgb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400"/>
              </a:p>
            </p:txBody>
          </p:sp>
          <p:sp>
            <p:nvSpPr>
              <p:cNvPr id="25" name="Rectangle 24">
                <a:extLst>
                  <a:ext uri="{FF2B5EF4-FFF2-40B4-BE49-F238E27FC236}">
                    <a16:creationId xmlns:a16="http://schemas.microsoft.com/office/drawing/2014/main" id="{C1F8A286-52D5-EF24-8066-11EA36124BCB}"/>
                  </a:ext>
                </a:extLst>
              </p:cNvPr>
              <p:cNvSpPr/>
              <p:nvPr/>
            </p:nvSpPr>
            <p:spPr>
              <a:xfrm>
                <a:off x="1204897" y="7264975"/>
                <a:ext cx="7576958" cy="1431847"/>
              </a:xfrm>
              <a:prstGeom prst="rect">
                <a:avLst/>
              </a:prstGeom>
              <a:solidFill>
                <a:srgbClr val="001F4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3" name="Rectangle 22">
                <a:extLst>
                  <a:ext uri="{FF2B5EF4-FFF2-40B4-BE49-F238E27FC236}">
                    <a16:creationId xmlns:a16="http://schemas.microsoft.com/office/drawing/2014/main" id="{2EAB1CD2-4E53-7A46-303E-36C34B17F2EB}"/>
                  </a:ext>
                </a:extLst>
              </p:cNvPr>
              <p:cNvSpPr/>
              <p:nvPr/>
            </p:nvSpPr>
            <p:spPr>
              <a:xfrm>
                <a:off x="1204897" y="6154862"/>
                <a:ext cx="7590265" cy="219929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9" name="TextBox 28">
                <a:extLst>
                  <a:ext uri="{FF2B5EF4-FFF2-40B4-BE49-F238E27FC236}">
                    <a16:creationId xmlns:a16="http://schemas.microsoft.com/office/drawing/2014/main" id="{C926E9AF-7713-7AF7-8D4E-005A7AFCEBFC}"/>
                  </a:ext>
                </a:extLst>
              </p:cNvPr>
              <p:cNvSpPr txBox="1"/>
              <p:nvPr/>
            </p:nvSpPr>
            <p:spPr>
              <a:xfrm>
                <a:off x="1535363" y="6636613"/>
                <a:ext cx="6916025" cy="1973958"/>
              </a:xfrm>
              <a:prstGeom prst="rect">
                <a:avLst/>
              </a:prstGeom>
              <a:noFill/>
            </p:spPr>
            <p:txBody>
              <a:bodyPr wrap="square">
                <a:spAutoFit/>
              </a:bodyPr>
              <a:lstStyle/>
              <a:p>
                <a:r>
                  <a:rPr lang="en-GB" sz="3200" b="1" kern="100" dirty="0">
                    <a:solidFill>
                      <a:srgbClr val="001F45"/>
                    </a:solidFill>
                    <a:latin typeface="GILROY-SEMIBOLD" pitchFamily="2" charset="77"/>
                    <a:ea typeface="Aptos" panose="020B0004020202020204" pitchFamily="34" charset="0"/>
                    <a:cs typeface="Times New Roman" panose="02020603050405020304" pitchFamily="18" charset="0"/>
                  </a:rPr>
                  <a:t>Matt Coombes</a:t>
                </a:r>
                <a:endParaRPr lang="en-GB" sz="3200" b="1" kern="100" dirty="0">
                  <a:solidFill>
                    <a:srgbClr val="001F45"/>
                  </a:solidFill>
                  <a:effectLst/>
                  <a:latin typeface="GILROY-SEMIBOLD" pitchFamily="2" charset="77"/>
                  <a:ea typeface="Aptos" panose="020B0004020202020204" pitchFamily="34" charset="0"/>
                  <a:cs typeface="Times New Roman" panose="02020603050405020304" pitchFamily="18" charset="0"/>
                </a:endParaRPr>
              </a:p>
              <a:p>
                <a:r>
                  <a:rPr lang="en-GB" sz="1200" kern="100" dirty="0">
                    <a:solidFill>
                      <a:srgbClr val="001F45"/>
                    </a:solidFill>
                    <a:latin typeface="GILROY-LIGHT" pitchFamily="2" charset="77"/>
                    <a:ea typeface="Aptos" panose="020B0004020202020204" pitchFamily="34" charset="0"/>
                    <a:cs typeface="Times New Roman" panose="02020603050405020304" pitchFamily="18" charset="0"/>
                  </a:rPr>
                  <a:t>HEAD OF TOMORROW</a:t>
                </a:r>
              </a:p>
              <a:p>
                <a:endParaRPr lang="en-GB" sz="1200" b="1" kern="100" dirty="0">
                  <a:solidFill>
                    <a:srgbClr val="001F45"/>
                  </a:solidFill>
                  <a:effectLst/>
                  <a:latin typeface="GILROY-SEMIBOLD" pitchFamily="2" charset="77"/>
                  <a:ea typeface="Aptos" panose="020B0004020202020204" pitchFamily="34" charset="0"/>
                  <a:cs typeface="Times New Roman" panose="02020603050405020304" pitchFamily="18" charset="0"/>
                </a:endParaRPr>
              </a:p>
              <a:p>
                <a:endParaRPr lang="en-GB" sz="1200" b="1" kern="100" dirty="0">
                  <a:solidFill>
                    <a:srgbClr val="001F45"/>
                  </a:solidFill>
                  <a:effectLst/>
                  <a:latin typeface="GILROY-SEMIBOLD" pitchFamily="2" charset="77"/>
                  <a:ea typeface="Aptos" panose="020B0004020202020204" pitchFamily="34" charset="0"/>
                  <a:cs typeface="Times New Roman" panose="02020603050405020304" pitchFamily="18" charset="0"/>
                </a:endParaRPr>
              </a:p>
            </p:txBody>
          </p:sp>
        </p:grpSp>
        <p:pic>
          <p:nvPicPr>
            <p:cNvPr id="6" name="Picture 5">
              <a:extLst>
                <a:ext uri="{FF2B5EF4-FFF2-40B4-BE49-F238E27FC236}">
                  <a16:creationId xmlns:a16="http://schemas.microsoft.com/office/drawing/2014/main" id="{26DE51E6-CDF5-0866-1582-0C509B0604B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130096" y="256560"/>
              <a:ext cx="2516736" cy="1420310"/>
            </a:xfrm>
            <a:prstGeom prst="rect">
              <a:avLst/>
            </a:prstGeom>
          </p:spPr>
        </p:pic>
        <p:sp>
          <p:nvSpPr>
            <p:cNvPr id="17" name="Rounded Rectangle 16">
              <a:extLst>
                <a:ext uri="{FF2B5EF4-FFF2-40B4-BE49-F238E27FC236}">
                  <a16:creationId xmlns:a16="http://schemas.microsoft.com/office/drawing/2014/main" id="{03F75CEB-8443-7807-4F45-FFAD5BA92142}"/>
                </a:ext>
              </a:extLst>
            </p:cNvPr>
            <p:cNvSpPr/>
            <p:nvPr/>
          </p:nvSpPr>
          <p:spPr>
            <a:xfrm>
              <a:off x="7800844" y="499348"/>
              <a:ext cx="744066" cy="181102"/>
            </a:xfrm>
            <a:prstGeom prst="roundRect">
              <a:avLst>
                <a:gd name="adj" fmla="val 5000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0CDA2019-F519-5DC1-CBED-24D7E316A9C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130548" y="426724"/>
              <a:ext cx="2516736" cy="1415664"/>
            </a:xfrm>
            <a:prstGeom prst="rect">
              <a:avLst/>
            </a:prstGeom>
          </p:spPr>
        </p:pic>
      </p:grpSp>
      <p:grpSp>
        <p:nvGrpSpPr>
          <p:cNvPr id="68" name="Group 67">
            <a:extLst>
              <a:ext uri="{FF2B5EF4-FFF2-40B4-BE49-F238E27FC236}">
                <a16:creationId xmlns:a16="http://schemas.microsoft.com/office/drawing/2014/main" id="{F656188F-91CE-C3E6-BADE-7B4FE70EAFEF}"/>
              </a:ext>
            </a:extLst>
          </p:cNvPr>
          <p:cNvGrpSpPr/>
          <p:nvPr/>
        </p:nvGrpSpPr>
        <p:grpSpPr>
          <a:xfrm>
            <a:off x="3028877" y="-2141902"/>
            <a:ext cx="3276252" cy="8095152"/>
            <a:chOff x="2541555" y="-2142559"/>
            <a:chExt cx="3276252" cy="8095152"/>
          </a:xfrm>
        </p:grpSpPr>
        <p:grpSp>
          <p:nvGrpSpPr>
            <p:cNvPr id="66" name="Group 65">
              <a:extLst>
                <a:ext uri="{FF2B5EF4-FFF2-40B4-BE49-F238E27FC236}">
                  <a16:creationId xmlns:a16="http://schemas.microsoft.com/office/drawing/2014/main" id="{8BF8D84D-F771-6BBB-C74B-55115AB7C4F3}"/>
                </a:ext>
              </a:extLst>
            </p:cNvPr>
            <p:cNvGrpSpPr/>
            <p:nvPr/>
          </p:nvGrpSpPr>
          <p:grpSpPr>
            <a:xfrm rot="20700000">
              <a:off x="2629640" y="3913391"/>
              <a:ext cx="3188167" cy="2039202"/>
              <a:chOff x="1706347" y="4412258"/>
              <a:chExt cx="3188167" cy="2039202"/>
            </a:xfrm>
          </p:grpSpPr>
          <p:grpSp>
            <p:nvGrpSpPr>
              <p:cNvPr id="41" name="Group 40">
                <a:extLst>
                  <a:ext uri="{FF2B5EF4-FFF2-40B4-BE49-F238E27FC236}">
                    <a16:creationId xmlns:a16="http://schemas.microsoft.com/office/drawing/2014/main" id="{3346E942-E42C-27EA-A50C-D64E47C2193F}"/>
                  </a:ext>
                </a:extLst>
              </p:cNvPr>
              <p:cNvGrpSpPr/>
              <p:nvPr/>
            </p:nvGrpSpPr>
            <p:grpSpPr>
              <a:xfrm>
                <a:off x="1706347" y="4412258"/>
                <a:ext cx="2832672" cy="2039202"/>
                <a:chOff x="6066030" y="256560"/>
                <a:chExt cx="4203898" cy="3026329"/>
              </a:xfrm>
            </p:grpSpPr>
            <p:grpSp>
              <p:nvGrpSpPr>
                <p:cNvPr id="47" name="Group 46">
                  <a:extLst>
                    <a:ext uri="{FF2B5EF4-FFF2-40B4-BE49-F238E27FC236}">
                      <a16:creationId xmlns:a16="http://schemas.microsoft.com/office/drawing/2014/main" id="{BAC277E3-1B9E-BE03-9830-845833CB4BBE}"/>
                    </a:ext>
                  </a:extLst>
                </p:cNvPr>
                <p:cNvGrpSpPr/>
                <p:nvPr/>
              </p:nvGrpSpPr>
              <p:grpSpPr>
                <a:xfrm>
                  <a:off x="6066030" y="309157"/>
                  <a:ext cx="4203898" cy="2973732"/>
                  <a:chOff x="1204897" y="3429000"/>
                  <a:chExt cx="7590265" cy="5369162"/>
                </a:xfrm>
              </p:grpSpPr>
              <p:sp>
                <p:nvSpPr>
                  <p:cNvPr id="56" name="Freeform 55">
                    <a:extLst>
                      <a:ext uri="{FF2B5EF4-FFF2-40B4-BE49-F238E27FC236}">
                        <a16:creationId xmlns:a16="http://schemas.microsoft.com/office/drawing/2014/main" id="{EB9A6FC3-4EED-BF8E-AC22-67843618F72A}"/>
                      </a:ext>
                    </a:extLst>
                  </p:cNvPr>
                  <p:cNvSpPr/>
                  <p:nvPr/>
                </p:nvSpPr>
                <p:spPr>
                  <a:xfrm>
                    <a:off x="1234533" y="3429000"/>
                    <a:ext cx="7547324" cy="5267822"/>
                  </a:xfrm>
                  <a:custGeom>
                    <a:avLst/>
                    <a:gdLst>
                      <a:gd name="connsiteX0" fmla="*/ 3769072 w 7547322"/>
                      <a:gd name="connsiteY0" fmla="*/ 236468 h 5267822"/>
                      <a:gd name="connsiteX1" fmla="*/ 3644080 w 7547322"/>
                      <a:gd name="connsiteY1" fmla="*/ 319319 h 5267822"/>
                      <a:gd name="connsiteX2" fmla="*/ 3634433 w 7547322"/>
                      <a:gd name="connsiteY2" fmla="*/ 367098 h 5267822"/>
                      <a:gd name="connsiteX3" fmla="*/ 3293627 w 7547322"/>
                      <a:gd name="connsiteY3" fmla="*/ 367098 h 5267822"/>
                      <a:gd name="connsiteX4" fmla="*/ 3137878 w 7547322"/>
                      <a:gd name="connsiteY4" fmla="*/ 522847 h 5267822"/>
                      <a:gd name="connsiteX5" fmla="*/ 3293627 w 7547322"/>
                      <a:gd name="connsiteY5" fmla="*/ 678596 h 5267822"/>
                      <a:gd name="connsiteX6" fmla="*/ 4244517 w 7547322"/>
                      <a:gd name="connsiteY6" fmla="*/ 678596 h 5267822"/>
                      <a:gd name="connsiteX7" fmla="*/ 4400266 w 7547322"/>
                      <a:gd name="connsiteY7" fmla="*/ 522847 h 5267822"/>
                      <a:gd name="connsiteX8" fmla="*/ 4244517 w 7547322"/>
                      <a:gd name="connsiteY8" fmla="*/ 367098 h 5267822"/>
                      <a:gd name="connsiteX9" fmla="*/ 3903711 w 7547322"/>
                      <a:gd name="connsiteY9" fmla="*/ 367098 h 5267822"/>
                      <a:gd name="connsiteX10" fmla="*/ 3894065 w 7547322"/>
                      <a:gd name="connsiteY10" fmla="*/ 319319 h 5267822"/>
                      <a:gd name="connsiteX11" fmla="*/ 3769072 w 7547322"/>
                      <a:gd name="connsiteY11" fmla="*/ 236468 h 5267822"/>
                      <a:gd name="connsiteX12" fmla="*/ 0 w 7547322"/>
                      <a:gd name="connsiteY12" fmla="*/ 0 h 5267822"/>
                      <a:gd name="connsiteX13" fmla="*/ 7547322 w 7547322"/>
                      <a:gd name="connsiteY13" fmla="*/ 0 h 5267822"/>
                      <a:gd name="connsiteX14" fmla="*/ 7547322 w 7547322"/>
                      <a:gd name="connsiteY14" fmla="*/ 5267822 h 5267822"/>
                      <a:gd name="connsiteX15" fmla="*/ 0 w 7547322"/>
                      <a:gd name="connsiteY15" fmla="*/ 5267822 h 5267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547322" h="5267822">
                        <a:moveTo>
                          <a:pt x="3769072" y="236468"/>
                        </a:moveTo>
                        <a:cubicBezTo>
                          <a:pt x="3712883" y="236468"/>
                          <a:pt x="3664673" y="270631"/>
                          <a:pt x="3644080" y="319319"/>
                        </a:cubicBezTo>
                        <a:lnTo>
                          <a:pt x="3634433" y="367098"/>
                        </a:lnTo>
                        <a:lnTo>
                          <a:pt x="3293627" y="367098"/>
                        </a:lnTo>
                        <a:cubicBezTo>
                          <a:pt x="3207609" y="367098"/>
                          <a:pt x="3137878" y="436829"/>
                          <a:pt x="3137878" y="522847"/>
                        </a:cubicBezTo>
                        <a:cubicBezTo>
                          <a:pt x="3137878" y="608865"/>
                          <a:pt x="3207609" y="678596"/>
                          <a:pt x="3293627" y="678596"/>
                        </a:cubicBezTo>
                        <a:lnTo>
                          <a:pt x="4244517" y="678596"/>
                        </a:lnTo>
                        <a:cubicBezTo>
                          <a:pt x="4330535" y="678596"/>
                          <a:pt x="4400266" y="608865"/>
                          <a:pt x="4400266" y="522847"/>
                        </a:cubicBezTo>
                        <a:cubicBezTo>
                          <a:pt x="4400266" y="436829"/>
                          <a:pt x="4330535" y="367098"/>
                          <a:pt x="4244517" y="367098"/>
                        </a:cubicBezTo>
                        <a:lnTo>
                          <a:pt x="3903711" y="367098"/>
                        </a:lnTo>
                        <a:lnTo>
                          <a:pt x="3894065" y="319319"/>
                        </a:lnTo>
                        <a:cubicBezTo>
                          <a:pt x="3873472" y="270631"/>
                          <a:pt x="3825261" y="236468"/>
                          <a:pt x="3769072" y="236468"/>
                        </a:cubicBezTo>
                        <a:close/>
                        <a:moveTo>
                          <a:pt x="0" y="0"/>
                        </a:moveTo>
                        <a:lnTo>
                          <a:pt x="7547322" y="0"/>
                        </a:lnTo>
                        <a:lnTo>
                          <a:pt x="7547322" y="5267822"/>
                        </a:lnTo>
                        <a:lnTo>
                          <a:pt x="0" y="5267822"/>
                        </a:lnTo>
                        <a:close/>
                      </a:path>
                    </a:pathLst>
                  </a:custGeom>
                  <a:solidFill>
                    <a:srgbClr val="001F4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50"/>
                  </a:p>
                </p:txBody>
              </p:sp>
              <p:sp>
                <p:nvSpPr>
                  <p:cNvPr id="59" name="Rectangle 58">
                    <a:extLst>
                      <a:ext uri="{FF2B5EF4-FFF2-40B4-BE49-F238E27FC236}">
                        <a16:creationId xmlns:a16="http://schemas.microsoft.com/office/drawing/2014/main" id="{C4BD1846-B094-C9EF-149B-2D92D109765B}"/>
                      </a:ext>
                    </a:extLst>
                  </p:cNvPr>
                  <p:cNvSpPr/>
                  <p:nvPr/>
                </p:nvSpPr>
                <p:spPr>
                  <a:xfrm>
                    <a:off x="1204897" y="7264975"/>
                    <a:ext cx="7576958" cy="1431847"/>
                  </a:xfrm>
                  <a:prstGeom prst="rect">
                    <a:avLst/>
                  </a:prstGeom>
                  <a:solidFill>
                    <a:srgbClr val="017BC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62" name="Rectangle 61">
                    <a:extLst>
                      <a:ext uri="{FF2B5EF4-FFF2-40B4-BE49-F238E27FC236}">
                        <a16:creationId xmlns:a16="http://schemas.microsoft.com/office/drawing/2014/main" id="{4E208B70-DB4E-C6A5-E9D0-548F7DCCD2D0}"/>
                      </a:ext>
                    </a:extLst>
                  </p:cNvPr>
                  <p:cNvSpPr/>
                  <p:nvPr/>
                </p:nvSpPr>
                <p:spPr>
                  <a:xfrm>
                    <a:off x="1204897" y="6154862"/>
                    <a:ext cx="7590265" cy="219929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63" name="TextBox 62">
                    <a:extLst>
                      <a:ext uri="{FF2B5EF4-FFF2-40B4-BE49-F238E27FC236}">
                        <a16:creationId xmlns:a16="http://schemas.microsoft.com/office/drawing/2014/main" id="{5B47C685-7EA7-1DED-5A5B-622583507572}"/>
                      </a:ext>
                    </a:extLst>
                  </p:cNvPr>
                  <p:cNvSpPr txBox="1"/>
                  <p:nvPr/>
                </p:nvSpPr>
                <p:spPr>
                  <a:xfrm>
                    <a:off x="1535362" y="6427148"/>
                    <a:ext cx="6916025" cy="2371014"/>
                  </a:xfrm>
                  <a:prstGeom prst="rect">
                    <a:avLst/>
                  </a:prstGeom>
                  <a:noFill/>
                </p:spPr>
                <p:txBody>
                  <a:bodyPr wrap="square">
                    <a:spAutoFit/>
                  </a:bodyPr>
                  <a:lstStyle/>
                  <a:p>
                    <a:r>
                      <a:rPr lang="en-GB" sz="2000" b="1" kern="100" dirty="0">
                        <a:solidFill>
                          <a:srgbClr val="001F45"/>
                        </a:solidFill>
                        <a:latin typeface="GILROY-SEMIBOLD" pitchFamily="2" charset="77"/>
                        <a:ea typeface="Aptos" panose="020B0004020202020204" pitchFamily="34" charset="0"/>
                        <a:cs typeface="Times New Roman" panose="02020603050405020304" pitchFamily="18" charset="0"/>
                      </a:rPr>
                      <a:t>Matt Coombes</a:t>
                    </a:r>
                    <a:endParaRPr lang="en-GB" sz="2000" b="1" kern="100" dirty="0">
                      <a:solidFill>
                        <a:srgbClr val="001F45"/>
                      </a:solidFill>
                      <a:effectLst/>
                      <a:latin typeface="GILROY-SEMIBOLD" pitchFamily="2" charset="77"/>
                      <a:ea typeface="Aptos" panose="020B0004020202020204" pitchFamily="34" charset="0"/>
                      <a:cs typeface="Times New Roman" panose="02020603050405020304" pitchFamily="18" charset="0"/>
                    </a:endParaRPr>
                  </a:p>
                  <a:p>
                    <a:r>
                      <a:rPr lang="en-GB" sz="1000" kern="100" dirty="0">
                        <a:solidFill>
                          <a:srgbClr val="001F45"/>
                        </a:solidFill>
                        <a:latin typeface="GILROY-LIGHT" pitchFamily="2" charset="77"/>
                        <a:ea typeface="Aptos" panose="020B0004020202020204" pitchFamily="34" charset="0"/>
                        <a:cs typeface="Times New Roman" panose="02020603050405020304" pitchFamily="18" charset="0"/>
                      </a:rPr>
                      <a:t>HEAD OF TOMORROW</a:t>
                    </a:r>
                  </a:p>
                  <a:p>
                    <a:endParaRPr lang="en-GB" sz="1000" b="1" kern="100" dirty="0">
                      <a:solidFill>
                        <a:srgbClr val="001F45"/>
                      </a:solidFill>
                      <a:effectLst/>
                      <a:latin typeface="GILROY-SEMIBOLD" pitchFamily="2" charset="77"/>
                      <a:ea typeface="Aptos" panose="020B0004020202020204" pitchFamily="34" charset="0"/>
                      <a:cs typeface="Times New Roman" panose="02020603050405020304" pitchFamily="18" charset="0"/>
                    </a:endParaRPr>
                  </a:p>
                  <a:p>
                    <a:endParaRPr lang="en-GB" sz="1000" b="1" kern="100" dirty="0">
                      <a:solidFill>
                        <a:srgbClr val="001F45"/>
                      </a:solidFill>
                      <a:effectLst/>
                      <a:latin typeface="GILROY-SEMIBOLD" pitchFamily="2" charset="77"/>
                      <a:ea typeface="Aptos" panose="020B0004020202020204" pitchFamily="34" charset="0"/>
                      <a:cs typeface="Times New Roman" panose="02020603050405020304" pitchFamily="18" charset="0"/>
                    </a:endParaRPr>
                  </a:p>
                </p:txBody>
              </p:sp>
            </p:grpSp>
            <p:pic>
              <p:nvPicPr>
                <p:cNvPr id="48" name="Picture 47">
                  <a:extLst>
                    <a:ext uri="{FF2B5EF4-FFF2-40B4-BE49-F238E27FC236}">
                      <a16:creationId xmlns:a16="http://schemas.microsoft.com/office/drawing/2014/main" id="{FFCD954C-173E-8C7E-CB3D-249FBE7266C4}"/>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130096" y="256560"/>
                  <a:ext cx="2516736" cy="1420310"/>
                </a:xfrm>
                <a:prstGeom prst="rect">
                  <a:avLst/>
                </a:prstGeom>
              </p:spPr>
            </p:pic>
            <p:sp>
              <p:nvSpPr>
                <p:cNvPr id="50" name="Rounded Rectangle 49">
                  <a:extLst>
                    <a:ext uri="{FF2B5EF4-FFF2-40B4-BE49-F238E27FC236}">
                      <a16:creationId xmlns:a16="http://schemas.microsoft.com/office/drawing/2014/main" id="{21DCA8A5-E7C1-0B61-03F4-B1B331352423}"/>
                    </a:ext>
                  </a:extLst>
                </p:cNvPr>
                <p:cNvSpPr/>
                <p:nvPr/>
              </p:nvSpPr>
              <p:spPr>
                <a:xfrm>
                  <a:off x="7800844" y="499348"/>
                  <a:ext cx="744066" cy="181102"/>
                </a:xfrm>
                <a:prstGeom prst="roundRect">
                  <a:avLst>
                    <a:gd name="adj" fmla="val 5000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grpSp>
          <p:pic>
            <p:nvPicPr>
              <p:cNvPr id="65" name="Picture 64">
                <a:extLst>
                  <a:ext uri="{FF2B5EF4-FFF2-40B4-BE49-F238E27FC236}">
                    <a16:creationId xmlns:a16="http://schemas.microsoft.com/office/drawing/2014/main" id="{3C4C93F4-243C-843C-4466-703F8F28768E}"/>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995692" y="4487718"/>
                <a:ext cx="1898822" cy="1068087"/>
              </a:xfrm>
              <a:prstGeom prst="rect">
                <a:avLst/>
              </a:prstGeom>
            </p:spPr>
          </p:pic>
        </p:grpSp>
        <p:grpSp>
          <p:nvGrpSpPr>
            <p:cNvPr id="61" name="Group 60">
              <a:extLst>
                <a:ext uri="{FF2B5EF4-FFF2-40B4-BE49-F238E27FC236}">
                  <a16:creationId xmlns:a16="http://schemas.microsoft.com/office/drawing/2014/main" id="{14739E38-2D91-C9B2-A1BB-D0CDE3E4287E}"/>
                </a:ext>
              </a:extLst>
            </p:cNvPr>
            <p:cNvGrpSpPr/>
            <p:nvPr/>
          </p:nvGrpSpPr>
          <p:grpSpPr>
            <a:xfrm>
              <a:off x="2541555" y="-2142559"/>
              <a:ext cx="2728444" cy="6482344"/>
              <a:chOff x="2665495" y="-1716451"/>
              <a:chExt cx="2728444" cy="6482344"/>
            </a:xfrm>
          </p:grpSpPr>
          <p:pic>
            <p:nvPicPr>
              <p:cNvPr id="38" name="Picture 37">
                <a:extLst>
                  <a:ext uri="{FF2B5EF4-FFF2-40B4-BE49-F238E27FC236}">
                    <a16:creationId xmlns:a16="http://schemas.microsoft.com/office/drawing/2014/main" id="{CCAB16F1-B181-4C0C-E43F-5C2E300026A8}"/>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665495" y="-1716451"/>
                <a:ext cx="2728444" cy="6482344"/>
              </a:xfrm>
              <a:prstGeom prst="rect">
                <a:avLst/>
              </a:prstGeom>
              <a:effectLst>
                <a:outerShdw blurRad="195629" dist="143842" dir="5400000" algn="ctr" rotWithShape="0">
                  <a:srgbClr val="000000">
                    <a:alpha val="43137"/>
                  </a:srgbClr>
                </a:outerShdw>
              </a:effectLst>
            </p:spPr>
          </p:pic>
          <p:pic>
            <p:nvPicPr>
              <p:cNvPr id="42" name="Picture 41">
                <a:extLst>
                  <a:ext uri="{FF2B5EF4-FFF2-40B4-BE49-F238E27FC236}">
                    <a16:creationId xmlns:a16="http://schemas.microsoft.com/office/drawing/2014/main" id="{A783C21A-E906-CB8B-2C8F-5F2A60BDBCF2}"/>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rot="4575320">
                <a:off x="3031867" y="513724"/>
                <a:ext cx="1379412" cy="775919"/>
              </a:xfrm>
              <a:prstGeom prst="rect">
                <a:avLst/>
              </a:prstGeom>
            </p:spPr>
          </p:pic>
          <p:pic>
            <p:nvPicPr>
              <p:cNvPr id="43" name="Picture 42">
                <a:extLst>
                  <a:ext uri="{FF2B5EF4-FFF2-40B4-BE49-F238E27FC236}">
                    <a16:creationId xmlns:a16="http://schemas.microsoft.com/office/drawing/2014/main" id="{E50E68FD-46B1-8F82-A5F4-ADDC13EC176F}"/>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rot="17100000">
                <a:off x="3736180" y="141800"/>
                <a:ext cx="1379412" cy="775919"/>
              </a:xfrm>
              <a:prstGeom prst="rect">
                <a:avLst/>
              </a:prstGeom>
            </p:spPr>
          </p:pic>
        </p:grpSp>
        <p:sp>
          <p:nvSpPr>
            <p:cNvPr id="67" name="Rectangle 66">
              <a:extLst>
                <a:ext uri="{FF2B5EF4-FFF2-40B4-BE49-F238E27FC236}">
                  <a16:creationId xmlns:a16="http://schemas.microsoft.com/office/drawing/2014/main" id="{3C5399B1-EFCA-3954-98CE-C92C4DF343F0}"/>
                </a:ext>
              </a:extLst>
            </p:cNvPr>
            <p:cNvSpPr/>
            <p:nvPr/>
          </p:nvSpPr>
          <p:spPr>
            <a:xfrm rot="20700000">
              <a:off x="3856250" y="3917942"/>
              <a:ext cx="789657" cy="119241"/>
            </a:xfrm>
            <a:prstGeom prst="rect">
              <a:avLst/>
            </a:prstGeom>
            <a:solidFill>
              <a:srgbClr val="001F4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Slide Number Placeholder 2">
            <a:extLst>
              <a:ext uri="{FF2B5EF4-FFF2-40B4-BE49-F238E27FC236}">
                <a16:creationId xmlns:a16="http://schemas.microsoft.com/office/drawing/2014/main" id="{5CD245C7-7308-7E65-1D40-5A0E650BC8AD}"/>
              </a:ext>
            </a:extLst>
          </p:cNvPr>
          <p:cNvSpPr txBox="1">
            <a:spLocks/>
          </p:cNvSpPr>
          <p:nvPr/>
        </p:nvSpPr>
        <p:spPr>
          <a:xfrm>
            <a:off x="10850811" y="6363803"/>
            <a:ext cx="731600" cy="5248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00000000-1234-1234-1234-123412341234}" type="slidenum">
              <a:rPr lang="en" sz="800" b="1" smtClean="0">
                <a:solidFill>
                  <a:srgbClr val="001F45"/>
                </a:solidFill>
                <a:latin typeface="PrudentialModern Bold SemiConde" pitchFamily="2" charset="77"/>
                <a:sym typeface="Barlow Condensed"/>
              </a:rPr>
              <a:pPr algn="r">
                <a:defRPr/>
              </a:pPr>
              <a:t>49</a:t>
            </a:fld>
            <a:endParaRPr lang="en" sz="800" b="1" dirty="0">
              <a:solidFill>
                <a:srgbClr val="001F45"/>
              </a:solidFill>
              <a:latin typeface="PrudentialModern Bold SemiConde" pitchFamily="2" charset="77"/>
              <a:sym typeface="Barlow Condensed"/>
            </a:endParaRPr>
          </a:p>
        </p:txBody>
      </p:sp>
      <p:sp>
        <p:nvSpPr>
          <p:cNvPr id="20" name="Google Shape;44;p8">
            <a:extLst>
              <a:ext uri="{FF2B5EF4-FFF2-40B4-BE49-F238E27FC236}">
                <a16:creationId xmlns:a16="http://schemas.microsoft.com/office/drawing/2014/main" id="{D1C268C6-6DD2-8678-6275-83E78A8CDA15}"/>
              </a:ext>
            </a:extLst>
          </p:cNvPr>
          <p:cNvSpPr txBox="1"/>
          <p:nvPr/>
        </p:nvSpPr>
        <p:spPr>
          <a:xfrm>
            <a:off x="669312" y="2858828"/>
            <a:ext cx="3208422" cy="1308050"/>
          </a:xfrm>
          <a:prstGeom prst="rect">
            <a:avLst/>
          </a:prstGeom>
          <a:noFill/>
          <a:ln>
            <a:noFill/>
          </a:ln>
        </p:spPr>
        <p:txBody>
          <a:bodyPr spcFirstLastPara="1" wrap="square" lIns="0" tIns="0" rIns="0" bIns="0" anchor="t" anchorCtr="0">
            <a:spAutoFit/>
          </a:bodyPr>
          <a:lstStyle/>
          <a:p>
            <a:pPr marL="0" lvl="0" indent="0" algn="l" rtl="0">
              <a:lnSpc>
                <a:spcPts val="3420"/>
              </a:lnSpc>
              <a:spcBef>
                <a:spcPts val="0"/>
              </a:spcBef>
              <a:spcAft>
                <a:spcPts val="0"/>
              </a:spcAft>
              <a:buNone/>
            </a:pPr>
            <a:r>
              <a:rPr lang="en-US" sz="3600" b="1" dirty="0">
                <a:solidFill>
                  <a:srgbClr val="001F45"/>
                </a:solidFill>
                <a:latin typeface="PrudentialModern Bold SemiConde" pitchFamily="2" charset="77"/>
                <a:ea typeface="Barlow Condensed Medium"/>
                <a:cs typeface="Barlow Condensed Medium"/>
                <a:sym typeface="Barlow Condensed Medium"/>
              </a:rPr>
              <a:t>REGISTRATION </a:t>
            </a:r>
            <a:br>
              <a:rPr lang="en-US" sz="3600" b="1" dirty="0">
                <a:solidFill>
                  <a:srgbClr val="001F45"/>
                </a:solidFill>
                <a:latin typeface="PrudentialModern Bold SemiConde" pitchFamily="2" charset="77"/>
                <a:ea typeface="Barlow Condensed Medium"/>
                <a:cs typeface="Barlow Condensed Medium"/>
                <a:sym typeface="Barlow Condensed Medium"/>
              </a:rPr>
            </a:br>
            <a:r>
              <a:rPr lang="en-US" sz="3600" b="1" dirty="0">
                <a:solidFill>
                  <a:srgbClr val="001F45"/>
                </a:solidFill>
                <a:latin typeface="PrudentialModern Bold SemiConde" pitchFamily="2" charset="77"/>
                <a:ea typeface="Barlow Condensed Medium"/>
                <a:cs typeface="Barlow Condensed Medium"/>
                <a:sym typeface="Barlow Condensed Medium"/>
              </a:rPr>
              <a:t>BADGE</a:t>
            </a:r>
            <a:br>
              <a:rPr lang="en-US" sz="3600" b="1" dirty="0">
                <a:solidFill>
                  <a:srgbClr val="001F45"/>
                </a:solidFill>
                <a:latin typeface="PrudentialModern Bold SemiConde" pitchFamily="2" charset="77"/>
                <a:ea typeface="Barlow Condensed Medium"/>
                <a:cs typeface="Barlow Condensed Medium"/>
                <a:sym typeface="Barlow Condensed Medium"/>
              </a:rPr>
            </a:br>
            <a:endParaRPr lang="en-US" sz="3600" b="1" i="0" dirty="0">
              <a:solidFill>
                <a:srgbClr val="007BC3"/>
              </a:solidFill>
              <a:latin typeface="PrudentialModern Bold SemiConde" pitchFamily="2" charset="77"/>
              <a:ea typeface="Barlow Condensed Medium"/>
              <a:cs typeface="Barlow Condensed Medium"/>
              <a:sym typeface="Barlow Condensed Medium"/>
            </a:endParaRPr>
          </a:p>
        </p:txBody>
      </p:sp>
      <p:sp>
        <p:nvSpPr>
          <p:cNvPr id="19" name="Google Shape;44;p8">
            <a:extLst>
              <a:ext uri="{FF2B5EF4-FFF2-40B4-BE49-F238E27FC236}">
                <a16:creationId xmlns:a16="http://schemas.microsoft.com/office/drawing/2014/main" id="{095A04A2-607B-DE9E-54D8-552E0653C664}"/>
              </a:ext>
            </a:extLst>
          </p:cNvPr>
          <p:cNvSpPr txBox="1"/>
          <p:nvPr/>
        </p:nvSpPr>
        <p:spPr>
          <a:xfrm>
            <a:off x="1954034" y="223714"/>
            <a:ext cx="1293991" cy="107722"/>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US" sz="700" b="1" i="0" dirty="0">
                <a:solidFill>
                  <a:srgbClr val="001F45"/>
                </a:solidFill>
                <a:latin typeface="PrudentialModern Bold SemiConde" pitchFamily="2" charset="77"/>
                <a:ea typeface="Barlow Condensed Medium"/>
                <a:cs typeface="Barlow Condensed Medium"/>
                <a:sym typeface="Barlow Condensed Medium"/>
              </a:rPr>
              <a:t>EVENT ASSETS</a:t>
            </a:r>
          </a:p>
        </p:txBody>
      </p:sp>
      <p:sp>
        <p:nvSpPr>
          <p:cNvPr id="2" name="TextBox 1">
            <a:extLst>
              <a:ext uri="{FF2B5EF4-FFF2-40B4-BE49-F238E27FC236}">
                <a16:creationId xmlns:a16="http://schemas.microsoft.com/office/drawing/2014/main" id="{57B12984-936C-A25F-CCB9-AFE0E17C6BA7}"/>
              </a:ext>
            </a:extLst>
          </p:cNvPr>
          <p:cNvSpPr txBox="1"/>
          <p:nvPr/>
        </p:nvSpPr>
        <p:spPr>
          <a:xfrm>
            <a:off x="523401" y="6276307"/>
            <a:ext cx="6385560" cy="215444"/>
          </a:xfrm>
          <a:prstGeom prst="rect">
            <a:avLst/>
          </a:prstGeom>
          <a:noFill/>
        </p:spPr>
        <p:txBody>
          <a:bodyPr wrap="square">
            <a:spAutoFit/>
          </a:bodyPr>
          <a:lstStyle/>
          <a:p>
            <a:r>
              <a:rPr lang="en-GB" sz="800" u="none" strike="noStrike" dirty="0">
                <a:solidFill>
                  <a:srgbClr val="001F45"/>
                </a:solidFill>
                <a:effectLst/>
                <a:latin typeface="PrudentialModern Medium" pitchFamily="2" charset="77"/>
              </a:rPr>
              <a:t>1081381-00001-00</a:t>
            </a:r>
            <a:endParaRPr lang="en-US" sz="800" dirty="0">
              <a:solidFill>
                <a:srgbClr val="001F45"/>
              </a:solidFill>
              <a:latin typeface="PrudentialModern Medium" pitchFamily="2" charset="77"/>
            </a:endParaRPr>
          </a:p>
        </p:txBody>
      </p:sp>
      <p:grpSp>
        <p:nvGrpSpPr>
          <p:cNvPr id="4" name="Group 3">
            <a:extLst>
              <a:ext uri="{FF2B5EF4-FFF2-40B4-BE49-F238E27FC236}">
                <a16:creationId xmlns:a16="http://schemas.microsoft.com/office/drawing/2014/main" id="{58F8D40E-FE46-A4CE-0005-B618831DA7B8}"/>
              </a:ext>
            </a:extLst>
          </p:cNvPr>
          <p:cNvGrpSpPr/>
          <p:nvPr/>
        </p:nvGrpSpPr>
        <p:grpSpPr>
          <a:xfrm>
            <a:off x="6048672" y="304934"/>
            <a:ext cx="4468032" cy="2917604"/>
            <a:chOff x="6048672" y="3441048"/>
            <a:chExt cx="4468032" cy="2917604"/>
          </a:xfrm>
        </p:grpSpPr>
        <p:grpSp>
          <p:nvGrpSpPr>
            <p:cNvPr id="5" name="Group 4">
              <a:extLst>
                <a:ext uri="{FF2B5EF4-FFF2-40B4-BE49-F238E27FC236}">
                  <a16:creationId xmlns:a16="http://schemas.microsoft.com/office/drawing/2014/main" id="{1EEB9B54-C466-3C26-3AB6-221AD231B616}"/>
                </a:ext>
              </a:extLst>
            </p:cNvPr>
            <p:cNvGrpSpPr/>
            <p:nvPr/>
          </p:nvGrpSpPr>
          <p:grpSpPr>
            <a:xfrm>
              <a:off x="6048672" y="3441048"/>
              <a:ext cx="4203898" cy="2917604"/>
              <a:chOff x="1204897" y="3429000"/>
              <a:chExt cx="7590265" cy="5267822"/>
            </a:xfrm>
          </p:grpSpPr>
          <p:sp>
            <p:nvSpPr>
              <p:cNvPr id="9" name="Freeform 8">
                <a:extLst>
                  <a:ext uri="{FF2B5EF4-FFF2-40B4-BE49-F238E27FC236}">
                    <a16:creationId xmlns:a16="http://schemas.microsoft.com/office/drawing/2014/main" id="{19BD9368-DC8F-16B6-DA36-CC50468607FA}"/>
                  </a:ext>
                </a:extLst>
              </p:cNvPr>
              <p:cNvSpPr/>
              <p:nvPr/>
            </p:nvSpPr>
            <p:spPr>
              <a:xfrm>
                <a:off x="1234533" y="3429000"/>
                <a:ext cx="7547324" cy="5267822"/>
              </a:xfrm>
              <a:custGeom>
                <a:avLst/>
                <a:gdLst>
                  <a:gd name="connsiteX0" fmla="*/ 3769072 w 7547322"/>
                  <a:gd name="connsiteY0" fmla="*/ 236468 h 5267822"/>
                  <a:gd name="connsiteX1" fmla="*/ 3644080 w 7547322"/>
                  <a:gd name="connsiteY1" fmla="*/ 319319 h 5267822"/>
                  <a:gd name="connsiteX2" fmla="*/ 3634433 w 7547322"/>
                  <a:gd name="connsiteY2" fmla="*/ 367098 h 5267822"/>
                  <a:gd name="connsiteX3" fmla="*/ 3293627 w 7547322"/>
                  <a:gd name="connsiteY3" fmla="*/ 367098 h 5267822"/>
                  <a:gd name="connsiteX4" fmla="*/ 3137878 w 7547322"/>
                  <a:gd name="connsiteY4" fmla="*/ 522847 h 5267822"/>
                  <a:gd name="connsiteX5" fmla="*/ 3293627 w 7547322"/>
                  <a:gd name="connsiteY5" fmla="*/ 678596 h 5267822"/>
                  <a:gd name="connsiteX6" fmla="*/ 4244517 w 7547322"/>
                  <a:gd name="connsiteY6" fmla="*/ 678596 h 5267822"/>
                  <a:gd name="connsiteX7" fmla="*/ 4400266 w 7547322"/>
                  <a:gd name="connsiteY7" fmla="*/ 522847 h 5267822"/>
                  <a:gd name="connsiteX8" fmla="*/ 4244517 w 7547322"/>
                  <a:gd name="connsiteY8" fmla="*/ 367098 h 5267822"/>
                  <a:gd name="connsiteX9" fmla="*/ 3903711 w 7547322"/>
                  <a:gd name="connsiteY9" fmla="*/ 367098 h 5267822"/>
                  <a:gd name="connsiteX10" fmla="*/ 3894065 w 7547322"/>
                  <a:gd name="connsiteY10" fmla="*/ 319319 h 5267822"/>
                  <a:gd name="connsiteX11" fmla="*/ 3769072 w 7547322"/>
                  <a:gd name="connsiteY11" fmla="*/ 236468 h 5267822"/>
                  <a:gd name="connsiteX12" fmla="*/ 0 w 7547322"/>
                  <a:gd name="connsiteY12" fmla="*/ 0 h 5267822"/>
                  <a:gd name="connsiteX13" fmla="*/ 7547322 w 7547322"/>
                  <a:gd name="connsiteY13" fmla="*/ 0 h 5267822"/>
                  <a:gd name="connsiteX14" fmla="*/ 7547322 w 7547322"/>
                  <a:gd name="connsiteY14" fmla="*/ 5267822 h 5267822"/>
                  <a:gd name="connsiteX15" fmla="*/ 0 w 7547322"/>
                  <a:gd name="connsiteY15" fmla="*/ 5267822 h 5267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547322" h="5267822">
                    <a:moveTo>
                      <a:pt x="3769072" y="236468"/>
                    </a:moveTo>
                    <a:cubicBezTo>
                      <a:pt x="3712883" y="236468"/>
                      <a:pt x="3664673" y="270631"/>
                      <a:pt x="3644080" y="319319"/>
                    </a:cubicBezTo>
                    <a:lnTo>
                      <a:pt x="3634433" y="367098"/>
                    </a:lnTo>
                    <a:lnTo>
                      <a:pt x="3293627" y="367098"/>
                    </a:lnTo>
                    <a:cubicBezTo>
                      <a:pt x="3207609" y="367098"/>
                      <a:pt x="3137878" y="436829"/>
                      <a:pt x="3137878" y="522847"/>
                    </a:cubicBezTo>
                    <a:cubicBezTo>
                      <a:pt x="3137878" y="608865"/>
                      <a:pt x="3207609" y="678596"/>
                      <a:pt x="3293627" y="678596"/>
                    </a:cubicBezTo>
                    <a:lnTo>
                      <a:pt x="4244517" y="678596"/>
                    </a:lnTo>
                    <a:cubicBezTo>
                      <a:pt x="4330535" y="678596"/>
                      <a:pt x="4400266" y="608865"/>
                      <a:pt x="4400266" y="522847"/>
                    </a:cubicBezTo>
                    <a:cubicBezTo>
                      <a:pt x="4400266" y="436829"/>
                      <a:pt x="4330535" y="367098"/>
                      <a:pt x="4244517" y="367098"/>
                    </a:cubicBezTo>
                    <a:lnTo>
                      <a:pt x="3903711" y="367098"/>
                    </a:lnTo>
                    <a:lnTo>
                      <a:pt x="3894065" y="319319"/>
                    </a:lnTo>
                    <a:cubicBezTo>
                      <a:pt x="3873472" y="270631"/>
                      <a:pt x="3825261" y="236468"/>
                      <a:pt x="3769072" y="236468"/>
                    </a:cubicBezTo>
                    <a:close/>
                    <a:moveTo>
                      <a:pt x="0" y="0"/>
                    </a:moveTo>
                    <a:lnTo>
                      <a:pt x="7547322" y="0"/>
                    </a:lnTo>
                    <a:lnTo>
                      <a:pt x="7547322" y="5267822"/>
                    </a:lnTo>
                    <a:lnTo>
                      <a:pt x="0" y="5267822"/>
                    </a:lnTo>
                    <a:close/>
                  </a:path>
                </a:pathLst>
              </a:custGeom>
              <a:solidFill>
                <a:srgbClr val="007BC3"/>
              </a:solidFill>
              <a:ln>
                <a:noFill/>
              </a:ln>
              <a:effectLst>
                <a:outerShdw blurRad="317020" dist="50800" dir="5400000" sx="103165" sy="103165" algn="ctr" rotWithShape="0">
                  <a:srgbClr val="000000">
                    <a:alpha val="43137"/>
                  </a:srgb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400"/>
              </a:p>
            </p:txBody>
          </p:sp>
          <p:sp>
            <p:nvSpPr>
              <p:cNvPr id="10" name="Rectangle 9">
                <a:extLst>
                  <a:ext uri="{FF2B5EF4-FFF2-40B4-BE49-F238E27FC236}">
                    <a16:creationId xmlns:a16="http://schemas.microsoft.com/office/drawing/2014/main" id="{D362303E-EFCB-9519-DDF0-3F46B011DEDD}"/>
                  </a:ext>
                </a:extLst>
              </p:cNvPr>
              <p:cNvSpPr/>
              <p:nvPr/>
            </p:nvSpPr>
            <p:spPr>
              <a:xfrm>
                <a:off x="1204897" y="7264975"/>
                <a:ext cx="7576958" cy="1431847"/>
              </a:xfrm>
              <a:prstGeom prst="rect">
                <a:avLst/>
              </a:prstGeom>
              <a:solidFill>
                <a:srgbClr val="001F4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1" name="Rectangle 10">
                <a:extLst>
                  <a:ext uri="{FF2B5EF4-FFF2-40B4-BE49-F238E27FC236}">
                    <a16:creationId xmlns:a16="http://schemas.microsoft.com/office/drawing/2014/main" id="{9F7FADA3-4705-EB6B-8DE3-F73D667E80A5}"/>
                  </a:ext>
                </a:extLst>
              </p:cNvPr>
              <p:cNvSpPr/>
              <p:nvPr/>
            </p:nvSpPr>
            <p:spPr>
              <a:xfrm>
                <a:off x="1204897" y="6154861"/>
                <a:ext cx="7590265" cy="1491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3" name="TextBox 12">
                <a:extLst>
                  <a:ext uri="{FF2B5EF4-FFF2-40B4-BE49-F238E27FC236}">
                    <a16:creationId xmlns:a16="http://schemas.microsoft.com/office/drawing/2014/main" id="{A6073F8B-990B-95C8-AF65-8FAD764DE28D}"/>
                  </a:ext>
                </a:extLst>
              </p:cNvPr>
              <p:cNvSpPr txBox="1"/>
              <p:nvPr/>
            </p:nvSpPr>
            <p:spPr>
              <a:xfrm>
                <a:off x="1535363" y="6114712"/>
                <a:ext cx="6916026" cy="1973957"/>
              </a:xfrm>
              <a:prstGeom prst="rect">
                <a:avLst/>
              </a:prstGeom>
              <a:noFill/>
            </p:spPr>
            <p:txBody>
              <a:bodyPr wrap="square">
                <a:spAutoFit/>
              </a:bodyPr>
              <a:lstStyle/>
              <a:p>
                <a:r>
                  <a:rPr lang="en-GB" sz="3200" b="1" kern="100" dirty="0">
                    <a:solidFill>
                      <a:srgbClr val="001F45"/>
                    </a:solidFill>
                    <a:latin typeface="GILROY-SEMIBOLD" pitchFamily="2" charset="77"/>
                    <a:ea typeface="Aptos" panose="020B0004020202020204" pitchFamily="34" charset="0"/>
                    <a:cs typeface="Times New Roman" panose="02020603050405020304" pitchFamily="18" charset="0"/>
                  </a:rPr>
                  <a:t>Matt Coombes</a:t>
                </a:r>
                <a:endParaRPr lang="en-GB" sz="3200" b="1" kern="100" dirty="0">
                  <a:solidFill>
                    <a:srgbClr val="001F45"/>
                  </a:solidFill>
                  <a:effectLst/>
                  <a:latin typeface="GILROY-SEMIBOLD" pitchFamily="2" charset="77"/>
                  <a:ea typeface="Aptos" panose="020B0004020202020204" pitchFamily="34" charset="0"/>
                  <a:cs typeface="Times New Roman" panose="02020603050405020304" pitchFamily="18" charset="0"/>
                </a:endParaRPr>
              </a:p>
              <a:p>
                <a:r>
                  <a:rPr lang="en-GB" sz="1200" kern="100" dirty="0">
                    <a:solidFill>
                      <a:srgbClr val="001F45"/>
                    </a:solidFill>
                    <a:latin typeface="GILROY-LIGHT" pitchFamily="2" charset="77"/>
                    <a:ea typeface="Aptos" panose="020B0004020202020204" pitchFamily="34" charset="0"/>
                    <a:cs typeface="Times New Roman" panose="02020603050405020304" pitchFamily="18" charset="0"/>
                  </a:rPr>
                  <a:t>HEAD OF TOMORROW</a:t>
                </a:r>
              </a:p>
              <a:p>
                <a:endParaRPr lang="en-GB" sz="1200" b="1" kern="100" dirty="0">
                  <a:solidFill>
                    <a:srgbClr val="001F45"/>
                  </a:solidFill>
                  <a:effectLst/>
                  <a:latin typeface="GILROY-SEMIBOLD" pitchFamily="2" charset="77"/>
                  <a:ea typeface="Aptos" panose="020B0004020202020204" pitchFamily="34" charset="0"/>
                  <a:cs typeface="Times New Roman" panose="02020603050405020304" pitchFamily="18" charset="0"/>
                </a:endParaRPr>
              </a:p>
              <a:p>
                <a:endParaRPr lang="en-GB" sz="1200" b="1" kern="100" dirty="0">
                  <a:solidFill>
                    <a:srgbClr val="001F45"/>
                  </a:solidFill>
                  <a:effectLst/>
                  <a:latin typeface="GILROY-SEMIBOLD" pitchFamily="2" charset="77"/>
                  <a:ea typeface="Aptos" panose="020B0004020202020204" pitchFamily="34" charset="0"/>
                  <a:cs typeface="Times New Roman" panose="02020603050405020304" pitchFamily="18" charset="0"/>
                </a:endParaRPr>
              </a:p>
            </p:txBody>
          </p:sp>
        </p:grpSp>
        <p:sp>
          <p:nvSpPr>
            <p:cNvPr id="8" name="TextBox 7">
              <a:extLst>
                <a:ext uri="{FF2B5EF4-FFF2-40B4-BE49-F238E27FC236}">
                  <a16:creationId xmlns:a16="http://schemas.microsoft.com/office/drawing/2014/main" id="{E1E2DFE4-BF4A-5E25-688D-426438AA886D}"/>
                </a:ext>
              </a:extLst>
            </p:cNvPr>
            <p:cNvSpPr txBox="1"/>
            <p:nvPr/>
          </p:nvSpPr>
          <p:spPr>
            <a:xfrm>
              <a:off x="6219058" y="5942091"/>
              <a:ext cx="4297646" cy="313997"/>
            </a:xfrm>
            <a:prstGeom prst="rect">
              <a:avLst/>
            </a:prstGeom>
            <a:noFill/>
          </p:spPr>
          <p:txBody>
            <a:bodyPr wrap="square">
              <a:spAutoFit/>
            </a:bodyPr>
            <a:lstStyle/>
            <a:p>
              <a:pPr>
                <a:lnSpc>
                  <a:spcPts val="1680"/>
                </a:lnSpc>
              </a:pPr>
              <a:r>
                <a:rPr lang="en-US" b="1" dirty="0">
                  <a:solidFill>
                    <a:schemeClr val="bg1"/>
                  </a:solidFill>
                  <a:latin typeface="PrudentialModern Bold SemiConde" pitchFamily="2" charset="77"/>
                </a:rPr>
                <a:t>2024 </a:t>
              </a:r>
              <a:r>
                <a:rPr lang="en-US" b="1" dirty="0">
                  <a:solidFill>
                    <a:srgbClr val="007BC3"/>
                  </a:solidFill>
                  <a:latin typeface="PrudentialModern Bold SemiConde" pitchFamily="2" charset="77"/>
                </a:rPr>
                <a:t>GLOBAL TOWNHALL</a:t>
              </a:r>
            </a:p>
          </p:txBody>
        </p:sp>
      </p:grpSp>
      <p:pic>
        <p:nvPicPr>
          <p:cNvPr id="14" name="Picture 13">
            <a:extLst>
              <a:ext uri="{FF2B5EF4-FFF2-40B4-BE49-F238E27FC236}">
                <a16:creationId xmlns:a16="http://schemas.microsoft.com/office/drawing/2014/main" id="{DF755DD4-67DF-F183-8719-C27AEFDD266B}"/>
              </a:ext>
            </a:extLst>
          </p:cNvPr>
          <p:cNvPicPr>
            <a:picLocks noChangeAspect="1"/>
          </p:cNvPicPr>
          <p:nvPr/>
        </p:nvPicPr>
        <p:blipFill>
          <a:blip r:embed="rId9"/>
          <a:stretch>
            <a:fillRect/>
          </a:stretch>
        </p:blipFill>
        <p:spPr>
          <a:xfrm>
            <a:off x="8081803" y="597840"/>
            <a:ext cx="2170767" cy="1221057"/>
          </a:xfrm>
          <a:prstGeom prst="rect">
            <a:avLst/>
          </a:prstGeom>
        </p:spPr>
      </p:pic>
    </p:spTree>
    <p:extLst>
      <p:ext uri="{BB962C8B-B14F-4D97-AF65-F5344CB8AC3E}">
        <p14:creationId xmlns:p14="http://schemas.microsoft.com/office/powerpoint/2010/main" val="34377353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509"/>
        <p:cNvGrpSpPr/>
        <p:nvPr/>
      </p:nvGrpSpPr>
      <p:grpSpPr>
        <a:xfrm>
          <a:off x="0" y="0"/>
          <a:ext cx="0" cy="0"/>
          <a:chOff x="0" y="0"/>
          <a:chExt cx="0" cy="0"/>
        </a:xfrm>
      </p:grpSpPr>
      <p:sp>
        <p:nvSpPr>
          <p:cNvPr id="510" name="Google Shape;510;p74"/>
          <p:cNvSpPr txBox="1">
            <a:spLocks noGrp="1"/>
          </p:cNvSpPr>
          <p:nvPr>
            <p:ph type="title"/>
          </p:nvPr>
        </p:nvSpPr>
        <p:spPr>
          <a:xfrm>
            <a:off x="523400" y="481584"/>
            <a:ext cx="10176023" cy="3790400"/>
          </a:xfrm>
        </p:spPr>
        <p:txBody>
          <a:bodyPr spcFirstLastPara="1" vert="horz" wrap="square" lIns="0" tIns="0" rIns="0" bIns="0" rtlCol="0" anchor="t" anchorCtr="0">
            <a:noAutofit/>
          </a:bodyPr>
          <a:lstStyle/>
          <a:p>
            <a:r>
              <a:rPr lang="en-US"/>
              <a:t>STRATEGIC</a:t>
            </a:r>
            <a:br>
              <a:rPr lang="en-US"/>
            </a:br>
            <a:r>
              <a:rPr lang="en-US"/>
              <a:t>APPROACH</a:t>
            </a:r>
          </a:p>
        </p:txBody>
      </p:sp>
      <p:sp>
        <p:nvSpPr>
          <p:cNvPr id="2" name="TextBox 1">
            <a:extLst>
              <a:ext uri="{FF2B5EF4-FFF2-40B4-BE49-F238E27FC236}">
                <a16:creationId xmlns:a16="http://schemas.microsoft.com/office/drawing/2014/main" id="{508E2319-C06E-DEE6-995A-9F97FE7598A9}"/>
              </a:ext>
            </a:extLst>
          </p:cNvPr>
          <p:cNvSpPr txBox="1"/>
          <p:nvPr/>
        </p:nvSpPr>
        <p:spPr>
          <a:xfrm>
            <a:off x="678352" y="6276307"/>
            <a:ext cx="6385560" cy="215444"/>
          </a:xfrm>
          <a:prstGeom prst="rect">
            <a:avLst/>
          </a:prstGeom>
          <a:noFill/>
        </p:spPr>
        <p:txBody>
          <a:bodyPr wrap="square">
            <a:spAutoFit/>
          </a:bodyPr>
          <a:lstStyle/>
          <a:p>
            <a:r>
              <a:rPr lang="en-GB" sz="800" u="none" strike="noStrike" dirty="0">
                <a:solidFill>
                  <a:schemeClr val="bg1"/>
                </a:solidFill>
                <a:effectLst/>
                <a:latin typeface="PrudentialModern Medium" pitchFamily="2" charset="77"/>
              </a:rPr>
              <a:t>1081381-00001-00</a:t>
            </a:r>
            <a:endParaRPr lang="en-US" sz="800" dirty="0">
              <a:solidFill>
                <a:schemeClr val="bg1"/>
              </a:solidFill>
              <a:latin typeface="PrudentialModern Medium" pitchFamily="2" charset="77"/>
            </a:endParaRPr>
          </a:p>
        </p:txBody>
      </p:sp>
    </p:spTree>
    <p:extLst>
      <p:ext uri="{BB962C8B-B14F-4D97-AF65-F5344CB8AC3E}">
        <p14:creationId xmlns:p14="http://schemas.microsoft.com/office/powerpoint/2010/main" val="28792181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24D8409-29D7-ED7B-CE70-08AD2B96E5F0}"/>
              </a:ext>
            </a:extLst>
          </p:cNvPr>
          <p:cNvSpPr/>
          <p:nvPr/>
        </p:nvSpPr>
        <p:spPr>
          <a:xfrm>
            <a:off x="0" y="0"/>
            <a:ext cx="12192000" cy="6858000"/>
          </a:xfrm>
          <a:prstGeom prst="rect">
            <a:avLst/>
          </a:prstGeom>
          <a:solidFill>
            <a:srgbClr val="001F4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Google Shape;192;p37">
            <a:extLst>
              <a:ext uri="{FF2B5EF4-FFF2-40B4-BE49-F238E27FC236}">
                <a16:creationId xmlns:a16="http://schemas.microsoft.com/office/drawing/2014/main" id="{71E8BD17-8A98-5E33-EE07-E2C30C32F887}"/>
              </a:ext>
            </a:extLst>
          </p:cNvPr>
          <p:cNvSpPr txBox="1">
            <a:spLocks/>
          </p:cNvSpPr>
          <p:nvPr/>
        </p:nvSpPr>
        <p:spPr>
          <a:xfrm>
            <a:off x="503882" y="2281905"/>
            <a:ext cx="6554144" cy="1318545"/>
          </a:xfrm>
          <a:prstGeom prst="rect">
            <a:avLst/>
          </a:prstGeom>
        </p:spPr>
        <p:txBody>
          <a:bodyPr spcFirstLastPara="1" vert="horz" wrap="square" lIns="0" tIns="0" rIns="0" bIns="0" rtlCol="0" anchor="t" anchorCtr="0">
            <a:noAutofit/>
          </a:bodyPr>
          <a:lstStyle>
            <a:lvl1pPr algn="l" defTabSz="914400" rtl="0" eaLnBrk="1" latinLnBrk="0" hangingPunct="1">
              <a:lnSpc>
                <a:spcPct val="90000"/>
              </a:lnSpc>
              <a:spcBef>
                <a:spcPct val="0"/>
              </a:spcBef>
              <a:buNone/>
              <a:defRPr sz="3000" b="1" i="0" kern="1200">
                <a:solidFill>
                  <a:srgbClr val="001F45"/>
                </a:solidFill>
                <a:latin typeface="PrudentialModern Bold SemiConde" pitchFamily="2" charset="77"/>
                <a:ea typeface="+mj-ea"/>
                <a:cs typeface="+mj-cs"/>
              </a:defRPr>
            </a:lvl1pPr>
          </a:lstStyle>
          <a:p>
            <a:r>
              <a:rPr lang="en-US" sz="5400" spc="-150" dirty="0">
                <a:solidFill>
                  <a:srgbClr val="0083C3"/>
                </a:solidFill>
              </a:rPr>
              <a:t>150</a:t>
            </a:r>
            <a:r>
              <a:rPr lang="en-US" sz="5400" spc="-150" baseline="30000" dirty="0">
                <a:solidFill>
                  <a:srgbClr val="0083C3"/>
                </a:solidFill>
              </a:rPr>
              <a:t>TH</a:t>
            </a:r>
            <a:r>
              <a:rPr lang="en-US" sz="5400" spc="-150" dirty="0">
                <a:solidFill>
                  <a:srgbClr val="0083C3"/>
                </a:solidFill>
              </a:rPr>
              <a:t> ANNIVERSARY:</a:t>
            </a:r>
            <a:endParaRPr lang="en-US" sz="5400" dirty="0">
              <a:solidFill>
                <a:srgbClr val="0083C3"/>
              </a:solidFill>
            </a:endParaRPr>
          </a:p>
        </p:txBody>
      </p:sp>
      <p:sp>
        <p:nvSpPr>
          <p:cNvPr id="4" name="Google Shape;194;p37">
            <a:extLst>
              <a:ext uri="{FF2B5EF4-FFF2-40B4-BE49-F238E27FC236}">
                <a16:creationId xmlns:a16="http://schemas.microsoft.com/office/drawing/2014/main" id="{C26305CB-EB71-8529-5C77-E1C45B582602}"/>
              </a:ext>
            </a:extLst>
          </p:cNvPr>
          <p:cNvSpPr txBox="1"/>
          <p:nvPr/>
        </p:nvSpPr>
        <p:spPr>
          <a:xfrm>
            <a:off x="575336" y="2715592"/>
            <a:ext cx="10384219" cy="1769715"/>
          </a:xfrm>
          <a:prstGeom prst="rect">
            <a:avLst/>
          </a:prstGeom>
          <a:noFill/>
          <a:ln>
            <a:noFill/>
          </a:ln>
        </p:spPr>
        <p:txBody>
          <a:bodyPr spcFirstLastPara="1" wrap="square" lIns="0" tIns="0" rIns="0" bIns="0" anchor="t" anchorCtr="0">
            <a:spAutoFit/>
          </a:bodyPr>
          <a:lstStyle/>
          <a:p>
            <a:pPr>
              <a:defRPr/>
            </a:pPr>
            <a:r>
              <a:rPr kumimoji="0" lang="en-US" sz="11500" b="1" u="none" strike="noStrike" kern="1200" cap="none" spc="0" normalizeH="0" baseline="0" noProof="0" dirty="0">
                <a:ln>
                  <a:noFill/>
                </a:ln>
                <a:solidFill>
                  <a:schemeClr val="bg1"/>
                </a:solidFill>
                <a:effectLst/>
                <a:uLnTx/>
                <a:uFillTx/>
                <a:latin typeface="PrudentialModern Bold SemiConde"/>
                <a:ea typeface="Barlow Condensed"/>
                <a:cs typeface="Barlow Condensed"/>
                <a:sym typeface="Barlow Condensed"/>
              </a:rPr>
              <a:t>MERCHANDISE</a:t>
            </a:r>
            <a:endParaRPr kumimoji="0" lang="en-US" sz="11500" b="1" u="none" strike="noStrike" kern="1200" cap="none" spc="0" normalizeH="0" baseline="0" noProof="0" dirty="0">
              <a:ln>
                <a:noFill/>
              </a:ln>
              <a:solidFill>
                <a:schemeClr val="bg1"/>
              </a:solidFill>
              <a:effectLst/>
              <a:uLnTx/>
              <a:uFillTx/>
              <a:latin typeface="PrudentialModern Bold SemiConde" pitchFamily="2" charset="77"/>
              <a:ea typeface="Barlow Condensed"/>
              <a:cs typeface="Barlow Condensed"/>
              <a:sym typeface="Barlow Condensed"/>
            </a:endParaRPr>
          </a:p>
        </p:txBody>
      </p:sp>
      <p:sp>
        <p:nvSpPr>
          <p:cNvPr id="5" name="Slide Number Placeholder 2">
            <a:extLst>
              <a:ext uri="{FF2B5EF4-FFF2-40B4-BE49-F238E27FC236}">
                <a16:creationId xmlns:a16="http://schemas.microsoft.com/office/drawing/2014/main" id="{4B4BC6CA-547D-933B-9E02-31A2FBAA884B}"/>
              </a:ext>
            </a:extLst>
          </p:cNvPr>
          <p:cNvSpPr txBox="1">
            <a:spLocks/>
          </p:cNvSpPr>
          <p:nvPr/>
        </p:nvSpPr>
        <p:spPr>
          <a:xfrm>
            <a:off x="10850811" y="6363803"/>
            <a:ext cx="731600" cy="5248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00000000-1234-1234-1234-123412341234}" type="slidenum">
              <a:rPr lang="en" sz="800" b="1" smtClean="0">
                <a:solidFill>
                  <a:schemeClr val="bg1"/>
                </a:solidFill>
                <a:latin typeface="PrudentialModern Bold SemiConde" pitchFamily="2" charset="77"/>
                <a:sym typeface="Barlow Condensed"/>
              </a:rPr>
              <a:pPr algn="r">
                <a:defRPr/>
              </a:pPr>
              <a:t>50</a:t>
            </a:fld>
            <a:endParaRPr lang="en" sz="800" b="1" dirty="0">
              <a:solidFill>
                <a:schemeClr val="bg1"/>
              </a:solidFill>
              <a:latin typeface="PrudentialModern Bold SemiConde" pitchFamily="2" charset="77"/>
              <a:sym typeface="Barlow Condensed"/>
            </a:endParaRPr>
          </a:p>
        </p:txBody>
      </p:sp>
      <p:sp>
        <p:nvSpPr>
          <p:cNvPr id="7" name="Google Shape;485;p71">
            <a:extLst>
              <a:ext uri="{FF2B5EF4-FFF2-40B4-BE49-F238E27FC236}">
                <a16:creationId xmlns:a16="http://schemas.microsoft.com/office/drawing/2014/main" id="{2D8BC9AB-266B-84CC-A15D-A1D5C2041A97}"/>
              </a:ext>
            </a:extLst>
          </p:cNvPr>
          <p:cNvSpPr txBox="1">
            <a:spLocks/>
          </p:cNvSpPr>
          <p:nvPr/>
        </p:nvSpPr>
        <p:spPr>
          <a:xfrm>
            <a:off x="662026" y="4753359"/>
            <a:ext cx="3425232" cy="762001"/>
          </a:xfrm>
          <a:prstGeom prst="rect">
            <a:avLst/>
          </a:prstGeom>
        </p:spPr>
        <p:txBody>
          <a:bodyPr spcFirstLastPara="1" vert="horz" wrap="square" lIns="0" tIns="0" rIns="0" bIns="0" rtlCol="0" anchor="ctr" anchorCtr="0">
            <a:noAutofit/>
          </a:bodyPr>
          <a:lstStyle>
            <a:lvl1pPr lvl="0" algn="l" defTabSz="914400" rtl="0" eaLnBrk="1" latinLnBrk="0" hangingPunct="1">
              <a:lnSpc>
                <a:spcPct val="70000"/>
              </a:lnSpc>
              <a:spcBef>
                <a:spcPts val="0"/>
              </a:spcBef>
              <a:spcAft>
                <a:spcPts val="0"/>
              </a:spcAft>
              <a:buClr>
                <a:srgbClr val="007BC3"/>
              </a:buClr>
              <a:buSzPts val="12000"/>
              <a:buNone/>
              <a:defRPr sz="11000" b="1" i="0" kern="1200" spc="-150">
                <a:solidFill>
                  <a:srgbClr val="001F45"/>
                </a:solidFill>
                <a:latin typeface="PrudentialModern Bold SemiConde" pitchFamily="2" charset="77"/>
                <a:ea typeface="+mj-ea"/>
                <a:cs typeface="+mj-cs"/>
              </a:defRPr>
            </a:lvl1pPr>
            <a:lvl2pPr lvl="1" algn="ctr" rtl="0">
              <a:lnSpc>
                <a:spcPct val="70000"/>
              </a:lnSpc>
              <a:spcBef>
                <a:spcPts val="0"/>
              </a:spcBef>
              <a:spcAft>
                <a:spcPts val="0"/>
              </a:spcAft>
              <a:buClr>
                <a:srgbClr val="007BC3"/>
              </a:buClr>
              <a:buSzPts val="12000"/>
              <a:buNone/>
              <a:defRPr sz="16000">
                <a:solidFill>
                  <a:srgbClr val="007BC3"/>
                </a:solidFill>
              </a:defRPr>
            </a:lvl2pPr>
            <a:lvl3pPr lvl="2" algn="ctr" rtl="0">
              <a:lnSpc>
                <a:spcPct val="70000"/>
              </a:lnSpc>
              <a:spcBef>
                <a:spcPts val="0"/>
              </a:spcBef>
              <a:spcAft>
                <a:spcPts val="0"/>
              </a:spcAft>
              <a:buClr>
                <a:srgbClr val="007BC3"/>
              </a:buClr>
              <a:buSzPts val="12000"/>
              <a:buNone/>
              <a:defRPr sz="16000">
                <a:solidFill>
                  <a:srgbClr val="007BC3"/>
                </a:solidFill>
              </a:defRPr>
            </a:lvl3pPr>
            <a:lvl4pPr lvl="3" algn="ctr" rtl="0">
              <a:lnSpc>
                <a:spcPct val="70000"/>
              </a:lnSpc>
              <a:spcBef>
                <a:spcPts val="0"/>
              </a:spcBef>
              <a:spcAft>
                <a:spcPts val="0"/>
              </a:spcAft>
              <a:buClr>
                <a:srgbClr val="007BC3"/>
              </a:buClr>
              <a:buSzPts val="12000"/>
              <a:buNone/>
              <a:defRPr sz="16000">
                <a:solidFill>
                  <a:srgbClr val="007BC3"/>
                </a:solidFill>
              </a:defRPr>
            </a:lvl4pPr>
            <a:lvl5pPr lvl="4" algn="ctr" rtl="0">
              <a:lnSpc>
                <a:spcPct val="70000"/>
              </a:lnSpc>
              <a:spcBef>
                <a:spcPts val="0"/>
              </a:spcBef>
              <a:spcAft>
                <a:spcPts val="0"/>
              </a:spcAft>
              <a:buClr>
                <a:srgbClr val="007BC3"/>
              </a:buClr>
              <a:buSzPts val="12000"/>
              <a:buNone/>
              <a:defRPr sz="16000">
                <a:solidFill>
                  <a:srgbClr val="007BC3"/>
                </a:solidFill>
              </a:defRPr>
            </a:lvl5pPr>
            <a:lvl6pPr lvl="5" algn="ctr" rtl="0">
              <a:lnSpc>
                <a:spcPct val="70000"/>
              </a:lnSpc>
              <a:spcBef>
                <a:spcPts val="0"/>
              </a:spcBef>
              <a:spcAft>
                <a:spcPts val="0"/>
              </a:spcAft>
              <a:buClr>
                <a:srgbClr val="007BC3"/>
              </a:buClr>
              <a:buSzPts val="12000"/>
              <a:buNone/>
              <a:defRPr sz="16000">
                <a:solidFill>
                  <a:srgbClr val="007BC3"/>
                </a:solidFill>
              </a:defRPr>
            </a:lvl6pPr>
            <a:lvl7pPr lvl="6" algn="ctr" rtl="0">
              <a:lnSpc>
                <a:spcPct val="70000"/>
              </a:lnSpc>
              <a:spcBef>
                <a:spcPts val="0"/>
              </a:spcBef>
              <a:spcAft>
                <a:spcPts val="0"/>
              </a:spcAft>
              <a:buClr>
                <a:srgbClr val="007BC3"/>
              </a:buClr>
              <a:buSzPts val="12000"/>
              <a:buNone/>
              <a:defRPr sz="16000">
                <a:solidFill>
                  <a:srgbClr val="007BC3"/>
                </a:solidFill>
              </a:defRPr>
            </a:lvl7pPr>
            <a:lvl8pPr lvl="7" algn="ctr" rtl="0">
              <a:lnSpc>
                <a:spcPct val="70000"/>
              </a:lnSpc>
              <a:spcBef>
                <a:spcPts val="0"/>
              </a:spcBef>
              <a:spcAft>
                <a:spcPts val="0"/>
              </a:spcAft>
              <a:buClr>
                <a:srgbClr val="007BC3"/>
              </a:buClr>
              <a:buSzPts val="12000"/>
              <a:buNone/>
              <a:defRPr sz="16000">
                <a:solidFill>
                  <a:srgbClr val="007BC3"/>
                </a:solidFill>
              </a:defRPr>
            </a:lvl8pPr>
            <a:lvl9pPr lvl="8" algn="ctr" rtl="0">
              <a:lnSpc>
                <a:spcPct val="70000"/>
              </a:lnSpc>
              <a:spcBef>
                <a:spcPts val="0"/>
              </a:spcBef>
              <a:spcAft>
                <a:spcPts val="0"/>
              </a:spcAft>
              <a:buClr>
                <a:srgbClr val="007BC3"/>
              </a:buClr>
              <a:buSzPts val="12000"/>
              <a:buNone/>
              <a:defRPr sz="16000">
                <a:solidFill>
                  <a:srgbClr val="007BC3"/>
                </a:solidFill>
              </a:defRPr>
            </a:lvl9pPr>
          </a:lstStyle>
          <a:p>
            <a:pPr>
              <a:lnSpc>
                <a:spcPct val="100000"/>
              </a:lnSpc>
            </a:pPr>
            <a:r>
              <a:rPr lang="en-US" sz="1200" b="0" spc="0" dirty="0">
                <a:solidFill>
                  <a:srgbClr val="FEFFFE"/>
                </a:solidFill>
                <a:latin typeface="PrudentialModern Light" pitchFamily="2" charset="77"/>
              </a:rPr>
              <a:t>Merchandise is not being provided across the enterprise or to individuals. </a:t>
            </a:r>
          </a:p>
          <a:p>
            <a:pPr>
              <a:lnSpc>
                <a:spcPct val="100000"/>
              </a:lnSpc>
            </a:pPr>
            <a:endParaRPr lang="en-US" sz="1200" b="0" spc="0" dirty="0">
              <a:solidFill>
                <a:srgbClr val="FEFFFE"/>
              </a:solidFill>
              <a:latin typeface="PrudentialModern Light" pitchFamily="2" charset="77"/>
            </a:endParaRPr>
          </a:p>
          <a:p>
            <a:pPr>
              <a:lnSpc>
                <a:spcPct val="100000"/>
              </a:lnSpc>
            </a:pPr>
            <a:r>
              <a:rPr lang="en-US" sz="1200" b="0" spc="0" dirty="0">
                <a:solidFill>
                  <a:srgbClr val="FEFFFE"/>
                </a:solidFill>
                <a:latin typeface="PrudentialModern Light" pitchFamily="2" charset="77"/>
              </a:rPr>
              <a:t>Businesses/functions that would like to purchase merchandise for their employees can do so on the new 150</a:t>
            </a:r>
            <a:r>
              <a:rPr lang="en-US" sz="1200" b="0" spc="0" baseline="30000" dirty="0">
                <a:solidFill>
                  <a:srgbClr val="FEFFFE"/>
                </a:solidFill>
                <a:latin typeface="PrudentialModern Light" pitchFamily="2" charset="77"/>
              </a:rPr>
              <a:t>th</a:t>
            </a:r>
            <a:r>
              <a:rPr lang="en-US" sz="1200" b="0" spc="0" dirty="0">
                <a:solidFill>
                  <a:srgbClr val="FEFFFE"/>
                </a:solidFill>
                <a:latin typeface="PrudentialModern Light" pitchFamily="2" charset="77"/>
              </a:rPr>
              <a:t> tab at </a:t>
            </a:r>
            <a:r>
              <a:rPr lang="en-US" sz="1200" spc="0" dirty="0">
                <a:solidFill>
                  <a:srgbClr val="017BC3"/>
                </a:solidFill>
                <a:latin typeface="PrudentialModern" pitchFamily="2" charset="77"/>
                <a:hlinkClick r:id="rId2">
                  <a:extLst>
                    <a:ext uri="{A12FA001-AC4F-418D-AE19-62706E023703}">
                      <ahyp:hlinkClr xmlns:ahyp="http://schemas.microsoft.com/office/drawing/2018/hyperlinkcolor" val="tx"/>
                    </a:ext>
                  </a:extLst>
                </a:hlinkClick>
              </a:rPr>
              <a:t>The Prudential Store</a:t>
            </a:r>
            <a:endParaRPr lang="en-US" sz="1200" spc="0" dirty="0">
              <a:solidFill>
                <a:srgbClr val="017BC3"/>
              </a:solidFill>
              <a:latin typeface="PrudentialModern" pitchFamily="2" charset="77"/>
            </a:endParaRPr>
          </a:p>
        </p:txBody>
      </p:sp>
      <p:sp>
        <p:nvSpPr>
          <p:cNvPr id="6" name="TextBox 5">
            <a:extLst>
              <a:ext uri="{FF2B5EF4-FFF2-40B4-BE49-F238E27FC236}">
                <a16:creationId xmlns:a16="http://schemas.microsoft.com/office/drawing/2014/main" id="{7A1623BB-CCE3-0B80-3215-0FA41BBC637C}"/>
              </a:ext>
            </a:extLst>
          </p:cNvPr>
          <p:cNvSpPr txBox="1"/>
          <p:nvPr/>
        </p:nvSpPr>
        <p:spPr>
          <a:xfrm>
            <a:off x="523401" y="6276307"/>
            <a:ext cx="6385560" cy="215444"/>
          </a:xfrm>
          <a:prstGeom prst="rect">
            <a:avLst/>
          </a:prstGeom>
          <a:noFill/>
        </p:spPr>
        <p:txBody>
          <a:bodyPr wrap="square">
            <a:spAutoFit/>
          </a:bodyPr>
          <a:lstStyle/>
          <a:p>
            <a:r>
              <a:rPr lang="en-GB" sz="800" u="none" strike="noStrike" dirty="0">
                <a:solidFill>
                  <a:schemeClr val="bg1"/>
                </a:solidFill>
                <a:effectLst/>
                <a:latin typeface="PrudentialModern Medium" pitchFamily="2" charset="77"/>
              </a:rPr>
              <a:t>1081381-00001-00</a:t>
            </a:r>
            <a:endParaRPr lang="en-US" sz="800" dirty="0">
              <a:solidFill>
                <a:schemeClr val="bg1"/>
              </a:solidFill>
              <a:latin typeface="PrudentialModern Medium" pitchFamily="2" charset="77"/>
            </a:endParaRPr>
          </a:p>
        </p:txBody>
      </p:sp>
    </p:spTree>
    <p:extLst>
      <p:ext uri="{BB962C8B-B14F-4D97-AF65-F5344CB8AC3E}">
        <p14:creationId xmlns:p14="http://schemas.microsoft.com/office/powerpoint/2010/main" val="369987093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111454F-1899-1445-BB9F-C9F6E2E63D71}"/>
            </a:ext>
          </a:extLst>
        </p:cNvPr>
        <p:cNvGrpSpPr/>
        <p:nvPr/>
      </p:nvGrpSpPr>
      <p:grpSpPr>
        <a:xfrm>
          <a:off x="0" y="0"/>
          <a:ext cx="0" cy="0"/>
          <a:chOff x="0" y="0"/>
          <a:chExt cx="0" cy="0"/>
        </a:xfrm>
      </p:grpSpPr>
      <p:pic>
        <p:nvPicPr>
          <p:cNvPr id="14" name="Picture 13">
            <a:extLst>
              <a:ext uri="{FF2B5EF4-FFF2-40B4-BE49-F238E27FC236}">
                <a16:creationId xmlns:a16="http://schemas.microsoft.com/office/drawing/2014/main" id="{D7AF64A4-1720-A157-0012-D9A6AE29D9E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792102" y="116238"/>
            <a:ext cx="7772400" cy="6741762"/>
          </a:xfrm>
          <a:prstGeom prst="rect">
            <a:avLst/>
          </a:prstGeom>
        </p:spPr>
      </p:pic>
      <p:sp>
        <p:nvSpPr>
          <p:cNvPr id="2" name="Google Shape;44;p8">
            <a:extLst>
              <a:ext uri="{FF2B5EF4-FFF2-40B4-BE49-F238E27FC236}">
                <a16:creationId xmlns:a16="http://schemas.microsoft.com/office/drawing/2014/main" id="{3383C08B-5B39-09AC-8D98-DF4B62E60A8A}"/>
              </a:ext>
            </a:extLst>
          </p:cNvPr>
          <p:cNvSpPr txBox="1"/>
          <p:nvPr/>
        </p:nvSpPr>
        <p:spPr>
          <a:xfrm>
            <a:off x="1954034" y="223714"/>
            <a:ext cx="1293991" cy="107722"/>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US" sz="700" b="1" i="0" dirty="0">
                <a:solidFill>
                  <a:srgbClr val="001F45"/>
                </a:solidFill>
                <a:latin typeface="PrudentialModern Bold SemiConde" pitchFamily="2" charset="77"/>
                <a:ea typeface="Barlow Condensed Medium"/>
                <a:cs typeface="Barlow Condensed Medium"/>
                <a:sym typeface="Barlow Condensed Medium"/>
              </a:rPr>
              <a:t>MERCHANDISE</a:t>
            </a:r>
          </a:p>
        </p:txBody>
      </p:sp>
      <p:sp>
        <p:nvSpPr>
          <p:cNvPr id="53" name="Google Shape;43;p8">
            <a:extLst>
              <a:ext uri="{FF2B5EF4-FFF2-40B4-BE49-F238E27FC236}">
                <a16:creationId xmlns:a16="http://schemas.microsoft.com/office/drawing/2014/main" id="{0F9D6B43-63B6-AE66-CB11-33D84063158A}"/>
              </a:ext>
            </a:extLst>
          </p:cNvPr>
          <p:cNvSpPr txBox="1"/>
          <p:nvPr/>
        </p:nvSpPr>
        <p:spPr>
          <a:xfrm>
            <a:off x="607633" y="223714"/>
            <a:ext cx="1291189" cy="107722"/>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US" sz="700" b="1" i="0" dirty="0">
                <a:solidFill>
                  <a:srgbClr val="001F45"/>
                </a:solidFill>
                <a:latin typeface="PrudentialModern Bold SemiConde" pitchFamily="2" charset="77"/>
                <a:ea typeface="Barlow Condensed Medium"/>
                <a:cs typeface="Barlow Condensed Medium"/>
                <a:sym typeface="Barlow Condensed Medium"/>
              </a:rPr>
              <a:t>150</a:t>
            </a:r>
            <a:r>
              <a:rPr lang="en-US" sz="700" b="1" i="0" baseline="30000" dirty="0">
                <a:solidFill>
                  <a:srgbClr val="001F45"/>
                </a:solidFill>
                <a:latin typeface="PrudentialModern Bold SemiConde" pitchFamily="2" charset="77"/>
                <a:ea typeface="Barlow Condensed Medium"/>
                <a:cs typeface="Barlow Condensed Medium"/>
                <a:sym typeface="Barlow Condensed Medium"/>
              </a:rPr>
              <a:t>TH</a:t>
            </a:r>
            <a:r>
              <a:rPr lang="en-US" sz="700" b="1" i="0" dirty="0">
                <a:solidFill>
                  <a:srgbClr val="001F45"/>
                </a:solidFill>
                <a:latin typeface="PrudentialModern Bold SemiConde" pitchFamily="2" charset="77"/>
                <a:ea typeface="Barlow Condensed Medium"/>
                <a:cs typeface="Barlow Condensed Medium"/>
                <a:sym typeface="Barlow Condensed Medium"/>
              </a:rPr>
              <a:t> ANNIVERSARY </a:t>
            </a:r>
          </a:p>
        </p:txBody>
      </p:sp>
      <p:sp>
        <p:nvSpPr>
          <p:cNvPr id="3" name="Google Shape;44;p8">
            <a:extLst>
              <a:ext uri="{FF2B5EF4-FFF2-40B4-BE49-F238E27FC236}">
                <a16:creationId xmlns:a16="http://schemas.microsoft.com/office/drawing/2014/main" id="{293D18A6-CEA5-7C7F-1684-1EF005681AA2}"/>
              </a:ext>
            </a:extLst>
          </p:cNvPr>
          <p:cNvSpPr txBox="1"/>
          <p:nvPr/>
        </p:nvSpPr>
        <p:spPr>
          <a:xfrm>
            <a:off x="607633" y="3269110"/>
            <a:ext cx="2368939" cy="436017"/>
          </a:xfrm>
          <a:prstGeom prst="rect">
            <a:avLst/>
          </a:prstGeom>
          <a:noFill/>
          <a:ln>
            <a:noFill/>
          </a:ln>
        </p:spPr>
        <p:txBody>
          <a:bodyPr spcFirstLastPara="1" wrap="square" lIns="0" tIns="0" rIns="0" bIns="0" anchor="t" anchorCtr="0">
            <a:spAutoFit/>
          </a:bodyPr>
          <a:lstStyle/>
          <a:p>
            <a:pPr marL="0" lvl="0" indent="0" algn="l" rtl="0">
              <a:lnSpc>
                <a:spcPts val="3420"/>
              </a:lnSpc>
              <a:spcBef>
                <a:spcPts val="0"/>
              </a:spcBef>
              <a:spcAft>
                <a:spcPts val="0"/>
              </a:spcAft>
              <a:buNone/>
            </a:pPr>
            <a:r>
              <a:rPr lang="en-US" sz="3600" b="1" dirty="0">
                <a:solidFill>
                  <a:srgbClr val="001F45"/>
                </a:solidFill>
                <a:latin typeface="PrudentialModern Bold SemiConde" pitchFamily="2" charset="77"/>
                <a:ea typeface="Barlow Condensed Medium"/>
                <a:cs typeface="Barlow Condensed Medium"/>
                <a:sym typeface="Barlow Condensed Medium"/>
              </a:rPr>
              <a:t>PIN BADGE</a:t>
            </a:r>
            <a:endParaRPr lang="en-US" sz="3600" b="1" i="0" dirty="0">
              <a:solidFill>
                <a:srgbClr val="001F45"/>
              </a:solidFill>
              <a:latin typeface="PrudentialModern Bold SemiConde" pitchFamily="2" charset="77"/>
              <a:ea typeface="Barlow Condensed Medium"/>
              <a:cs typeface="Barlow Condensed Medium"/>
              <a:sym typeface="Barlow Condensed Medium"/>
            </a:endParaRPr>
          </a:p>
        </p:txBody>
      </p:sp>
      <p:sp>
        <p:nvSpPr>
          <p:cNvPr id="4" name="TextBox 3">
            <a:extLst>
              <a:ext uri="{FF2B5EF4-FFF2-40B4-BE49-F238E27FC236}">
                <a16:creationId xmlns:a16="http://schemas.microsoft.com/office/drawing/2014/main" id="{986EA7A7-4926-A82C-1416-13AEE41F02E8}"/>
              </a:ext>
            </a:extLst>
          </p:cNvPr>
          <p:cNvSpPr txBox="1"/>
          <p:nvPr/>
        </p:nvSpPr>
        <p:spPr>
          <a:xfrm>
            <a:off x="607633" y="6235771"/>
            <a:ext cx="1346401" cy="246221"/>
          </a:xfrm>
          <a:prstGeom prst="rect">
            <a:avLst/>
          </a:prstGeom>
          <a:noFill/>
        </p:spPr>
        <p:txBody>
          <a:bodyPr wrap="square">
            <a:spAutoFit/>
          </a:bodyPr>
          <a:lstStyle/>
          <a:p>
            <a:r>
              <a:rPr lang="en-GB" sz="1000" b="0" i="0" u="none" strike="noStrike" dirty="0">
                <a:solidFill>
                  <a:srgbClr val="017BC3"/>
                </a:solidFill>
                <a:effectLst/>
                <a:latin typeface="PrudentialModern Medium" pitchFamily="2" charset="77"/>
              </a:rPr>
              <a:t>Mock-ups are FPO</a:t>
            </a:r>
            <a:endParaRPr lang="en-US" sz="1000" dirty="0">
              <a:solidFill>
                <a:srgbClr val="017BC3"/>
              </a:solidFill>
              <a:latin typeface="PrudentialModern Medium" pitchFamily="2" charset="77"/>
            </a:endParaRPr>
          </a:p>
        </p:txBody>
      </p:sp>
      <p:sp>
        <p:nvSpPr>
          <p:cNvPr id="5" name="TextBox 4">
            <a:extLst>
              <a:ext uri="{FF2B5EF4-FFF2-40B4-BE49-F238E27FC236}">
                <a16:creationId xmlns:a16="http://schemas.microsoft.com/office/drawing/2014/main" id="{B3128908-2D83-DBE2-E715-3CFC9C266DCC}"/>
              </a:ext>
            </a:extLst>
          </p:cNvPr>
          <p:cNvSpPr txBox="1"/>
          <p:nvPr/>
        </p:nvSpPr>
        <p:spPr>
          <a:xfrm>
            <a:off x="607633" y="6459203"/>
            <a:ext cx="6385560" cy="215444"/>
          </a:xfrm>
          <a:prstGeom prst="rect">
            <a:avLst/>
          </a:prstGeom>
          <a:noFill/>
        </p:spPr>
        <p:txBody>
          <a:bodyPr wrap="square">
            <a:spAutoFit/>
          </a:bodyPr>
          <a:lstStyle/>
          <a:p>
            <a:r>
              <a:rPr lang="en-GB" sz="800" u="none" strike="noStrike" dirty="0">
                <a:solidFill>
                  <a:srgbClr val="001F45"/>
                </a:solidFill>
                <a:effectLst/>
                <a:latin typeface="PrudentialModern Medium" pitchFamily="2" charset="77"/>
              </a:rPr>
              <a:t>1081381-00001-00</a:t>
            </a:r>
            <a:endParaRPr lang="en-US" sz="800" dirty="0">
              <a:solidFill>
                <a:srgbClr val="001F45"/>
              </a:solidFill>
              <a:latin typeface="PrudentialModern Medium" pitchFamily="2" charset="77"/>
            </a:endParaRPr>
          </a:p>
        </p:txBody>
      </p:sp>
    </p:spTree>
    <p:extLst>
      <p:ext uri="{BB962C8B-B14F-4D97-AF65-F5344CB8AC3E}">
        <p14:creationId xmlns:p14="http://schemas.microsoft.com/office/powerpoint/2010/main" val="384363765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CC51C26-8269-9F8F-21A1-5D325880BC1B}"/>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519481" y="-379272"/>
            <a:ext cx="4672519" cy="7459335"/>
          </a:xfrm>
          <a:prstGeom prst="rect">
            <a:avLst/>
          </a:prstGeom>
        </p:spPr>
      </p:pic>
      <p:pic>
        <p:nvPicPr>
          <p:cNvPr id="12" name="Picture 11">
            <a:extLst>
              <a:ext uri="{FF2B5EF4-FFF2-40B4-BE49-F238E27FC236}">
                <a16:creationId xmlns:a16="http://schemas.microsoft.com/office/drawing/2014/main" id="{8F40EA77-64BE-C79A-6FE3-5DA0BB3A186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345479" y="925054"/>
            <a:ext cx="4063123" cy="2285506"/>
          </a:xfrm>
          <a:prstGeom prst="rect">
            <a:avLst/>
          </a:prstGeom>
        </p:spPr>
      </p:pic>
      <p:sp>
        <p:nvSpPr>
          <p:cNvPr id="3" name="Google Shape;44;p8">
            <a:extLst>
              <a:ext uri="{FF2B5EF4-FFF2-40B4-BE49-F238E27FC236}">
                <a16:creationId xmlns:a16="http://schemas.microsoft.com/office/drawing/2014/main" id="{EF0D3B25-BD45-CC77-CF25-3851FF565083}"/>
              </a:ext>
            </a:extLst>
          </p:cNvPr>
          <p:cNvSpPr txBox="1"/>
          <p:nvPr/>
        </p:nvSpPr>
        <p:spPr>
          <a:xfrm>
            <a:off x="1954034" y="223714"/>
            <a:ext cx="1293991" cy="107722"/>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US" sz="700" b="1" i="0" dirty="0">
                <a:solidFill>
                  <a:srgbClr val="001F45"/>
                </a:solidFill>
                <a:latin typeface="PrudentialModern Bold SemiConde" pitchFamily="2" charset="77"/>
                <a:ea typeface="Barlow Condensed Medium"/>
                <a:cs typeface="Barlow Condensed Medium"/>
                <a:sym typeface="Barlow Condensed Medium"/>
              </a:rPr>
              <a:t>MERCHANDISE</a:t>
            </a:r>
          </a:p>
        </p:txBody>
      </p:sp>
      <p:sp>
        <p:nvSpPr>
          <p:cNvPr id="4" name="Google Shape;43;p8">
            <a:extLst>
              <a:ext uri="{FF2B5EF4-FFF2-40B4-BE49-F238E27FC236}">
                <a16:creationId xmlns:a16="http://schemas.microsoft.com/office/drawing/2014/main" id="{EACB907D-46B4-9D0F-189E-BA9F92E89A4A}"/>
              </a:ext>
            </a:extLst>
          </p:cNvPr>
          <p:cNvSpPr txBox="1"/>
          <p:nvPr/>
        </p:nvSpPr>
        <p:spPr>
          <a:xfrm>
            <a:off x="607633" y="223714"/>
            <a:ext cx="1291189" cy="107722"/>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US" sz="700" b="1" i="0" dirty="0">
                <a:solidFill>
                  <a:srgbClr val="001F45"/>
                </a:solidFill>
                <a:latin typeface="PrudentialModern Bold SemiConde" pitchFamily="2" charset="77"/>
                <a:ea typeface="Barlow Condensed Medium"/>
                <a:cs typeface="Barlow Condensed Medium"/>
                <a:sym typeface="Barlow Condensed Medium"/>
              </a:rPr>
              <a:t>150</a:t>
            </a:r>
            <a:r>
              <a:rPr lang="en-US" sz="700" b="1" i="0" baseline="30000" dirty="0">
                <a:solidFill>
                  <a:srgbClr val="001F45"/>
                </a:solidFill>
                <a:latin typeface="PrudentialModern Bold SemiConde" pitchFamily="2" charset="77"/>
                <a:ea typeface="Barlow Condensed Medium"/>
                <a:cs typeface="Barlow Condensed Medium"/>
                <a:sym typeface="Barlow Condensed Medium"/>
              </a:rPr>
              <a:t>TH</a:t>
            </a:r>
            <a:r>
              <a:rPr lang="en-US" sz="700" b="1" i="0" dirty="0">
                <a:solidFill>
                  <a:srgbClr val="001F45"/>
                </a:solidFill>
                <a:latin typeface="PrudentialModern Bold SemiConde" pitchFamily="2" charset="77"/>
                <a:ea typeface="Barlow Condensed Medium"/>
                <a:cs typeface="Barlow Condensed Medium"/>
                <a:sym typeface="Barlow Condensed Medium"/>
              </a:rPr>
              <a:t> ANNIVERSARY </a:t>
            </a:r>
          </a:p>
        </p:txBody>
      </p:sp>
      <p:sp>
        <p:nvSpPr>
          <p:cNvPr id="6" name="Google Shape;44;p8">
            <a:extLst>
              <a:ext uri="{FF2B5EF4-FFF2-40B4-BE49-F238E27FC236}">
                <a16:creationId xmlns:a16="http://schemas.microsoft.com/office/drawing/2014/main" id="{0B1F7D15-23E1-EA12-3D83-939FB77ECB99}"/>
              </a:ext>
            </a:extLst>
          </p:cNvPr>
          <p:cNvSpPr txBox="1"/>
          <p:nvPr/>
        </p:nvSpPr>
        <p:spPr>
          <a:xfrm>
            <a:off x="669312" y="3429000"/>
            <a:ext cx="3208422" cy="872034"/>
          </a:xfrm>
          <a:prstGeom prst="rect">
            <a:avLst/>
          </a:prstGeom>
          <a:noFill/>
          <a:ln>
            <a:noFill/>
          </a:ln>
        </p:spPr>
        <p:txBody>
          <a:bodyPr spcFirstLastPara="1" wrap="square" lIns="0" tIns="0" rIns="0" bIns="0" anchor="t" anchorCtr="0">
            <a:spAutoFit/>
          </a:bodyPr>
          <a:lstStyle/>
          <a:p>
            <a:pPr marL="0" lvl="0" indent="0" algn="l" rtl="0">
              <a:lnSpc>
                <a:spcPts val="3420"/>
              </a:lnSpc>
              <a:spcBef>
                <a:spcPts val="0"/>
              </a:spcBef>
              <a:spcAft>
                <a:spcPts val="0"/>
              </a:spcAft>
              <a:buNone/>
            </a:pPr>
            <a:r>
              <a:rPr lang="en-US" sz="3600" b="1" dirty="0">
                <a:solidFill>
                  <a:srgbClr val="001F45"/>
                </a:solidFill>
                <a:latin typeface="PrudentialModern Bold SemiConde" pitchFamily="2" charset="77"/>
                <a:ea typeface="Barlow Condensed Medium"/>
                <a:cs typeface="Barlow Condensed Medium"/>
                <a:sym typeface="Barlow Condensed Medium"/>
              </a:rPr>
              <a:t>T-SHIRT</a:t>
            </a:r>
            <a:br>
              <a:rPr lang="en-US" sz="3600" b="1" dirty="0">
                <a:solidFill>
                  <a:srgbClr val="001F45"/>
                </a:solidFill>
                <a:latin typeface="PrudentialModern Bold SemiConde" pitchFamily="2" charset="77"/>
                <a:ea typeface="Barlow Condensed Medium"/>
                <a:cs typeface="Barlow Condensed Medium"/>
                <a:sym typeface="Barlow Condensed Medium"/>
              </a:rPr>
            </a:br>
            <a:endParaRPr lang="en-US" sz="3600" b="1" i="0" dirty="0">
              <a:solidFill>
                <a:srgbClr val="007BC3"/>
              </a:solidFill>
              <a:latin typeface="PrudentialModern Bold SemiConde" pitchFamily="2" charset="77"/>
              <a:ea typeface="Barlow Condensed Medium"/>
              <a:cs typeface="Barlow Condensed Medium"/>
              <a:sym typeface="Barlow Condensed Medium"/>
            </a:endParaRPr>
          </a:p>
        </p:txBody>
      </p:sp>
      <p:sp>
        <p:nvSpPr>
          <p:cNvPr id="5" name="TextBox 4">
            <a:extLst>
              <a:ext uri="{FF2B5EF4-FFF2-40B4-BE49-F238E27FC236}">
                <a16:creationId xmlns:a16="http://schemas.microsoft.com/office/drawing/2014/main" id="{3D996570-D346-0368-3759-C0F6181B6A54}"/>
              </a:ext>
            </a:extLst>
          </p:cNvPr>
          <p:cNvSpPr txBox="1"/>
          <p:nvPr/>
        </p:nvSpPr>
        <p:spPr>
          <a:xfrm>
            <a:off x="607633" y="6235771"/>
            <a:ext cx="1346401" cy="246221"/>
          </a:xfrm>
          <a:prstGeom prst="rect">
            <a:avLst/>
          </a:prstGeom>
          <a:noFill/>
        </p:spPr>
        <p:txBody>
          <a:bodyPr wrap="square">
            <a:spAutoFit/>
          </a:bodyPr>
          <a:lstStyle/>
          <a:p>
            <a:r>
              <a:rPr lang="en-GB" sz="1000" b="0" i="0" u="none" strike="noStrike" dirty="0">
                <a:solidFill>
                  <a:srgbClr val="017BC3"/>
                </a:solidFill>
                <a:effectLst/>
                <a:latin typeface="PrudentialModern Medium" pitchFamily="2" charset="77"/>
              </a:rPr>
              <a:t>Mock-ups are FPO</a:t>
            </a:r>
            <a:endParaRPr lang="en-US" sz="1000" dirty="0">
              <a:solidFill>
                <a:srgbClr val="017BC3"/>
              </a:solidFill>
              <a:latin typeface="PrudentialModern Medium" pitchFamily="2" charset="77"/>
            </a:endParaRPr>
          </a:p>
        </p:txBody>
      </p:sp>
      <p:pic>
        <p:nvPicPr>
          <p:cNvPr id="8" name="Picture 7">
            <a:extLst>
              <a:ext uri="{FF2B5EF4-FFF2-40B4-BE49-F238E27FC236}">
                <a16:creationId xmlns:a16="http://schemas.microsoft.com/office/drawing/2014/main" id="{CC2FDE1D-A387-5E01-0457-A136D25C3F02}"/>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305455" y="-369544"/>
            <a:ext cx="5437762" cy="7459335"/>
          </a:xfrm>
          <a:prstGeom prst="rect">
            <a:avLst/>
          </a:prstGeom>
        </p:spPr>
      </p:pic>
      <p:pic>
        <p:nvPicPr>
          <p:cNvPr id="11" name="Picture 10">
            <a:extLst>
              <a:ext uri="{FF2B5EF4-FFF2-40B4-BE49-F238E27FC236}">
                <a16:creationId xmlns:a16="http://schemas.microsoft.com/office/drawing/2014/main" id="{A91D9E65-E211-94DF-51CD-FB891035997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769617" y="1310701"/>
            <a:ext cx="1845192" cy="1037920"/>
          </a:xfrm>
          <a:prstGeom prst="rect">
            <a:avLst/>
          </a:prstGeom>
        </p:spPr>
      </p:pic>
      <p:sp>
        <p:nvSpPr>
          <p:cNvPr id="14" name="TextBox 13">
            <a:extLst>
              <a:ext uri="{FF2B5EF4-FFF2-40B4-BE49-F238E27FC236}">
                <a16:creationId xmlns:a16="http://schemas.microsoft.com/office/drawing/2014/main" id="{1DC9B59D-F6F3-651F-F1CD-7ED7EDB31868}"/>
              </a:ext>
            </a:extLst>
          </p:cNvPr>
          <p:cNvSpPr txBox="1"/>
          <p:nvPr/>
        </p:nvSpPr>
        <p:spPr>
          <a:xfrm>
            <a:off x="607633" y="6459203"/>
            <a:ext cx="6385560" cy="215444"/>
          </a:xfrm>
          <a:prstGeom prst="rect">
            <a:avLst/>
          </a:prstGeom>
          <a:noFill/>
        </p:spPr>
        <p:txBody>
          <a:bodyPr wrap="square">
            <a:spAutoFit/>
          </a:bodyPr>
          <a:lstStyle/>
          <a:p>
            <a:r>
              <a:rPr lang="en-GB" sz="800" u="none" strike="noStrike" dirty="0">
                <a:solidFill>
                  <a:srgbClr val="001F45"/>
                </a:solidFill>
                <a:effectLst/>
                <a:latin typeface="PrudentialModern Medium" pitchFamily="2" charset="77"/>
              </a:rPr>
              <a:t>1081381-00001-00</a:t>
            </a:r>
            <a:endParaRPr lang="en-US" sz="800" dirty="0">
              <a:solidFill>
                <a:srgbClr val="001F45"/>
              </a:solidFill>
              <a:latin typeface="PrudentialModern Medium" pitchFamily="2" charset="77"/>
            </a:endParaRPr>
          </a:p>
        </p:txBody>
      </p:sp>
    </p:spTree>
    <p:extLst>
      <p:ext uri="{BB962C8B-B14F-4D97-AF65-F5344CB8AC3E}">
        <p14:creationId xmlns:p14="http://schemas.microsoft.com/office/powerpoint/2010/main" val="95240363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1D4E0E9-DFD3-DC2A-30FE-63BC0B304E92}"/>
              </a:ext>
            </a:extLst>
          </p:cNvPr>
          <p:cNvSpPr/>
          <p:nvPr/>
        </p:nvSpPr>
        <p:spPr>
          <a:xfrm>
            <a:off x="0" y="0"/>
            <a:ext cx="12192000" cy="6858000"/>
          </a:xfrm>
          <a:prstGeom prst="rect">
            <a:avLst/>
          </a:prstGeom>
          <a:solidFill>
            <a:srgbClr val="001F4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Google Shape;44;p8">
            <a:extLst>
              <a:ext uri="{FF2B5EF4-FFF2-40B4-BE49-F238E27FC236}">
                <a16:creationId xmlns:a16="http://schemas.microsoft.com/office/drawing/2014/main" id="{EF0D3B25-BD45-CC77-CF25-3851FF565083}"/>
              </a:ext>
            </a:extLst>
          </p:cNvPr>
          <p:cNvSpPr txBox="1"/>
          <p:nvPr/>
        </p:nvSpPr>
        <p:spPr>
          <a:xfrm>
            <a:off x="1954034" y="223714"/>
            <a:ext cx="1293991" cy="107722"/>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US" sz="700" b="1" i="0" dirty="0">
                <a:solidFill>
                  <a:schemeClr val="bg1"/>
                </a:solidFill>
                <a:latin typeface="PrudentialModern Bold SemiConde" pitchFamily="2" charset="77"/>
                <a:ea typeface="Barlow Condensed Medium"/>
                <a:cs typeface="Barlow Condensed Medium"/>
                <a:sym typeface="Barlow Condensed Medium"/>
              </a:rPr>
              <a:t>MERCHANDISE</a:t>
            </a:r>
          </a:p>
        </p:txBody>
      </p:sp>
      <p:sp>
        <p:nvSpPr>
          <p:cNvPr id="4" name="Google Shape;43;p8">
            <a:extLst>
              <a:ext uri="{FF2B5EF4-FFF2-40B4-BE49-F238E27FC236}">
                <a16:creationId xmlns:a16="http://schemas.microsoft.com/office/drawing/2014/main" id="{EACB907D-46B4-9D0F-189E-BA9F92E89A4A}"/>
              </a:ext>
            </a:extLst>
          </p:cNvPr>
          <p:cNvSpPr txBox="1"/>
          <p:nvPr/>
        </p:nvSpPr>
        <p:spPr>
          <a:xfrm>
            <a:off x="607633" y="223714"/>
            <a:ext cx="1291189" cy="107722"/>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US" sz="700" b="1" i="0" dirty="0">
                <a:solidFill>
                  <a:schemeClr val="bg1"/>
                </a:solidFill>
                <a:latin typeface="PrudentialModern Bold SemiConde" pitchFamily="2" charset="77"/>
                <a:ea typeface="Barlow Condensed Medium"/>
                <a:cs typeface="Barlow Condensed Medium"/>
                <a:sym typeface="Barlow Condensed Medium"/>
              </a:rPr>
              <a:t>150</a:t>
            </a:r>
            <a:r>
              <a:rPr lang="en-US" sz="700" b="1" i="0" baseline="30000" dirty="0">
                <a:solidFill>
                  <a:schemeClr val="bg1"/>
                </a:solidFill>
                <a:latin typeface="PrudentialModern Bold SemiConde" pitchFamily="2" charset="77"/>
                <a:ea typeface="Barlow Condensed Medium"/>
                <a:cs typeface="Barlow Condensed Medium"/>
                <a:sym typeface="Barlow Condensed Medium"/>
              </a:rPr>
              <a:t>TH</a:t>
            </a:r>
            <a:r>
              <a:rPr lang="en-US" sz="700" b="1" i="0" dirty="0">
                <a:solidFill>
                  <a:schemeClr val="bg1"/>
                </a:solidFill>
                <a:latin typeface="PrudentialModern Bold SemiConde" pitchFamily="2" charset="77"/>
                <a:ea typeface="Barlow Condensed Medium"/>
                <a:cs typeface="Barlow Condensed Medium"/>
                <a:sym typeface="Barlow Condensed Medium"/>
              </a:rPr>
              <a:t> ANNIVERSARY </a:t>
            </a:r>
          </a:p>
        </p:txBody>
      </p:sp>
      <p:sp>
        <p:nvSpPr>
          <p:cNvPr id="8" name="Google Shape;44;p8">
            <a:extLst>
              <a:ext uri="{FF2B5EF4-FFF2-40B4-BE49-F238E27FC236}">
                <a16:creationId xmlns:a16="http://schemas.microsoft.com/office/drawing/2014/main" id="{DA3F5AB2-423B-D7B5-6292-1B684F378E95}"/>
              </a:ext>
            </a:extLst>
          </p:cNvPr>
          <p:cNvSpPr txBox="1"/>
          <p:nvPr/>
        </p:nvSpPr>
        <p:spPr>
          <a:xfrm>
            <a:off x="669312" y="3429000"/>
            <a:ext cx="3208422" cy="872034"/>
          </a:xfrm>
          <a:prstGeom prst="rect">
            <a:avLst/>
          </a:prstGeom>
          <a:noFill/>
          <a:ln>
            <a:noFill/>
          </a:ln>
        </p:spPr>
        <p:txBody>
          <a:bodyPr spcFirstLastPara="1" wrap="square" lIns="0" tIns="0" rIns="0" bIns="0" anchor="t" anchorCtr="0">
            <a:spAutoFit/>
          </a:bodyPr>
          <a:lstStyle/>
          <a:p>
            <a:pPr marL="0" lvl="0" indent="0" algn="l" rtl="0">
              <a:lnSpc>
                <a:spcPts val="3420"/>
              </a:lnSpc>
              <a:spcBef>
                <a:spcPts val="0"/>
              </a:spcBef>
              <a:spcAft>
                <a:spcPts val="0"/>
              </a:spcAft>
              <a:buNone/>
            </a:pPr>
            <a:r>
              <a:rPr lang="en-US" sz="3600" b="1" dirty="0">
                <a:solidFill>
                  <a:schemeClr val="bg1"/>
                </a:solidFill>
                <a:latin typeface="PrudentialModern Bold SemiConde" pitchFamily="2" charset="77"/>
                <a:ea typeface="Barlow Condensed Medium"/>
                <a:cs typeface="Barlow Condensed Medium"/>
                <a:sym typeface="Barlow Condensed Medium"/>
              </a:rPr>
              <a:t>T-SHIRT</a:t>
            </a:r>
            <a:br>
              <a:rPr lang="en-US" sz="3600" b="1" dirty="0">
                <a:solidFill>
                  <a:schemeClr val="bg1"/>
                </a:solidFill>
                <a:latin typeface="PrudentialModern Bold SemiConde" pitchFamily="2" charset="77"/>
                <a:ea typeface="Barlow Condensed Medium"/>
                <a:cs typeface="Barlow Condensed Medium"/>
                <a:sym typeface="Barlow Condensed Medium"/>
              </a:rPr>
            </a:br>
            <a:endParaRPr lang="en-US" sz="3600" b="1" i="0" dirty="0">
              <a:solidFill>
                <a:schemeClr val="bg1"/>
              </a:solidFill>
              <a:latin typeface="PrudentialModern Bold SemiConde" pitchFamily="2" charset="77"/>
              <a:ea typeface="Barlow Condensed Medium"/>
              <a:cs typeface="Barlow Condensed Medium"/>
              <a:sym typeface="Barlow Condensed Medium"/>
            </a:endParaRPr>
          </a:p>
        </p:txBody>
      </p:sp>
      <p:sp>
        <p:nvSpPr>
          <p:cNvPr id="5" name="TextBox 4">
            <a:extLst>
              <a:ext uri="{FF2B5EF4-FFF2-40B4-BE49-F238E27FC236}">
                <a16:creationId xmlns:a16="http://schemas.microsoft.com/office/drawing/2014/main" id="{37619A1E-7737-4C82-65AD-BA9C7DF4CEEC}"/>
              </a:ext>
            </a:extLst>
          </p:cNvPr>
          <p:cNvSpPr txBox="1"/>
          <p:nvPr/>
        </p:nvSpPr>
        <p:spPr>
          <a:xfrm>
            <a:off x="607633" y="6235771"/>
            <a:ext cx="1346401" cy="246221"/>
          </a:xfrm>
          <a:prstGeom prst="rect">
            <a:avLst/>
          </a:prstGeom>
          <a:noFill/>
        </p:spPr>
        <p:txBody>
          <a:bodyPr wrap="square">
            <a:spAutoFit/>
          </a:bodyPr>
          <a:lstStyle/>
          <a:p>
            <a:r>
              <a:rPr lang="en-GB" sz="1000" b="0" i="0" u="none" strike="noStrike" dirty="0">
                <a:solidFill>
                  <a:srgbClr val="017BC3"/>
                </a:solidFill>
                <a:effectLst/>
                <a:latin typeface="PrudentialModern Medium" pitchFamily="2" charset="77"/>
              </a:rPr>
              <a:t>Mock-ups are FPO</a:t>
            </a:r>
            <a:endParaRPr lang="en-US" sz="1000" dirty="0">
              <a:solidFill>
                <a:srgbClr val="017BC3"/>
              </a:solidFill>
              <a:latin typeface="PrudentialModern Medium" pitchFamily="2" charset="77"/>
            </a:endParaRPr>
          </a:p>
        </p:txBody>
      </p:sp>
      <p:pic>
        <p:nvPicPr>
          <p:cNvPr id="14" name="Picture 13">
            <a:extLst>
              <a:ext uri="{FF2B5EF4-FFF2-40B4-BE49-F238E27FC236}">
                <a16:creationId xmlns:a16="http://schemas.microsoft.com/office/drawing/2014/main" id="{424ED512-C390-75F2-1323-0899DCAE705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199963" y="22405"/>
            <a:ext cx="10019643" cy="6785482"/>
          </a:xfrm>
          <a:prstGeom prst="rect">
            <a:avLst/>
          </a:prstGeom>
        </p:spPr>
      </p:pic>
      <p:pic>
        <p:nvPicPr>
          <p:cNvPr id="17" name="Picture 16">
            <a:extLst>
              <a:ext uri="{FF2B5EF4-FFF2-40B4-BE49-F238E27FC236}">
                <a16:creationId xmlns:a16="http://schemas.microsoft.com/office/drawing/2014/main" id="{94CD81E4-3588-AEE0-D62F-2EBA9AAE768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899354" y="1391920"/>
            <a:ext cx="1974427" cy="1110615"/>
          </a:xfrm>
          <a:prstGeom prst="rect">
            <a:avLst/>
          </a:prstGeom>
        </p:spPr>
      </p:pic>
      <p:pic>
        <p:nvPicPr>
          <p:cNvPr id="18" name="Picture 17">
            <a:extLst>
              <a:ext uri="{FF2B5EF4-FFF2-40B4-BE49-F238E27FC236}">
                <a16:creationId xmlns:a16="http://schemas.microsoft.com/office/drawing/2014/main" id="{607216B8-1148-0CE2-30CA-5670B1D8E86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179225" y="1123170"/>
            <a:ext cx="4529362" cy="2547766"/>
          </a:xfrm>
          <a:prstGeom prst="rect">
            <a:avLst/>
          </a:prstGeom>
        </p:spPr>
      </p:pic>
      <p:sp>
        <p:nvSpPr>
          <p:cNvPr id="19" name="TextBox 18">
            <a:extLst>
              <a:ext uri="{FF2B5EF4-FFF2-40B4-BE49-F238E27FC236}">
                <a16:creationId xmlns:a16="http://schemas.microsoft.com/office/drawing/2014/main" id="{66785040-E993-661C-0538-900BEDAA7CFE}"/>
              </a:ext>
            </a:extLst>
          </p:cNvPr>
          <p:cNvSpPr txBox="1"/>
          <p:nvPr/>
        </p:nvSpPr>
        <p:spPr>
          <a:xfrm>
            <a:off x="607633" y="6459203"/>
            <a:ext cx="6385560" cy="215444"/>
          </a:xfrm>
          <a:prstGeom prst="rect">
            <a:avLst/>
          </a:prstGeom>
          <a:noFill/>
        </p:spPr>
        <p:txBody>
          <a:bodyPr wrap="square">
            <a:spAutoFit/>
          </a:bodyPr>
          <a:lstStyle/>
          <a:p>
            <a:r>
              <a:rPr lang="en-GB" sz="800" u="none" strike="noStrike" dirty="0">
                <a:solidFill>
                  <a:schemeClr val="bg1"/>
                </a:solidFill>
                <a:effectLst/>
                <a:latin typeface="PrudentialModern Medium" pitchFamily="2" charset="77"/>
              </a:rPr>
              <a:t>1081381-00001-00</a:t>
            </a:r>
            <a:endParaRPr lang="en-US" sz="800" dirty="0">
              <a:solidFill>
                <a:schemeClr val="bg1"/>
              </a:solidFill>
              <a:latin typeface="PrudentialModern Medium" pitchFamily="2" charset="77"/>
            </a:endParaRPr>
          </a:p>
        </p:txBody>
      </p:sp>
      <p:sp>
        <p:nvSpPr>
          <p:cNvPr id="6" name="Slide Number Placeholder 2">
            <a:extLst>
              <a:ext uri="{FF2B5EF4-FFF2-40B4-BE49-F238E27FC236}">
                <a16:creationId xmlns:a16="http://schemas.microsoft.com/office/drawing/2014/main" id="{32E89BAB-ADC6-9261-25C6-52A0DB245106}"/>
              </a:ext>
            </a:extLst>
          </p:cNvPr>
          <p:cNvSpPr txBox="1">
            <a:spLocks/>
          </p:cNvSpPr>
          <p:nvPr/>
        </p:nvSpPr>
        <p:spPr>
          <a:xfrm>
            <a:off x="10850811" y="6363803"/>
            <a:ext cx="731600" cy="5248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00000000-1234-1234-1234-123412341234}" type="slidenum">
              <a:rPr lang="en" sz="800" b="1" smtClean="0">
                <a:solidFill>
                  <a:schemeClr val="bg1"/>
                </a:solidFill>
                <a:latin typeface="PrudentialModern Bold SemiConde" pitchFamily="2" charset="77"/>
                <a:sym typeface="Barlow Condensed"/>
              </a:rPr>
              <a:pPr algn="r">
                <a:defRPr/>
              </a:pPr>
              <a:t>53</a:t>
            </a:fld>
            <a:endParaRPr lang="en" sz="800" b="1" dirty="0">
              <a:solidFill>
                <a:schemeClr val="bg1"/>
              </a:solidFill>
              <a:latin typeface="PrudentialModern Bold SemiConde" pitchFamily="2" charset="77"/>
              <a:sym typeface="Barlow Condensed"/>
            </a:endParaRPr>
          </a:p>
        </p:txBody>
      </p:sp>
    </p:spTree>
    <p:extLst>
      <p:ext uri="{BB962C8B-B14F-4D97-AF65-F5344CB8AC3E}">
        <p14:creationId xmlns:p14="http://schemas.microsoft.com/office/powerpoint/2010/main" val="265794615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87E0877C-5ECC-FE5C-98E6-CFD56AB5A7E3}"/>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717492" y="481645"/>
            <a:ext cx="5295949" cy="6105170"/>
          </a:xfrm>
          <a:prstGeom prst="rect">
            <a:avLst/>
          </a:prstGeom>
        </p:spPr>
      </p:pic>
      <p:sp>
        <p:nvSpPr>
          <p:cNvPr id="15" name="Rectangle 14">
            <a:extLst>
              <a:ext uri="{FF2B5EF4-FFF2-40B4-BE49-F238E27FC236}">
                <a16:creationId xmlns:a16="http://schemas.microsoft.com/office/drawing/2014/main" id="{635D8344-7CFA-2A9C-F047-1D2C2FB00B8B}"/>
              </a:ext>
            </a:extLst>
          </p:cNvPr>
          <p:cNvSpPr/>
          <p:nvPr/>
        </p:nvSpPr>
        <p:spPr>
          <a:xfrm>
            <a:off x="1" y="0"/>
            <a:ext cx="6096000" cy="6858000"/>
          </a:xfrm>
          <a:prstGeom prst="rect">
            <a:avLst/>
          </a:prstGeom>
          <a:solidFill>
            <a:srgbClr val="001F4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Google Shape;44;p8">
            <a:extLst>
              <a:ext uri="{FF2B5EF4-FFF2-40B4-BE49-F238E27FC236}">
                <a16:creationId xmlns:a16="http://schemas.microsoft.com/office/drawing/2014/main" id="{EF0D3B25-BD45-CC77-CF25-3851FF565083}"/>
              </a:ext>
            </a:extLst>
          </p:cNvPr>
          <p:cNvSpPr txBox="1"/>
          <p:nvPr/>
        </p:nvSpPr>
        <p:spPr>
          <a:xfrm>
            <a:off x="1954034" y="223714"/>
            <a:ext cx="1293991" cy="107722"/>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US" sz="700" b="1" i="0" dirty="0">
                <a:solidFill>
                  <a:schemeClr val="bg1"/>
                </a:solidFill>
                <a:latin typeface="PrudentialModern Bold SemiConde" pitchFamily="2" charset="77"/>
                <a:ea typeface="Barlow Condensed Medium"/>
                <a:cs typeface="Barlow Condensed Medium"/>
                <a:sym typeface="Barlow Condensed Medium"/>
              </a:rPr>
              <a:t>MERCHANDISE</a:t>
            </a:r>
          </a:p>
        </p:txBody>
      </p:sp>
      <p:sp>
        <p:nvSpPr>
          <p:cNvPr id="4" name="Google Shape;43;p8">
            <a:extLst>
              <a:ext uri="{FF2B5EF4-FFF2-40B4-BE49-F238E27FC236}">
                <a16:creationId xmlns:a16="http://schemas.microsoft.com/office/drawing/2014/main" id="{EACB907D-46B4-9D0F-189E-BA9F92E89A4A}"/>
              </a:ext>
            </a:extLst>
          </p:cNvPr>
          <p:cNvSpPr txBox="1"/>
          <p:nvPr/>
        </p:nvSpPr>
        <p:spPr>
          <a:xfrm>
            <a:off x="607633" y="223714"/>
            <a:ext cx="1291189" cy="107722"/>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US" sz="700" b="1" i="0" dirty="0">
                <a:solidFill>
                  <a:schemeClr val="bg1"/>
                </a:solidFill>
                <a:latin typeface="PrudentialModern Bold SemiConde" pitchFamily="2" charset="77"/>
                <a:ea typeface="Barlow Condensed Medium"/>
                <a:cs typeface="Barlow Condensed Medium"/>
                <a:sym typeface="Barlow Condensed Medium"/>
              </a:rPr>
              <a:t>150</a:t>
            </a:r>
            <a:r>
              <a:rPr lang="en-US" sz="700" b="1" i="0" baseline="30000" dirty="0">
                <a:solidFill>
                  <a:schemeClr val="bg1"/>
                </a:solidFill>
                <a:latin typeface="PrudentialModern Bold SemiConde" pitchFamily="2" charset="77"/>
                <a:ea typeface="Barlow Condensed Medium"/>
                <a:cs typeface="Barlow Condensed Medium"/>
                <a:sym typeface="Barlow Condensed Medium"/>
              </a:rPr>
              <a:t>TH</a:t>
            </a:r>
            <a:r>
              <a:rPr lang="en-US" sz="700" b="1" i="0" dirty="0">
                <a:solidFill>
                  <a:schemeClr val="bg1"/>
                </a:solidFill>
                <a:latin typeface="PrudentialModern Bold SemiConde" pitchFamily="2" charset="77"/>
                <a:ea typeface="Barlow Condensed Medium"/>
                <a:cs typeface="Barlow Condensed Medium"/>
                <a:sym typeface="Barlow Condensed Medium"/>
              </a:rPr>
              <a:t> ANNIVERSARY </a:t>
            </a:r>
          </a:p>
        </p:txBody>
      </p:sp>
      <p:pic>
        <p:nvPicPr>
          <p:cNvPr id="9" name="Picture 8">
            <a:extLst>
              <a:ext uri="{FF2B5EF4-FFF2-40B4-BE49-F238E27FC236}">
                <a16:creationId xmlns:a16="http://schemas.microsoft.com/office/drawing/2014/main" id="{BD1EBDFF-0755-A077-5DFF-5D3979089EB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423252" y="2185973"/>
            <a:ext cx="1362193" cy="766234"/>
          </a:xfrm>
          <a:prstGeom prst="rect">
            <a:avLst/>
          </a:prstGeom>
        </p:spPr>
      </p:pic>
      <p:sp>
        <p:nvSpPr>
          <p:cNvPr id="8" name="Google Shape;44;p8">
            <a:extLst>
              <a:ext uri="{FF2B5EF4-FFF2-40B4-BE49-F238E27FC236}">
                <a16:creationId xmlns:a16="http://schemas.microsoft.com/office/drawing/2014/main" id="{CEE417AB-F5AC-BFDF-6DF0-74D3375AC296}"/>
              </a:ext>
            </a:extLst>
          </p:cNvPr>
          <p:cNvSpPr txBox="1"/>
          <p:nvPr/>
        </p:nvSpPr>
        <p:spPr>
          <a:xfrm>
            <a:off x="588829" y="555150"/>
            <a:ext cx="3208422" cy="436017"/>
          </a:xfrm>
          <a:prstGeom prst="rect">
            <a:avLst/>
          </a:prstGeom>
          <a:noFill/>
          <a:ln>
            <a:noFill/>
          </a:ln>
        </p:spPr>
        <p:txBody>
          <a:bodyPr spcFirstLastPara="1" wrap="square" lIns="0" tIns="0" rIns="0" bIns="0" anchor="t" anchorCtr="0">
            <a:spAutoFit/>
          </a:bodyPr>
          <a:lstStyle/>
          <a:p>
            <a:pPr marL="0" lvl="0" indent="0" algn="l" rtl="0">
              <a:lnSpc>
                <a:spcPts val="3420"/>
              </a:lnSpc>
              <a:spcBef>
                <a:spcPts val="0"/>
              </a:spcBef>
              <a:spcAft>
                <a:spcPts val="0"/>
              </a:spcAft>
              <a:buNone/>
            </a:pPr>
            <a:r>
              <a:rPr lang="en-US" sz="3600" b="1" dirty="0">
                <a:solidFill>
                  <a:schemeClr val="bg1"/>
                </a:solidFill>
                <a:latin typeface="PrudentialModern Bold SemiConde" pitchFamily="2" charset="77"/>
                <a:ea typeface="Barlow Condensed Medium"/>
                <a:cs typeface="Barlow Condensed Medium"/>
                <a:sym typeface="Barlow Condensed Medium"/>
              </a:rPr>
              <a:t>SWEATSHIRT</a:t>
            </a:r>
            <a:endParaRPr lang="en-US" sz="3600" b="1" i="0" dirty="0">
              <a:solidFill>
                <a:schemeClr val="bg1"/>
              </a:solidFill>
              <a:latin typeface="PrudentialModern Bold SemiConde" pitchFamily="2" charset="77"/>
              <a:ea typeface="Barlow Condensed Medium"/>
              <a:cs typeface="Barlow Condensed Medium"/>
              <a:sym typeface="Barlow Condensed Medium"/>
            </a:endParaRPr>
          </a:p>
        </p:txBody>
      </p:sp>
      <p:sp>
        <p:nvSpPr>
          <p:cNvPr id="2" name="TextBox 1">
            <a:extLst>
              <a:ext uri="{FF2B5EF4-FFF2-40B4-BE49-F238E27FC236}">
                <a16:creationId xmlns:a16="http://schemas.microsoft.com/office/drawing/2014/main" id="{6E111EA9-D526-FE8C-3648-C333B5DD3847}"/>
              </a:ext>
            </a:extLst>
          </p:cNvPr>
          <p:cNvSpPr txBox="1"/>
          <p:nvPr/>
        </p:nvSpPr>
        <p:spPr>
          <a:xfrm>
            <a:off x="607633" y="6235771"/>
            <a:ext cx="1346401" cy="246221"/>
          </a:xfrm>
          <a:prstGeom prst="rect">
            <a:avLst/>
          </a:prstGeom>
          <a:noFill/>
        </p:spPr>
        <p:txBody>
          <a:bodyPr wrap="square">
            <a:spAutoFit/>
          </a:bodyPr>
          <a:lstStyle/>
          <a:p>
            <a:r>
              <a:rPr lang="en-GB" sz="1000" b="0" i="0" u="none" strike="noStrike" dirty="0">
                <a:solidFill>
                  <a:srgbClr val="017BC3"/>
                </a:solidFill>
                <a:effectLst/>
                <a:latin typeface="PrudentialModern Medium" pitchFamily="2" charset="77"/>
              </a:rPr>
              <a:t>Mock-ups are FPO</a:t>
            </a:r>
            <a:endParaRPr lang="en-US" sz="1000" dirty="0">
              <a:solidFill>
                <a:srgbClr val="017BC3"/>
              </a:solidFill>
              <a:latin typeface="PrudentialModern Medium" pitchFamily="2" charset="77"/>
            </a:endParaRPr>
          </a:p>
        </p:txBody>
      </p:sp>
      <p:pic>
        <p:nvPicPr>
          <p:cNvPr id="6" name="Picture 5">
            <a:extLst>
              <a:ext uri="{FF2B5EF4-FFF2-40B4-BE49-F238E27FC236}">
                <a16:creationId xmlns:a16="http://schemas.microsoft.com/office/drawing/2014/main" id="{75DF473E-5CF1-7D46-71E7-67F646B1E01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47134" y="555150"/>
            <a:ext cx="5045973" cy="5953572"/>
          </a:xfrm>
          <a:prstGeom prst="rect">
            <a:avLst/>
          </a:prstGeom>
        </p:spPr>
      </p:pic>
      <p:pic>
        <p:nvPicPr>
          <p:cNvPr id="10" name="Picture 9">
            <a:extLst>
              <a:ext uri="{FF2B5EF4-FFF2-40B4-BE49-F238E27FC236}">
                <a16:creationId xmlns:a16="http://schemas.microsoft.com/office/drawing/2014/main" id="{7FA62C84-6A4F-0B30-0EDB-74987CD09A62}"/>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103201" y="706687"/>
            <a:ext cx="1885546" cy="2515842"/>
          </a:xfrm>
          <a:prstGeom prst="rect">
            <a:avLst/>
          </a:prstGeom>
        </p:spPr>
      </p:pic>
      <p:pic>
        <p:nvPicPr>
          <p:cNvPr id="13" name="Picture 12">
            <a:extLst>
              <a:ext uri="{FF2B5EF4-FFF2-40B4-BE49-F238E27FC236}">
                <a16:creationId xmlns:a16="http://schemas.microsoft.com/office/drawing/2014/main" id="{F6796140-AD5C-70F7-0D22-858B35C2E879}"/>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380185" y="2059434"/>
            <a:ext cx="1417066" cy="797099"/>
          </a:xfrm>
          <a:prstGeom prst="rect">
            <a:avLst/>
          </a:prstGeom>
        </p:spPr>
      </p:pic>
      <p:pic>
        <p:nvPicPr>
          <p:cNvPr id="14" name="Picture 13">
            <a:extLst>
              <a:ext uri="{FF2B5EF4-FFF2-40B4-BE49-F238E27FC236}">
                <a16:creationId xmlns:a16="http://schemas.microsoft.com/office/drawing/2014/main" id="{B35C83D4-4A2E-D881-0259-F72A0595EDF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402025" y="1388874"/>
            <a:ext cx="1417066" cy="797099"/>
          </a:xfrm>
          <a:prstGeom prst="rect">
            <a:avLst/>
          </a:prstGeom>
        </p:spPr>
      </p:pic>
      <p:pic>
        <p:nvPicPr>
          <p:cNvPr id="19" name="Picture 18">
            <a:extLst>
              <a:ext uri="{FF2B5EF4-FFF2-40B4-BE49-F238E27FC236}">
                <a16:creationId xmlns:a16="http://schemas.microsoft.com/office/drawing/2014/main" id="{6DD3C670-93B4-159D-6228-1A71567FA4C7}"/>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10091947" y="744690"/>
            <a:ext cx="1998453" cy="2232358"/>
          </a:xfrm>
          <a:prstGeom prst="rect">
            <a:avLst/>
          </a:prstGeom>
        </p:spPr>
      </p:pic>
      <p:pic>
        <p:nvPicPr>
          <p:cNvPr id="20" name="Picture 19">
            <a:extLst>
              <a:ext uri="{FF2B5EF4-FFF2-40B4-BE49-F238E27FC236}">
                <a16:creationId xmlns:a16="http://schemas.microsoft.com/office/drawing/2014/main" id="{64E04789-B31A-690C-C34C-9B0881A6419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394292" y="1352853"/>
            <a:ext cx="1362193" cy="766234"/>
          </a:xfrm>
          <a:prstGeom prst="rect">
            <a:avLst/>
          </a:prstGeom>
        </p:spPr>
      </p:pic>
      <p:sp>
        <p:nvSpPr>
          <p:cNvPr id="21" name="TextBox 20">
            <a:extLst>
              <a:ext uri="{FF2B5EF4-FFF2-40B4-BE49-F238E27FC236}">
                <a16:creationId xmlns:a16="http://schemas.microsoft.com/office/drawing/2014/main" id="{9F3EF664-E81B-06FF-6F3C-0052FCBBA08D}"/>
              </a:ext>
            </a:extLst>
          </p:cNvPr>
          <p:cNvSpPr txBox="1"/>
          <p:nvPr/>
        </p:nvSpPr>
        <p:spPr>
          <a:xfrm>
            <a:off x="607633" y="6459203"/>
            <a:ext cx="6385560" cy="215444"/>
          </a:xfrm>
          <a:prstGeom prst="rect">
            <a:avLst/>
          </a:prstGeom>
          <a:noFill/>
        </p:spPr>
        <p:txBody>
          <a:bodyPr wrap="square">
            <a:spAutoFit/>
          </a:bodyPr>
          <a:lstStyle/>
          <a:p>
            <a:r>
              <a:rPr lang="en-GB" sz="800" u="none" strike="noStrike" dirty="0">
                <a:solidFill>
                  <a:schemeClr val="bg1"/>
                </a:solidFill>
                <a:effectLst/>
                <a:latin typeface="PrudentialModern Medium" pitchFamily="2" charset="77"/>
              </a:rPr>
              <a:t>1081381-00001-00</a:t>
            </a:r>
            <a:endParaRPr lang="en-US" sz="800" dirty="0">
              <a:solidFill>
                <a:schemeClr val="bg1"/>
              </a:solidFill>
              <a:latin typeface="PrudentialModern Medium" pitchFamily="2" charset="77"/>
            </a:endParaRPr>
          </a:p>
        </p:txBody>
      </p:sp>
    </p:spTree>
    <p:extLst>
      <p:ext uri="{BB962C8B-B14F-4D97-AF65-F5344CB8AC3E}">
        <p14:creationId xmlns:p14="http://schemas.microsoft.com/office/powerpoint/2010/main" val="71234605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C2DFFB0-9922-5D10-B796-458ECE5518B0}"/>
              </a:ext>
            </a:extLst>
          </p:cNvPr>
          <p:cNvSpPr/>
          <p:nvPr/>
        </p:nvSpPr>
        <p:spPr>
          <a:xfrm>
            <a:off x="0" y="0"/>
            <a:ext cx="6167718" cy="6941126"/>
          </a:xfrm>
          <a:prstGeom prst="rect">
            <a:avLst/>
          </a:prstGeom>
          <a:solidFill>
            <a:srgbClr val="001F4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46C5381-CF06-6535-5641-9D28CF883B53}"/>
              </a:ext>
            </a:extLst>
          </p:cNvPr>
          <p:cNvSpPr/>
          <p:nvPr/>
        </p:nvSpPr>
        <p:spPr>
          <a:xfrm>
            <a:off x="6167718" y="0"/>
            <a:ext cx="6167718" cy="6941126"/>
          </a:xfrm>
          <a:prstGeom prst="rect">
            <a:avLst/>
          </a:prstGeom>
          <a:solidFill>
            <a:srgbClr val="017BC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Google Shape;44;p8">
            <a:extLst>
              <a:ext uri="{FF2B5EF4-FFF2-40B4-BE49-F238E27FC236}">
                <a16:creationId xmlns:a16="http://schemas.microsoft.com/office/drawing/2014/main" id="{EF0D3B25-BD45-CC77-CF25-3851FF565083}"/>
              </a:ext>
            </a:extLst>
          </p:cNvPr>
          <p:cNvSpPr txBox="1"/>
          <p:nvPr/>
        </p:nvSpPr>
        <p:spPr>
          <a:xfrm>
            <a:off x="1954034" y="223714"/>
            <a:ext cx="1293991" cy="107722"/>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US" sz="700" b="1" i="0" dirty="0">
                <a:solidFill>
                  <a:schemeClr val="bg1"/>
                </a:solidFill>
                <a:latin typeface="PrudentialModern Bold SemiConde" pitchFamily="2" charset="77"/>
                <a:ea typeface="Barlow Condensed Medium"/>
                <a:cs typeface="Barlow Condensed Medium"/>
                <a:sym typeface="Barlow Condensed Medium"/>
              </a:rPr>
              <a:t>MERCHANDISE</a:t>
            </a:r>
          </a:p>
        </p:txBody>
      </p:sp>
      <p:sp>
        <p:nvSpPr>
          <p:cNvPr id="4" name="Google Shape;43;p8">
            <a:extLst>
              <a:ext uri="{FF2B5EF4-FFF2-40B4-BE49-F238E27FC236}">
                <a16:creationId xmlns:a16="http://schemas.microsoft.com/office/drawing/2014/main" id="{EACB907D-46B4-9D0F-189E-BA9F92E89A4A}"/>
              </a:ext>
            </a:extLst>
          </p:cNvPr>
          <p:cNvSpPr txBox="1"/>
          <p:nvPr/>
        </p:nvSpPr>
        <p:spPr>
          <a:xfrm>
            <a:off x="607633" y="223714"/>
            <a:ext cx="1291189" cy="107722"/>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US" sz="700" b="1" i="0" dirty="0">
                <a:solidFill>
                  <a:schemeClr val="bg1"/>
                </a:solidFill>
                <a:latin typeface="PrudentialModern Bold SemiConde" pitchFamily="2" charset="77"/>
                <a:ea typeface="Barlow Condensed Medium"/>
                <a:cs typeface="Barlow Condensed Medium"/>
                <a:sym typeface="Barlow Condensed Medium"/>
              </a:rPr>
              <a:t>150</a:t>
            </a:r>
            <a:r>
              <a:rPr lang="en-US" sz="700" b="1" i="0" baseline="30000" dirty="0">
                <a:solidFill>
                  <a:schemeClr val="bg1"/>
                </a:solidFill>
                <a:latin typeface="PrudentialModern Bold SemiConde" pitchFamily="2" charset="77"/>
                <a:ea typeface="Barlow Condensed Medium"/>
                <a:cs typeface="Barlow Condensed Medium"/>
                <a:sym typeface="Barlow Condensed Medium"/>
              </a:rPr>
              <a:t>TH</a:t>
            </a:r>
            <a:r>
              <a:rPr lang="en-US" sz="700" b="1" i="0" dirty="0">
                <a:solidFill>
                  <a:schemeClr val="bg1"/>
                </a:solidFill>
                <a:latin typeface="PrudentialModern Bold SemiConde" pitchFamily="2" charset="77"/>
                <a:ea typeface="Barlow Condensed Medium"/>
                <a:cs typeface="Barlow Condensed Medium"/>
                <a:sym typeface="Barlow Condensed Medium"/>
              </a:rPr>
              <a:t> ANNIVERSARY </a:t>
            </a:r>
          </a:p>
        </p:txBody>
      </p:sp>
      <p:sp>
        <p:nvSpPr>
          <p:cNvPr id="9" name="Google Shape;44;p8">
            <a:extLst>
              <a:ext uri="{FF2B5EF4-FFF2-40B4-BE49-F238E27FC236}">
                <a16:creationId xmlns:a16="http://schemas.microsoft.com/office/drawing/2014/main" id="{A13562EA-FA9B-79B0-5B72-5934934958D5}"/>
              </a:ext>
            </a:extLst>
          </p:cNvPr>
          <p:cNvSpPr txBox="1"/>
          <p:nvPr/>
        </p:nvSpPr>
        <p:spPr>
          <a:xfrm>
            <a:off x="607633" y="565541"/>
            <a:ext cx="4532778" cy="436017"/>
          </a:xfrm>
          <a:prstGeom prst="rect">
            <a:avLst/>
          </a:prstGeom>
          <a:noFill/>
          <a:ln>
            <a:noFill/>
          </a:ln>
        </p:spPr>
        <p:txBody>
          <a:bodyPr spcFirstLastPara="1" wrap="square" lIns="0" tIns="0" rIns="0" bIns="0" anchor="t" anchorCtr="0">
            <a:spAutoFit/>
          </a:bodyPr>
          <a:lstStyle/>
          <a:p>
            <a:pPr marL="0" lvl="0" indent="0" algn="l" rtl="0">
              <a:lnSpc>
                <a:spcPts val="3420"/>
              </a:lnSpc>
              <a:spcBef>
                <a:spcPts val="0"/>
              </a:spcBef>
              <a:spcAft>
                <a:spcPts val="0"/>
              </a:spcAft>
              <a:buNone/>
            </a:pPr>
            <a:r>
              <a:rPr lang="en-US" sz="3600" b="1" dirty="0">
                <a:solidFill>
                  <a:schemeClr val="bg1"/>
                </a:solidFill>
                <a:latin typeface="PrudentialModern Bold SemiConde" pitchFamily="2" charset="77"/>
                <a:ea typeface="Barlow Condensed Medium"/>
                <a:cs typeface="Barlow Condensed Medium"/>
                <a:sym typeface="Barlow Condensed Medium"/>
              </a:rPr>
              <a:t>NOTEPAD</a:t>
            </a:r>
            <a:endParaRPr lang="en-US" sz="3600" b="1" i="0" dirty="0">
              <a:solidFill>
                <a:srgbClr val="017BC3"/>
              </a:solidFill>
              <a:latin typeface="PrudentialModern Bold SemiConde" pitchFamily="2" charset="77"/>
              <a:ea typeface="Barlow Condensed Medium"/>
              <a:cs typeface="Barlow Condensed Medium"/>
              <a:sym typeface="Barlow Condensed Medium"/>
            </a:endParaRPr>
          </a:p>
        </p:txBody>
      </p:sp>
      <p:sp>
        <p:nvSpPr>
          <p:cNvPr id="5" name="TextBox 4">
            <a:extLst>
              <a:ext uri="{FF2B5EF4-FFF2-40B4-BE49-F238E27FC236}">
                <a16:creationId xmlns:a16="http://schemas.microsoft.com/office/drawing/2014/main" id="{BE88BFC3-894E-7CFF-6BE9-CC9849777283}"/>
              </a:ext>
            </a:extLst>
          </p:cNvPr>
          <p:cNvSpPr txBox="1"/>
          <p:nvPr/>
        </p:nvSpPr>
        <p:spPr>
          <a:xfrm>
            <a:off x="607633" y="6463628"/>
            <a:ext cx="1346401" cy="246221"/>
          </a:xfrm>
          <a:prstGeom prst="rect">
            <a:avLst/>
          </a:prstGeom>
          <a:noFill/>
        </p:spPr>
        <p:txBody>
          <a:bodyPr wrap="square">
            <a:spAutoFit/>
          </a:bodyPr>
          <a:lstStyle/>
          <a:p>
            <a:r>
              <a:rPr lang="en-GB" sz="1000" b="0" i="0" u="none" strike="noStrike" dirty="0">
                <a:solidFill>
                  <a:srgbClr val="017BC3"/>
                </a:solidFill>
                <a:effectLst/>
                <a:latin typeface="PrudentialModern Medium" pitchFamily="2" charset="77"/>
              </a:rPr>
              <a:t>Mock-ups are FPO</a:t>
            </a:r>
            <a:endParaRPr lang="en-US" sz="1000" dirty="0">
              <a:solidFill>
                <a:srgbClr val="017BC3"/>
              </a:solidFill>
              <a:latin typeface="PrudentialModern Medium" pitchFamily="2" charset="77"/>
            </a:endParaRPr>
          </a:p>
        </p:txBody>
      </p:sp>
      <p:sp>
        <p:nvSpPr>
          <p:cNvPr id="6" name="TextBox 5">
            <a:extLst>
              <a:ext uri="{FF2B5EF4-FFF2-40B4-BE49-F238E27FC236}">
                <a16:creationId xmlns:a16="http://schemas.microsoft.com/office/drawing/2014/main" id="{66215D08-A53E-15D9-DD43-4DC6C233AEEF}"/>
              </a:ext>
            </a:extLst>
          </p:cNvPr>
          <p:cNvSpPr txBox="1"/>
          <p:nvPr/>
        </p:nvSpPr>
        <p:spPr>
          <a:xfrm>
            <a:off x="607633" y="6678726"/>
            <a:ext cx="6385560" cy="215444"/>
          </a:xfrm>
          <a:prstGeom prst="rect">
            <a:avLst/>
          </a:prstGeom>
          <a:noFill/>
        </p:spPr>
        <p:txBody>
          <a:bodyPr wrap="square">
            <a:spAutoFit/>
          </a:bodyPr>
          <a:lstStyle/>
          <a:p>
            <a:r>
              <a:rPr lang="en-GB" sz="800" u="none" strike="noStrike" dirty="0">
                <a:solidFill>
                  <a:schemeClr val="bg1"/>
                </a:solidFill>
                <a:effectLst/>
                <a:latin typeface="PrudentialModern Medium" pitchFamily="2" charset="77"/>
              </a:rPr>
              <a:t>1081381-00001-00</a:t>
            </a:r>
            <a:endParaRPr lang="en-US" sz="800" dirty="0">
              <a:solidFill>
                <a:schemeClr val="bg1"/>
              </a:solidFill>
              <a:latin typeface="PrudentialModern Medium" pitchFamily="2" charset="77"/>
            </a:endParaRPr>
          </a:p>
        </p:txBody>
      </p:sp>
      <p:sp>
        <p:nvSpPr>
          <p:cNvPr id="12" name="Slide Number Placeholder 2">
            <a:extLst>
              <a:ext uri="{FF2B5EF4-FFF2-40B4-BE49-F238E27FC236}">
                <a16:creationId xmlns:a16="http://schemas.microsoft.com/office/drawing/2014/main" id="{3C5D5C6F-CB0A-7C51-7C60-577C4BF106B3}"/>
              </a:ext>
            </a:extLst>
          </p:cNvPr>
          <p:cNvSpPr txBox="1">
            <a:spLocks/>
          </p:cNvSpPr>
          <p:nvPr/>
        </p:nvSpPr>
        <p:spPr>
          <a:xfrm>
            <a:off x="10850811" y="6363803"/>
            <a:ext cx="731600" cy="5248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00000000-1234-1234-1234-123412341234}" type="slidenum">
              <a:rPr lang="en" sz="800" b="1" smtClean="0">
                <a:solidFill>
                  <a:schemeClr val="bg1"/>
                </a:solidFill>
                <a:latin typeface="PrudentialModern Bold SemiConde" pitchFamily="2" charset="77"/>
                <a:sym typeface="Barlow Condensed"/>
              </a:rPr>
              <a:pPr algn="r">
                <a:defRPr/>
              </a:pPr>
              <a:t>55</a:t>
            </a:fld>
            <a:endParaRPr lang="en" sz="800" b="1" dirty="0">
              <a:solidFill>
                <a:schemeClr val="bg1"/>
              </a:solidFill>
              <a:latin typeface="PrudentialModern Bold SemiConde" pitchFamily="2" charset="77"/>
              <a:sym typeface="Barlow Condensed"/>
            </a:endParaRPr>
          </a:p>
        </p:txBody>
      </p:sp>
      <p:sp>
        <p:nvSpPr>
          <p:cNvPr id="7" name="Google Shape;44;p8">
            <a:extLst>
              <a:ext uri="{FF2B5EF4-FFF2-40B4-BE49-F238E27FC236}">
                <a16:creationId xmlns:a16="http://schemas.microsoft.com/office/drawing/2014/main" id="{54CB058B-34B7-8633-AE57-4CEA50585485}"/>
              </a:ext>
            </a:extLst>
          </p:cNvPr>
          <p:cNvSpPr txBox="1"/>
          <p:nvPr/>
        </p:nvSpPr>
        <p:spPr>
          <a:xfrm>
            <a:off x="6655613" y="6190186"/>
            <a:ext cx="4532778" cy="436017"/>
          </a:xfrm>
          <a:prstGeom prst="rect">
            <a:avLst/>
          </a:prstGeom>
          <a:noFill/>
          <a:ln>
            <a:noFill/>
          </a:ln>
        </p:spPr>
        <p:txBody>
          <a:bodyPr spcFirstLastPara="1" wrap="square" lIns="0" tIns="0" rIns="0" bIns="0" anchor="t" anchorCtr="0">
            <a:spAutoFit/>
          </a:bodyPr>
          <a:lstStyle/>
          <a:p>
            <a:pPr marL="0" lvl="0" indent="0" algn="l" rtl="0">
              <a:lnSpc>
                <a:spcPts val="3420"/>
              </a:lnSpc>
              <a:spcBef>
                <a:spcPts val="0"/>
              </a:spcBef>
              <a:spcAft>
                <a:spcPts val="0"/>
              </a:spcAft>
              <a:buNone/>
            </a:pPr>
            <a:r>
              <a:rPr lang="en-US" sz="3600" b="1" dirty="0">
                <a:solidFill>
                  <a:schemeClr val="bg1"/>
                </a:solidFill>
                <a:latin typeface="PrudentialModern Bold SemiConde" pitchFamily="2" charset="77"/>
                <a:ea typeface="Barlow Condensed Medium"/>
                <a:cs typeface="Barlow Condensed Medium"/>
                <a:sym typeface="Barlow Condensed Medium"/>
              </a:rPr>
              <a:t>TOTE BAG</a:t>
            </a:r>
            <a:endParaRPr lang="en-US" sz="3600" b="1" i="0" dirty="0">
              <a:solidFill>
                <a:srgbClr val="017BC3"/>
              </a:solidFill>
              <a:latin typeface="PrudentialModern Bold SemiConde" pitchFamily="2" charset="77"/>
              <a:ea typeface="Barlow Condensed Medium"/>
              <a:cs typeface="Barlow Condensed Medium"/>
              <a:sym typeface="Barlow Condensed Medium"/>
            </a:endParaRPr>
          </a:p>
        </p:txBody>
      </p:sp>
      <p:pic>
        <p:nvPicPr>
          <p:cNvPr id="15" name="Picture 14">
            <a:extLst>
              <a:ext uri="{FF2B5EF4-FFF2-40B4-BE49-F238E27FC236}">
                <a16:creationId xmlns:a16="http://schemas.microsoft.com/office/drawing/2014/main" id="{4C9315B1-C4EA-F4CA-41C6-0D6C7D7694F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14135" y="1091271"/>
            <a:ext cx="5359563" cy="5359563"/>
          </a:xfrm>
          <a:prstGeom prst="rect">
            <a:avLst/>
          </a:prstGeom>
          <a:effectLst>
            <a:outerShdw blurRad="219775" dist="176038" dir="5400000" algn="ctr" rotWithShape="0">
              <a:srgbClr val="000000">
                <a:alpha val="43137"/>
              </a:srgbClr>
            </a:outerShdw>
          </a:effectLst>
        </p:spPr>
      </p:pic>
      <p:pic>
        <p:nvPicPr>
          <p:cNvPr id="17" name="Picture 16">
            <a:extLst>
              <a:ext uri="{FF2B5EF4-FFF2-40B4-BE49-F238E27FC236}">
                <a16:creationId xmlns:a16="http://schemas.microsoft.com/office/drawing/2014/main" id="{D396E707-048D-E81A-4BAB-0BD72E77D67A}"/>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5866100" y="-930214"/>
            <a:ext cx="6858000" cy="6858000"/>
          </a:xfrm>
          <a:prstGeom prst="rect">
            <a:avLst/>
          </a:prstGeom>
          <a:effectLst>
            <a:outerShdw blurRad="219775" dist="176038" dir="5400000" algn="ctr" rotWithShape="0">
              <a:srgbClr val="000000">
                <a:alpha val="43137"/>
              </a:srgbClr>
            </a:outerShdw>
          </a:effectLst>
        </p:spPr>
      </p:pic>
    </p:spTree>
    <p:extLst>
      <p:ext uri="{BB962C8B-B14F-4D97-AF65-F5344CB8AC3E}">
        <p14:creationId xmlns:p14="http://schemas.microsoft.com/office/powerpoint/2010/main" val="144870279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1F9A2EB-87C9-ADDB-8532-914622D80810}"/>
              </a:ext>
            </a:extLst>
          </p:cNvPr>
          <p:cNvSpPr/>
          <p:nvPr/>
        </p:nvSpPr>
        <p:spPr>
          <a:xfrm>
            <a:off x="0" y="0"/>
            <a:ext cx="12192000" cy="6858000"/>
          </a:xfrm>
          <a:prstGeom prst="rect">
            <a:avLst/>
          </a:prstGeom>
          <a:solidFill>
            <a:srgbClr val="017BC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BB57366A-40B6-E864-9A0D-45AB1B0975AA}"/>
              </a:ext>
            </a:extLst>
          </p:cNvPr>
          <p:cNvSpPr/>
          <p:nvPr/>
        </p:nvSpPr>
        <p:spPr>
          <a:xfrm>
            <a:off x="6452337" y="6003281"/>
            <a:ext cx="2491639" cy="355600"/>
          </a:xfrm>
          <a:prstGeom prst="ellipse">
            <a:avLst/>
          </a:prstGeom>
          <a:gradFill flip="none" rotWithShape="1">
            <a:gsLst>
              <a:gs pos="53000">
                <a:schemeClr val="tx1">
                  <a:alpha val="33243"/>
                </a:schemeClr>
              </a:gs>
              <a:gs pos="84000">
                <a:schemeClr val="tx1">
                  <a:alpha val="13000"/>
                </a:schemeClr>
              </a:gs>
              <a:gs pos="100000">
                <a:schemeClr val="tx1">
                  <a:alpha val="0"/>
                </a:schemeClr>
              </a:gs>
            </a:gsLst>
            <a:path path="shap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Google Shape;44;p8">
            <a:extLst>
              <a:ext uri="{FF2B5EF4-FFF2-40B4-BE49-F238E27FC236}">
                <a16:creationId xmlns:a16="http://schemas.microsoft.com/office/drawing/2014/main" id="{5FA62C71-F997-4018-1DA3-DCEC9B3F9EE3}"/>
              </a:ext>
            </a:extLst>
          </p:cNvPr>
          <p:cNvSpPr txBox="1"/>
          <p:nvPr/>
        </p:nvSpPr>
        <p:spPr>
          <a:xfrm>
            <a:off x="1954034" y="223714"/>
            <a:ext cx="1293991" cy="107722"/>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US" sz="700" b="1" i="0" dirty="0">
                <a:solidFill>
                  <a:schemeClr val="bg1"/>
                </a:solidFill>
                <a:latin typeface="PrudentialModern Bold SemiConde" pitchFamily="2" charset="77"/>
                <a:ea typeface="Barlow Condensed Medium"/>
                <a:cs typeface="Barlow Condensed Medium"/>
                <a:sym typeface="Barlow Condensed Medium"/>
              </a:rPr>
              <a:t>MERCHANDISE</a:t>
            </a:r>
          </a:p>
        </p:txBody>
      </p:sp>
      <p:sp>
        <p:nvSpPr>
          <p:cNvPr id="4" name="Google Shape;43;p8">
            <a:extLst>
              <a:ext uri="{FF2B5EF4-FFF2-40B4-BE49-F238E27FC236}">
                <a16:creationId xmlns:a16="http://schemas.microsoft.com/office/drawing/2014/main" id="{18E93EF2-A63B-8C73-ED7D-73E9D25C3FC2}"/>
              </a:ext>
            </a:extLst>
          </p:cNvPr>
          <p:cNvSpPr txBox="1"/>
          <p:nvPr/>
        </p:nvSpPr>
        <p:spPr>
          <a:xfrm>
            <a:off x="607633" y="223714"/>
            <a:ext cx="1291189" cy="107722"/>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US" sz="700" b="1" i="0" dirty="0">
                <a:solidFill>
                  <a:schemeClr val="bg1"/>
                </a:solidFill>
                <a:latin typeface="PrudentialModern Bold SemiConde" pitchFamily="2" charset="77"/>
                <a:ea typeface="Barlow Condensed Medium"/>
                <a:cs typeface="Barlow Condensed Medium"/>
                <a:sym typeface="Barlow Condensed Medium"/>
              </a:rPr>
              <a:t>150</a:t>
            </a:r>
            <a:r>
              <a:rPr lang="en-US" sz="700" b="1" i="0" baseline="30000" dirty="0">
                <a:solidFill>
                  <a:schemeClr val="bg1"/>
                </a:solidFill>
                <a:latin typeface="PrudentialModern Bold SemiConde" pitchFamily="2" charset="77"/>
                <a:ea typeface="Barlow Condensed Medium"/>
                <a:cs typeface="Barlow Condensed Medium"/>
                <a:sym typeface="Barlow Condensed Medium"/>
              </a:rPr>
              <a:t>TH</a:t>
            </a:r>
            <a:r>
              <a:rPr lang="en-US" sz="700" b="1" i="0" dirty="0">
                <a:solidFill>
                  <a:schemeClr val="bg1"/>
                </a:solidFill>
                <a:latin typeface="PrudentialModern Bold SemiConde" pitchFamily="2" charset="77"/>
                <a:ea typeface="Barlow Condensed Medium"/>
                <a:cs typeface="Barlow Condensed Medium"/>
                <a:sym typeface="Barlow Condensed Medium"/>
              </a:rPr>
              <a:t> ANNIVERSARY </a:t>
            </a:r>
          </a:p>
        </p:txBody>
      </p:sp>
      <p:sp>
        <p:nvSpPr>
          <p:cNvPr id="8" name="Google Shape;44;p8">
            <a:extLst>
              <a:ext uri="{FF2B5EF4-FFF2-40B4-BE49-F238E27FC236}">
                <a16:creationId xmlns:a16="http://schemas.microsoft.com/office/drawing/2014/main" id="{15446AC9-1314-96F0-66EF-76807AE6192E}"/>
              </a:ext>
            </a:extLst>
          </p:cNvPr>
          <p:cNvSpPr txBox="1"/>
          <p:nvPr/>
        </p:nvSpPr>
        <p:spPr>
          <a:xfrm>
            <a:off x="607633" y="2940692"/>
            <a:ext cx="3208422" cy="436017"/>
          </a:xfrm>
          <a:prstGeom prst="rect">
            <a:avLst/>
          </a:prstGeom>
          <a:noFill/>
          <a:ln>
            <a:noFill/>
          </a:ln>
        </p:spPr>
        <p:txBody>
          <a:bodyPr spcFirstLastPara="1" wrap="square" lIns="0" tIns="0" rIns="0" bIns="0" anchor="t" anchorCtr="0">
            <a:spAutoFit/>
          </a:bodyPr>
          <a:lstStyle/>
          <a:p>
            <a:pPr marL="0" lvl="0" indent="0" algn="l" rtl="0">
              <a:lnSpc>
                <a:spcPts val="3420"/>
              </a:lnSpc>
              <a:spcBef>
                <a:spcPts val="0"/>
              </a:spcBef>
              <a:spcAft>
                <a:spcPts val="0"/>
              </a:spcAft>
              <a:buNone/>
            </a:pPr>
            <a:r>
              <a:rPr lang="en-US" sz="3600" b="1" dirty="0">
                <a:solidFill>
                  <a:schemeClr val="bg1"/>
                </a:solidFill>
                <a:latin typeface="PrudentialModern Bold SemiConde" pitchFamily="2" charset="77"/>
                <a:ea typeface="Barlow Condensed Medium"/>
                <a:cs typeface="Barlow Condensed Medium"/>
                <a:sym typeface="Barlow Condensed Medium"/>
              </a:rPr>
              <a:t>WATER BOTTLE</a:t>
            </a:r>
            <a:endParaRPr lang="en-US" sz="3600" b="1" i="0" dirty="0">
              <a:solidFill>
                <a:schemeClr val="bg1"/>
              </a:solidFill>
              <a:latin typeface="PrudentialModern Bold SemiConde" pitchFamily="2" charset="77"/>
              <a:ea typeface="Barlow Condensed Medium"/>
              <a:cs typeface="Barlow Condensed Medium"/>
              <a:sym typeface="Barlow Condensed Medium"/>
            </a:endParaRPr>
          </a:p>
        </p:txBody>
      </p:sp>
      <p:sp>
        <p:nvSpPr>
          <p:cNvPr id="5" name="TextBox 4">
            <a:extLst>
              <a:ext uri="{FF2B5EF4-FFF2-40B4-BE49-F238E27FC236}">
                <a16:creationId xmlns:a16="http://schemas.microsoft.com/office/drawing/2014/main" id="{459D0E5D-3FD0-EAEA-5957-26E703AF3B6A}"/>
              </a:ext>
            </a:extLst>
          </p:cNvPr>
          <p:cNvSpPr txBox="1"/>
          <p:nvPr/>
        </p:nvSpPr>
        <p:spPr>
          <a:xfrm>
            <a:off x="607633" y="6235771"/>
            <a:ext cx="1346401" cy="246221"/>
          </a:xfrm>
          <a:prstGeom prst="rect">
            <a:avLst/>
          </a:prstGeom>
          <a:noFill/>
        </p:spPr>
        <p:txBody>
          <a:bodyPr wrap="square">
            <a:spAutoFit/>
          </a:bodyPr>
          <a:lstStyle/>
          <a:p>
            <a:r>
              <a:rPr lang="en-GB" sz="1000" b="0" i="0" u="none" strike="noStrike" dirty="0">
                <a:solidFill>
                  <a:srgbClr val="001F45"/>
                </a:solidFill>
                <a:effectLst/>
                <a:latin typeface="PrudentialModern Medium" pitchFamily="2" charset="77"/>
              </a:rPr>
              <a:t>Mock-ups are FPO</a:t>
            </a:r>
            <a:endParaRPr lang="en-US" sz="1000" dirty="0">
              <a:solidFill>
                <a:srgbClr val="001F45"/>
              </a:solidFill>
              <a:latin typeface="PrudentialModern Medium" pitchFamily="2" charset="77"/>
            </a:endParaRPr>
          </a:p>
        </p:txBody>
      </p:sp>
      <p:pic>
        <p:nvPicPr>
          <p:cNvPr id="10" name="Picture 9">
            <a:extLst>
              <a:ext uri="{FF2B5EF4-FFF2-40B4-BE49-F238E27FC236}">
                <a16:creationId xmlns:a16="http://schemas.microsoft.com/office/drawing/2014/main" id="{95843AF4-9128-B428-219E-E413B7576D7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20228493">
            <a:off x="4756153" y="-685246"/>
            <a:ext cx="2679695" cy="7251876"/>
          </a:xfrm>
          <a:prstGeom prst="rect">
            <a:avLst/>
          </a:prstGeom>
        </p:spPr>
      </p:pic>
      <p:sp>
        <p:nvSpPr>
          <p:cNvPr id="17" name="TextBox 16">
            <a:extLst>
              <a:ext uri="{FF2B5EF4-FFF2-40B4-BE49-F238E27FC236}">
                <a16:creationId xmlns:a16="http://schemas.microsoft.com/office/drawing/2014/main" id="{00A94CC7-6014-1B2C-6E39-0023FF405B41}"/>
              </a:ext>
            </a:extLst>
          </p:cNvPr>
          <p:cNvSpPr txBox="1"/>
          <p:nvPr/>
        </p:nvSpPr>
        <p:spPr>
          <a:xfrm>
            <a:off x="607633" y="6459203"/>
            <a:ext cx="6385560" cy="215444"/>
          </a:xfrm>
          <a:prstGeom prst="rect">
            <a:avLst/>
          </a:prstGeom>
          <a:noFill/>
        </p:spPr>
        <p:txBody>
          <a:bodyPr wrap="square">
            <a:spAutoFit/>
          </a:bodyPr>
          <a:lstStyle/>
          <a:p>
            <a:r>
              <a:rPr lang="en-GB" sz="800" u="none" strike="noStrike" dirty="0">
                <a:solidFill>
                  <a:srgbClr val="001F45"/>
                </a:solidFill>
                <a:effectLst/>
                <a:latin typeface="PrudentialModern Medium" pitchFamily="2" charset="77"/>
              </a:rPr>
              <a:t>1081381-00001-00</a:t>
            </a:r>
            <a:endParaRPr lang="en-US" sz="800" dirty="0">
              <a:solidFill>
                <a:srgbClr val="001F45"/>
              </a:solidFill>
              <a:latin typeface="PrudentialModern Medium" pitchFamily="2" charset="77"/>
            </a:endParaRPr>
          </a:p>
        </p:txBody>
      </p:sp>
      <p:sp>
        <p:nvSpPr>
          <p:cNvPr id="2" name="Slide Number Placeholder 2">
            <a:extLst>
              <a:ext uri="{FF2B5EF4-FFF2-40B4-BE49-F238E27FC236}">
                <a16:creationId xmlns:a16="http://schemas.microsoft.com/office/drawing/2014/main" id="{F3E95C9E-36CB-207F-44FF-9F064800F094}"/>
              </a:ext>
            </a:extLst>
          </p:cNvPr>
          <p:cNvSpPr txBox="1">
            <a:spLocks/>
          </p:cNvSpPr>
          <p:nvPr/>
        </p:nvSpPr>
        <p:spPr>
          <a:xfrm>
            <a:off x="10850811" y="6363803"/>
            <a:ext cx="731600" cy="5248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00000000-1234-1234-1234-123412341234}" type="slidenum">
              <a:rPr lang="en" sz="800" b="1" smtClean="0">
                <a:solidFill>
                  <a:schemeClr val="bg1"/>
                </a:solidFill>
                <a:latin typeface="PrudentialModern Bold SemiConde" pitchFamily="2" charset="77"/>
                <a:sym typeface="Barlow Condensed"/>
              </a:rPr>
              <a:pPr algn="r">
                <a:defRPr/>
              </a:pPr>
              <a:t>56</a:t>
            </a:fld>
            <a:endParaRPr lang="en" sz="800" b="1" dirty="0">
              <a:solidFill>
                <a:schemeClr val="bg1"/>
              </a:solidFill>
              <a:latin typeface="PrudentialModern Bold SemiConde" pitchFamily="2" charset="77"/>
              <a:sym typeface="Barlow Condensed"/>
            </a:endParaRPr>
          </a:p>
        </p:txBody>
      </p:sp>
    </p:spTree>
    <p:extLst>
      <p:ext uri="{BB962C8B-B14F-4D97-AF65-F5344CB8AC3E}">
        <p14:creationId xmlns:p14="http://schemas.microsoft.com/office/powerpoint/2010/main" val="293409447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509">
          <a:extLst>
            <a:ext uri="{FF2B5EF4-FFF2-40B4-BE49-F238E27FC236}">
              <a16:creationId xmlns:a16="http://schemas.microsoft.com/office/drawing/2014/main" id="{B6C94AD2-3543-BA15-F231-27B652DDA217}"/>
            </a:ext>
          </a:extLst>
        </p:cNvPr>
        <p:cNvGrpSpPr/>
        <p:nvPr/>
      </p:nvGrpSpPr>
      <p:grpSpPr>
        <a:xfrm>
          <a:off x="0" y="0"/>
          <a:ext cx="0" cy="0"/>
          <a:chOff x="0" y="0"/>
          <a:chExt cx="0" cy="0"/>
        </a:xfrm>
      </p:grpSpPr>
      <p:sp>
        <p:nvSpPr>
          <p:cNvPr id="510" name="Google Shape;510;p74">
            <a:extLst>
              <a:ext uri="{FF2B5EF4-FFF2-40B4-BE49-F238E27FC236}">
                <a16:creationId xmlns:a16="http://schemas.microsoft.com/office/drawing/2014/main" id="{DD11729C-A3FE-BB82-C018-DEC7E003F4E5}"/>
              </a:ext>
            </a:extLst>
          </p:cNvPr>
          <p:cNvSpPr txBox="1">
            <a:spLocks noGrp="1"/>
          </p:cNvSpPr>
          <p:nvPr>
            <p:ph type="title"/>
          </p:nvPr>
        </p:nvSpPr>
        <p:spPr>
          <a:xfrm>
            <a:off x="523400" y="481584"/>
            <a:ext cx="11668600" cy="3790400"/>
          </a:xfrm>
        </p:spPr>
        <p:txBody>
          <a:bodyPr spcFirstLastPara="1" vert="horz" wrap="square" lIns="0" tIns="0" rIns="0" bIns="0" rtlCol="0" anchor="t" anchorCtr="0">
            <a:noAutofit/>
          </a:bodyPr>
          <a:lstStyle/>
          <a:p>
            <a:r>
              <a:rPr lang="en-US" dirty="0"/>
              <a:t>CELEBRATING GLOBALLY</a:t>
            </a:r>
            <a:br>
              <a:rPr lang="en-US" dirty="0"/>
            </a:br>
            <a:r>
              <a:rPr lang="en-US" sz="5400" dirty="0">
                <a:solidFill>
                  <a:schemeClr val="bg1"/>
                </a:solidFill>
              </a:rPr>
              <a:t>NON-PRUDENTIAL BRANDS </a:t>
            </a:r>
            <a:br>
              <a:rPr lang="en-US" sz="5400" dirty="0">
                <a:solidFill>
                  <a:schemeClr val="bg1"/>
                </a:solidFill>
              </a:rPr>
            </a:br>
            <a:r>
              <a:rPr lang="en-US" sz="5400" dirty="0">
                <a:solidFill>
                  <a:schemeClr val="bg1"/>
                </a:solidFill>
              </a:rPr>
              <a:t>AND BEYOND…</a:t>
            </a:r>
            <a:endParaRPr lang="en-US" dirty="0">
              <a:solidFill>
                <a:schemeClr val="bg1"/>
              </a:solidFill>
            </a:endParaRPr>
          </a:p>
        </p:txBody>
      </p:sp>
      <p:sp>
        <p:nvSpPr>
          <p:cNvPr id="3" name="TextBox 2">
            <a:extLst>
              <a:ext uri="{FF2B5EF4-FFF2-40B4-BE49-F238E27FC236}">
                <a16:creationId xmlns:a16="http://schemas.microsoft.com/office/drawing/2014/main" id="{149A3061-05EB-5B23-4D02-909F9FCA6833}"/>
              </a:ext>
            </a:extLst>
          </p:cNvPr>
          <p:cNvSpPr txBox="1"/>
          <p:nvPr/>
        </p:nvSpPr>
        <p:spPr>
          <a:xfrm>
            <a:off x="502464" y="6459203"/>
            <a:ext cx="6385560" cy="215444"/>
          </a:xfrm>
          <a:prstGeom prst="rect">
            <a:avLst/>
          </a:prstGeom>
          <a:noFill/>
        </p:spPr>
        <p:txBody>
          <a:bodyPr wrap="square">
            <a:spAutoFit/>
          </a:bodyPr>
          <a:lstStyle/>
          <a:p>
            <a:r>
              <a:rPr lang="en-GB" sz="800" u="none" strike="noStrike" dirty="0">
                <a:solidFill>
                  <a:schemeClr val="bg1"/>
                </a:solidFill>
                <a:effectLst/>
                <a:latin typeface="PrudentialModern Medium" pitchFamily="2" charset="77"/>
              </a:rPr>
              <a:t>1081381-00001-00</a:t>
            </a:r>
            <a:endParaRPr lang="en-US" sz="800" dirty="0">
              <a:solidFill>
                <a:schemeClr val="bg1"/>
              </a:solidFill>
              <a:latin typeface="PrudentialModern Medium" pitchFamily="2" charset="77"/>
            </a:endParaRPr>
          </a:p>
        </p:txBody>
      </p:sp>
      <p:sp>
        <p:nvSpPr>
          <p:cNvPr id="4" name="Google Shape;485;p71">
            <a:extLst>
              <a:ext uri="{FF2B5EF4-FFF2-40B4-BE49-F238E27FC236}">
                <a16:creationId xmlns:a16="http://schemas.microsoft.com/office/drawing/2014/main" id="{C25062CE-8B84-7ECD-00D7-22B2CE28A67B}"/>
              </a:ext>
            </a:extLst>
          </p:cNvPr>
          <p:cNvSpPr txBox="1">
            <a:spLocks/>
          </p:cNvSpPr>
          <p:nvPr/>
        </p:nvSpPr>
        <p:spPr>
          <a:xfrm>
            <a:off x="575336" y="4948271"/>
            <a:ext cx="3248964" cy="762001"/>
          </a:xfrm>
          <a:prstGeom prst="rect">
            <a:avLst/>
          </a:prstGeom>
        </p:spPr>
        <p:txBody>
          <a:bodyPr spcFirstLastPara="1" vert="horz" wrap="square" lIns="0" tIns="0" rIns="0" bIns="0" rtlCol="0" anchor="ctr" anchorCtr="0">
            <a:noAutofit/>
          </a:bodyPr>
          <a:lstStyle>
            <a:lvl1pPr lvl="0" algn="l" defTabSz="914400" rtl="0" eaLnBrk="1" latinLnBrk="0" hangingPunct="1">
              <a:lnSpc>
                <a:spcPct val="70000"/>
              </a:lnSpc>
              <a:spcBef>
                <a:spcPts val="0"/>
              </a:spcBef>
              <a:spcAft>
                <a:spcPts val="0"/>
              </a:spcAft>
              <a:buClr>
                <a:srgbClr val="007BC3"/>
              </a:buClr>
              <a:buSzPts val="12000"/>
              <a:buNone/>
              <a:defRPr sz="11000" b="1" i="0" kern="1200" spc="-150">
                <a:solidFill>
                  <a:srgbClr val="001F45"/>
                </a:solidFill>
                <a:latin typeface="PrudentialModern Bold SemiConde" pitchFamily="2" charset="77"/>
                <a:ea typeface="+mj-ea"/>
                <a:cs typeface="+mj-cs"/>
              </a:defRPr>
            </a:lvl1pPr>
            <a:lvl2pPr lvl="1" algn="ctr" rtl="0">
              <a:lnSpc>
                <a:spcPct val="70000"/>
              </a:lnSpc>
              <a:spcBef>
                <a:spcPts val="0"/>
              </a:spcBef>
              <a:spcAft>
                <a:spcPts val="0"/>
              </a:spcAft>
              <a:buClr>
                <a:srgbClr val="007BC3"/>
              </a:buClr>
              <a:buSzPts val="12000"/>
              <a:buNone/>
              <a:defRPr sz="16000">
                <a:solidFill>
                  <a:srgbClr val="007BC3"/>
                </a:solidFill>
              </a:defRPr>
            </a:lvl2pPr>
            <a:lvl3pPr lvl="2" algn="ctr" rtl="0">
              <a:lnSpc>
                <a:spcPct val="70000"/>
              </a:lnSpc>
              <a:spcBef>
                <a:spcPts val="0"/>
              </a:spcBef>
              <a:spcAft>
                <a:spcPts val="0"/>
              </a:spcAft>
              <a:buClr>
                <a:srgbClr val="007BC3"/>
              </a:buClr>
              <a:buSzPts val="12000"/>
              <a:buNone/>
              <a:defRPr sz="16000">
                <a:solidFill>
                  <a:srgbClr val="007BC3"/>
                </a:solidFill>
              </a:defRPr>
            </a:lvl3pPr>
            <a:lvl4pPr lvl="3" algn="ctr" rtl="0">
              <a:lnSpc>
                <a:spcPct val="70000"/>
              </a:lnSpc>
              <a:spcBef>
                <a:spcPts val="0"/>
              </a:spcBef>
              <a:spcAft>
                <a:spcPts val="0"/>
              </a:spcAft>
              <a:buClr>
                <a:srgbClr val="007BC3"/>
              </a:buClr>
              <a:buSzPts val="12000"/>
              <a:buNone/>
              <a:defRPr sz="16000">
                <a:solidFill>
                  <a:srgbClr val="007BC3"/>
                </a:solidFill>
              </a:defRPr>
            </a:lvl4pPr>
            <a:lvl5pPr lvl="4" algn="ctr" rtl="0">
              <a:lnSpc>
                <a:spcPct val="70000"/>
              </a:lnSpc>
              <a:spcBef>
                <a:spcPts val="0"/>
              </a:spcBef>
              <a:spcAft>
                <a:spcPts val="0"/>
              </a:spcAft>
              <a:buClr>
                <a:srgbClr val="007BC3"/>
              </a:buClr>
              <a:buSzPts val="12000"/>
              <a:buNone/>
              <a:defRPr sz="16000">
                <a:solidFill>
                  <a:srgbClr val="007BC3"/>
                </a:solidFill>
              </a:defRPr>
            </a:lvl5pPr>
            <a:lvl6pPr lvl="5" algn="ctr" rtl="0">
              <a:lnSpc>
                <a:spcPct val="70000"/>
              </a:lnSpc>
              <a:spcBef>
                <a:spcPts val="0"/>
              </a:spcBef>
              <a:spcAft>
                <a:spcPts val="0"/>
              </a:spcAft>
              <a:buClr>
                <a:srgbClr val="007BC3"/>
              </a:buClr>
              <a:buSzPts val="12000"/>
              <a:buNone/>
              <a:defRPr sz="16000">
                <a:solidFill>
                  <a:srgbClr val="007BC3"/>
                </a:solidFill>
              </a:defRPr>
            </a:lvl6pPr>
            <a:lvl7pPr lvl="6" algn="ctr" rtl="0">
              <a:lnSpc>
                <a:spcPct val="70000"/>
              </a:lnSpc>
              <a:spcBef>
                <a:spcPts val="0"/>
              </a:spcBef>
              <a:spcAft>
                <a:spcPts val="0"/>
              </a:spcAft>
              <a:buClr>
                <a:srgbClr val="007BC3"/>
              </a:buClr>
              <a:buSzPts val="12000"/>
              <a:buNone/>
              <a:defRPr sz="16000">
                <a:solidFill>
                  <a:srgbClr val="007BC3"/>
                </a:solidFill>
              </a:defRPr>
            </a:lvl7pPr>
            <a:lvl8pPr lvl="7" algn="ctr" rtl="0">
              <a:lnSpc>
                <a:spcPct val="70000"/>
              </a:lnSpc>
              <a:spcBef>
                <a:spcPts val="0"/>
              </a:spcBef>
              <a:spcAft>
                <a:spcPts val="0"/>
              </a:spcAft>
              <a:buClr>
                <a:srgbClr val="007BC3"/>
              </a:buClr>
              <a:buSzPts val="12000"/>
              <a:buNone/>
              <a:defRPr sz="16000">
                <a:solidFill>
                  <a:srgbClr val="007BC3"/>
                </a:solidFill>
              </a:defRPr>
            </a:lvl8pPr>
            <a:lvl9pPr lvl="8" algn="ctr" rtl="0">
              <a:lnSpc>
                <a:spcPct val="70000"/>
              </a:lnSpc>
              <a:spcBef>
                <a:spcPts val="0"/>
              </a:spcBef>
              <a:spcAft>
                <a:spcPts val="0"/>
              </a:spcAft>
              <a:buClr>
                <a:srgbClr val="007BC3"/>
              </a:buClr>
              <a:buSzPts val="12000"/>
              <a:buNone/>
              <a:defRPr sz="16000">
                <a:solidFill>
                  <a:srgbClr val="007BC3"/>
                </a:solidFill>
              </a:defRPr>
            </a:lvl9pPr>
          </a:lstStyle>
          <a:p>
            <a:pPr>
              <a:lnSpc>
                <a:spcPct val="100000"/>
              </a:lnSpc>
            </a:pPr>
            <a:r>
              <a:rPr lang="en-US" sz="1200" spc="0" dirty="0">
                <a:solidFill>
                  <a:srgbClr val="FEFFFE"/>
                </a:solidFill>
                <a:latin typeface="PrudentialModern" pitchFamily="2" charset="77"/>
              </a:rPr>
              <a:t>Internal use assets </a:t>
            </a:r>
            <a:r>
              <a:rPr lang="en-US" sz="1200" b="0" spc="0" dirty="0">
                <a:solidFill>
                  <a:srgbClr val="FEFFFE"/>
                </a:solidFill>
                <a:latin typeface="PrudentialModern Light" pitchFamily="2" charset="77"/>
              </a:rPr>
              <a:t>should not go live until </a:t>
            </a:r>
            <a:r>
              <a:rPr lang="en-US" sz="1200" spc="0" dirty="0">
                <a:solidFill>
                  <a:srgbClr val="017BC3"/>
                </a:solidFill>
                <a:latin typeface="PrudentialModern" pitchFamily="2" charset="77"/>
              </a:rPr>
              <a:t>September 18, 2024</a:t>
            </a:r>
            <a:endParaRPr lang="en-US" sz="1200" b="0" spc="0" dirty="0">
              <a:solidFill>
                <a:srgbClr val="FEFFFE"/>
              </a:solidFill>
              <a:latin typeface="PrudentialModern Light" pitchFamily="2" charset="77"/>
            </a:endParaRPr>
          </a:p>
          <a:p>
            <a:pPr>
              <a:lnSpc>
                <a:spcPct val="100000"/>
              </a:lnSpc>
            </a:pPr>
            <a:endParaRPr lang="en-US" sz="1200" b="0" spc="0" dirty="0">
              <a:solidFill>
                <a:srgbClr val="FEFFFE"/>
              </a:solidFill>
              <a:latin typeface="PrudentialModern Light" pitchFamily="2" charset="77"/>
            </a:endParaRPr>
          </a:p>
          <a:p>
            <a:pPr>
              <a:lnSpc>
                <a:spcPct val="100000"/>
              </a:lnSpc>
            </a:pPr>
            <a:r>
              <a:rPr lang="en-US" sz="1200" spc="0" dirty="0">
                <a:solidFill>
                  <a:srgbClr val="FEFFFE"/>
                </a:solidFill>
                <a:latin typeface="PrudentialModern" pitchFamily="2" charset="77"/>
              </a:rPr>
              <a:t>External use assets </a:t>
            </a:r>
            <a:r>
              <a:rPr lang="en-US" sz="1200" b="0" spc="0" dirty="0">
                <a:solidFill>
                  <a:srgbClr val="FEFFFE"/>
                </a:solidFill>
                <a:latin typeface="PrudentialModern Light" pitchFamily="2" charset="77"/>
              </a:rPr>
              <a:t>should not go live until </a:t>
            </a:r>
            <a:r>
              <a:rPr lang="en-US" sz="1200" spc="0" dirty="0">
                <a:solidFill>
                  <a:srgbClr val="017BC3"/>
                </a:solidFill>
                <a:latin typeface="PrudentialModern" pitchFamily="2" charset="77"/>
              </a:rPr>
              <a:t>January 1, 2025</a:t>
            </a:r>
            <a:endParaRPr lang="en-US" dirty="0">
              <a:solidFill>
                <a:srgbClr val="017BC3"/>
              </a:solidFill>
              <a:latin typeface="PrudentialModern" pitchFamily="2" charset="77"/>
            </a:endParaRPr>
          </a:p>
        </p:txBody>
      </p:sp>
    </p:spTree>
    <p:extLst>
      <p:ext uri="{BB962C8B-B14F-4D97-AF65-F5344CB8AC3E}">
        <p14:creationId xmlns:p14="http://schemas.microsoft.com/office/powerpoint/2010/main" val="347948607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MasterSp="0">
  <p:cSld>
    <p:bg>
      <p:bgPr>
        <a:solidFill>
          <a:srgbClr val="017BC3"/>
        </a:solidFill>
        <a:effectLst/>
      </p:bgPr>
    </p:bg>
    <p:spTree>
      <p:nvGrpSpPr>
        <p:cNvPr id="1" name="Shape 484">
          <a:extLst>
            <a:ext uri="{FF2B5EF4-FFF2-40B4-BE49-F238E27FC236}">
              <a16:creationId xmlns:a16="http://schemas.microsoft.com/office/drawing/2014/main" id="{09394A15-7EA6-33F1-0F9B-046AE9820709}"/>
            </a:ext>
          </a:extLst>
        </p:cNvPr>
        <p:cNvGrpSpPr/>
        <p:nvPr/>
      </p:nvGrpSpPr>
      <p:grpSpPr>
        <a:xfrm>
          <a:off x="0" y="0"/>
          <a:ext cx="0" cy="0"/>
          <a:chOff x="0" y="0"/>
          <a:chExt cx="0" cy="0"/>
        </a:xfrm>
      </p:grpSpPr>
      <p:sp>
        <p:nvSpPr>
          <p:cNvPr id="485" name="Google Shape;485;p71">
            <a:extLst>
              <a:ext uri="{FF2B5EF4-FFF2-40B4-BE49-F238E27FC236}">
                <a16:creationId xmlns:a16="http://schemas.microsoft.com/office/drawing/2014/main" id="{A42CFCE3-A066-A619-BBB0-B64039E1E97D}"/>
              </a:ext>
            </a:extLst>
          </p:cNvPr>
          <p:cNvSpPr txBox="1">
            <a:spLocks noGrp="1"/>
          </p:cNvSpPr>
          <p:nvPr>
            <p:ph type="title"/>
          </p:nvPr>
        </p:nvSpPr>
        <p:spPr>
          <a:xfrm>
            <a:off x="609600" y="929434"/>
            <a:ext cx="2638425" cy="670766"/>
          </a:xfrm>
        </p:spPr>
        <p:txBody>
          <a:bodyPr spcFirstLastPara="1" vert="horz" wrap="square" lIns="0" tIns="0" rIns="0" bIns="0" rtlCol="0" anchor="t" anchorCtr="0">
            <a:noAutofit/>
          </a:bodyPr>
          <a:lstStyle/>
          <a:p>
            <a:pPr lvl="0"/>
            <a:r>
              <a:rPr lang="en-US" dirty="0">
                <a:solidFill>
                  <a:schemeClr val="bg1"/>
                </a:solidFill>
              </a:rPr>
              <a:t>NON-PRUDENTIAL BRANDS</a:t>
            </a:r>
            <a:endParaRPr lang="en-US" noProof="0" dirty="0">
              <a:solidFill>
                <a:schemeClr val="bg1"/>
              </a:solidFill>
            </a:endParaRPr>
          </a:p>
        </p:txBody>
      </p:sp>
      <p:sp>
        <p:nvSpPr>
          <p:cNvPr id="7" name="Text Placeholder 6">
            <a:extLst>
              <a:ext uri="{FF2B5EF4-FFF2-40B4-BE49-F238E27FC236}">
                <a16:creationId xmlns:a16="http://schemas.microsoft.com/office/drawing/2014/main" id="{D76C60C1-8B3F-13D0-86CF-64A09F456EC4}"/>
              </a:ext>
            </a:extLst>
          </p:cNvPr>
          <p:cNvSpPr>
            <a:spLocks noGrp="1"/>
          </p:cNvSpPr>
          <p:nvPr>
            <p:ph type="body" idx="1"/>
          </p:nvPr>
        </p:nvSpPr>
        <p:spPr>
          <a:xfrm>
            <a:off x="609599" y="1828800"/>
            <a:ext cx="2638425" cy="4572000"/>
          </a:xfrm>
        </p:spPr>
        <p:txBody>
          <a:bodyPr/>
          <a:lstStyle/>
          <a:p>
            <a:r>
              <a:rPr lang="en-US" dirty="0">
                <a:solidFill>
                  <a:schemeClr val="bg1"/>
                </a:solidFill>
              </a:rPr>
              <a:t>For international companies or joint ventures who wish to mark the anniversary,  you can adopt the phrase “PROUDLY CELEBRATES”, if appropriate.  This expression empowers our harmonious pride and ensures clear communication.</a:t>
            </a:r>
          </a:p>
          <a:p>
            <a:endParaRPr lang="en-US" dirty="0">
              <a:solidFill>
                <a:schemeClr val="bg1"/>
              </a:solidFill>
            </a:endParaRPr>
          </a:p>
          <a:p>
            <a:endParaRPr lang="en-US" dirty="0">
              <a:solidFill>
                <a:schemeClr val="bg1"/>
              </a:solidFill>
            </a:endParaRPr>
          </a:p>
          <a:p>
            <a:endParaRPr lang="en-US" dirty="0">
              <a:solidFill>
                <a:schemeClr val="bg1"/>
              </a:solidFill>
            </a:endParaRPr>
          </a:p>
          <a:p>
            <a:endParaRPr lang="en-US" dirty="0">
              <a:solidFill>
                <a:schemeClr val="bg1"/>
              </a:solidFill>
            </a:endParaRPr>
          </a:p>
        </p:txBody>
      </p:sp>
      <p:sp>
        <p:nvSpPr>
          <p:cNvPr id="3" name="Title 4">
            <a:extLst>
              <a:ext uri="{FF2B5EF4-FFF2-40B4-BE49-F238E27FC236}">
                <a16:creationId xmlns:a16="http://schemas.microsoft.com/office/drawing/2014/main" id="{6AB3EE28-7377-2006-8820-547A8DA546C3}"/>
              </a:ext>
            </a:extLst>
          </p:cNvPr>
          <p:cNvSpPr txBox="1">
            <a:spLocks/>
          </p:cNvSpPr>
          <p:nvPr/>
        </p:nvSpPr>
        <p:spPr>
          <a:xfrm>
            <a:off x="4308475" y="1727522"/>
            <a:ext cx="6226457" cy="367608"/>
          </a:xfrm>
          <a:prstGeom prst="rect">
            <a:avLst/>
          </a:prstGeom>
        </p:spPr>
        <p:txBody>
          <a:bodyPr lIns="0" tIns="0" rIns="0" bIns="0">
            <a:noAutofit/>
          </a:bodyPr>
          <a:lstStyle>
            <a:lvl1pPr algn="l" defTabSz="914400" rtl="0" eaLnBrk="1" latinLnBrk="0" hangingPunct="1">
              <a:lnSpc>
                <a:spcPct val="90000"/>
              </a:lnSpc>
              <a:spcBef>
                <a:spcPct val="0"/>
              </a:spcBef>
              <a:buNone/>
              <a:defRPr sz="4400" b="1" i="0" kern="1200">
                <a:solidFill>
                  <a:srgbClr val="001F45"/>
                </a:solidFill>
                <a:latin typeface="PrudentialModern Bold SemiConde" pitchFamily="2" charset="77"/>
                <a:ea typeface="+mj-ea"/>
                <a:cs typeface="+mj-cs"/>
              </a:defRPr>
            </a:lvl1pPr>
          </a:lstStyle>
          <a:p>
            <a:pPr marL="0" marR="0" lvl="0" indent="0" algn="l" defTabSz="914400" rtl="0" eaLnBrk="1" fontAlgn="auto" latinLnBrk="0" hangingPunct="1">
              <a:lnSpc>
                <a:spcPct val="80000"/>
              </a:lnSpc>
              <a:spcBef>
                <a:spcPct val="0"/>
              </a:spcBef>
              <a:spcAft>
                <a:spcPts val="0"/>
              </a:spcAft>
              <a:buClrTx/>
              <a:buSzTx/>
              <a:buFontTx/>
              <a:buNone/>
              <a:tabLst/>
              <a:defRPr/>
            </a:pPr>
            <a:r>
              <a:rPr kumimoji="0" lang="en-US" sz="8000" b="1" i="0" u="none" strike="noStrike" kern="1200" cap="none" spc="0" normalizeH="0" baseline="0" noProof="0" dirty="0">
                <a:ln>
                  <a:noFill/>
                </a:ln>
                <a:solidFill>
                  <a:srgbClr val="001F45"/>
                </a:solidFill>
                <a:effectLst/>
                <a:uLnTx/>
                <a:uFillTx/>
                <a:latin typeface="PrudentialModern Bold SemiConde" pitchFamily="2" charset="77"/>
                <a:ea typeface="+mj-ea"/>
                <a:cs typeface="+mj-cs"/>
              </a:rPr>
              <a:t>XYZ PROUDLY CELEBRATES</a:t>
            </a:r>
            <a:endParaRPr kumimoji="0" lang="en-US" sz="8000" b="1" i="0" u="none" strike="noStrike" kern="1200" cap="none" spc="0" normalizeH="0" baseline="0" noProof="0" dirty="0">
              <a:ln>
                <a:noFill/>
              </a:ln>
              <a:solidFill>
                <a:srgbClr val="001E44"/>
              </a:solidFill>
              <a:effectLst/>
              <a:uLnTx/>
              <a:uFillTx/>
              <a:latin typeface="PrudentialModern Bold SemiConde" pitchFamily="2" charset="77"/>
              <a:ea typeface="+mj-ea"/>
              <a:cs typeface="+mj-cs"/>
            </a:endParaRPr>
          </a:p>
        </p:txBody>
      </p:sp>
      <p:sp>
        <p:nvSpPr>
          <p:cNvPr id="17" name="Google Shape;43;p8">
            <a:extLst>
              <a:ext uri="{FF2B5EF4-FFF2-40B4-BE49-F238E27FC236}">
                <a16:creationId xmlns:a16="http://schemas.microsoft.com/office/drawing/2014/main" id="{C7861B61-C4E1-EA7E-8B0D-6665018144EA}"/>
              </a:ext>
            </a:extLst>
          </p:cNvPr>
          <p:cNvSpPr txBox="1"/>
          <p:nvPr/>
        </p:nvSpPr>
        <p:spPr>
          <a:xfrm>
            <a:off x="607633" y="223714"/>
            <a:ext cx="1291189" cy="107722"/>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dirty="0">
                <a:ln>
                  <a:noFill/>
                </a:ln>
                <a:solidFill>
                  <a:prstClr val="white"/>
                </a:solidFill>
                <a:effectLst/>
                <a:uLnTx/>
                <a:uFillTx/>
                <a:latin typeface="PrudentialModern Bold SemiConde" pitchFamily="2" charset="77"/>
                <a:ea typeface="Barlow Condensed Medium"/>
                <a:cs typeface="Barlow Condensed Medium"/>
                <a:sym typeface="Barlow Condensed Medium"/>
              </a:rPr>
              <a:t>150</a:t>
            </a:r>
            <a:r>
              <a:rPr kumimoji="0" lang="en-US" sz="700" b="1" i="0" u="none" strike="noStrike" kern="1200" cap="none" spc="0" normalizeH="0" baseline="30000" noProof="0" dirty="0">
                <a:ln>
                  <a:noFill/>
                </a:ln>
                <a:solidFill>
                  <a:prstClr val="white"/>
                </a:solidFill>
                <a:effectLst/>
                <a:uLnTx/>
                <a:uFillTx/>
                <a:latin typeface="PrudentialModern Bold SemiConde" pitchFamily="2" charset="77"/>
                <a:ea typeface="Barlow Condensed Medium"/>
                <a:cs typeface="Barlow Condensed Medium"/>
                <a:sym typeface="Barlow Condensed Medium"/>
              </a:rPr>
              <a:t>TH</a:t>
            </a:r>
            <a:r>
              <a:rPr kumimoji="0" lang="en-US" sz="700" b="1" i="0" u="none" strike="noStrike" kern="1200" cap="none" spc="0" normalizeH="0" baseline="0" noProof="0" dirty="0">
                <a:ln>
                  <a:noFill/>
                </a:ln>
                <a:solidFill>
                  <a:prstClr val="white"/>
                </a:solidFill>
                <a:effectLst/>
                <a:uLnTx/>
                <a:uFillTx/>
                <a:latin typeface="PrudentialModern Bold SemiConde" pitchFamily="2" charset="77"/>
                <a:ea typeface="Barlow Condensed Medium"/>
                <a:cs typeface="Barlow Condensed Medium"/>
                <a:sym typeface="Barlow Condensed Medium"/>
              </a:rPr>
              <a:t> ANNIVERSARY </a:t>
            </a:r>
          </a:p>
        </p:txBody>
      </p:sp>
      <p:sp>
        <p:nvSpPr>
          <p:cNvPr id="18" name="Google Shape;44;p8">
            <a:extLst>
              <a:ext uri="{FF2B5EF4-FFF2-40B4-BE49-F238E27FC236}">
                <a16:creationId xmlns:a16="http://schemas.microsoft.com/office/drawing/2014/main" id="{C7655341-79A0-F811-CFB7-7D4350FAE6FF}"/>
              </a:ext>
            </a:extLst>
          </p:cNvPr>
          <p:cNvSpPr txBox="1"/>
          <p:nvPr/>
        </p:nvSpPr>
        <p:spPr>
          <a:xfrm>
            <a:off x="1954034" y="223714"/>
            <a:ext cx="1293991" cy="107722"/>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dirty="0">
                <a:ln>
                  <a:noFill/>
                </a:ln>
                <a:solidFill>
                  <a:prstClr val="white"/>
                </a:solidFill>
                <a:effectLst/>
                <a:uLnTx/>
                <a:uFillTx/>
                <a:latin typeface="PrudentialModern Bold SemiConde" pitchFamily="2" charset="77"/>
                <a:ea typeface="Barlow Condensed Medium"/>
                <a:cs typeface="Barlow Condensed Medium"/>
                <a:sym typeface="Barlow Condensed Medium"/>
              </a:rPr>
              <a:t>CELEBRATING GLOBALLY</a:t>
            </a:r>
          </a:p>
        </p:txBody>
      </p:sp>
      <p:sp>
        <p:nvSpPr>
          <p:cNvPr id="19" name="Google Shape;21;p4">
            <a:extLst>
              <a:ext uri="{FF2B5EF4-FFF2-40B4-BE49-F238E27FC236}">
                <a16:creationId xmlns:a16="http://schemas.microsoft.com/office/drawing/2014/main" id="{35D06F49-16CC-382C-9FEA-C47B513EDDAD}"/>
              </a:ext>
            </a:extLst>
          </p:cNvPr>
          <p:cNvSpPr txBox="1">
            <a:spLocks/>
          </p:cNvSpPr>
          <p:nvPr/>
        </p:nvSpPr>
        <p:spPr>
          <a:xfrm>
            <a:off x="10850811" y="5897772"/>
            <a:ext cx="731600" cy="524800"/>
          </a:xfrm>
          <a:prstGeom prst="rect">
            <a:avLst/>
          </a:prstGeom>
        </p:spPr>
        <p:txBody>
          <a:bodyPr spcFirstLastPara="1" wrap="square" lIns="0" tIns="0" rIns="0" bIns="0" anchor="b" anchorCtr="0">
            <a:normAutofit/>
          </a:bodyPr>
          <a:lstStyle>
            <a:defPPr>
              <a:defRPr lang="en-US"/>
            </a:defPPr>
            <a:lvl1pPr marL="0" lvl="0" algn="r" defTabSz="914400" rtl="0" eaLnBrk="1" latinLnBrk="0" hangingPunct="1">
              <a:buNone/>
              <a:defRPr sz="800" b="1" i="0" kern="1200">
                <a:solidFill>
                  <a:schemeClr val="bg1"/>
                </a:solidFill>
                <a:latin typeface="PrudentialModern Bold SemiConde" pitchFamily="2" charset="77"/>
                <a:ea typeface="PrudentialModern Bold SemiConde" pitchFamily="2" charset="77"/>
                <a:cs typeface="PrudentialModern Bold SemiConde" pitchFamily="2" charset="77"/>
                <a:sym typeface="Barlow Condensed"/>
              </a:defRPr>
            </a:lvl1pPr>
            <a:lvl2pPr marL="457200" lvl="1" algn="r" defTabSz="914400" rtl="0" eaLnBrk="1" latinLnBrk="0" hangingPunct="1">
              <a:buNone/>
              <a:defRPr sz="933" kern="1200">
                <a:solidFill>
                  <a:srgbClr val="007BC3"/>
                </a:solidFill>
                <a:latin typeface="Barlow Condensed"/>
                <a:ea typeface="Barlow Condensed"/>
                <a:cs typeface="Barlow Condensed"/>
                <a:sym typeface="Barlow Condensed"/>
              </a:defRPr>
            </a:lvl2pPr>
            <a:lvl3pPr marL="914400" lvl="2" algn="r" defTabSz="914400" rtl="0" eaLnBrk="1" latinLnBrk="0" hangingPunct="1">
              <a:buNone/>
              <a:defRPr sz="933" kern="1200">
                <a:solidFill>
                  <a:srgbClr val="007BC3"/>
                </a:solidFill>
                <a:latin typeface="Barlow Condensed"/>
                <a:ea typeface="Barlow Condensed"/>
                <a:cs typeface="Barlow Condensed"/>
                <a:sym typeface="Barlow Condensed"/>
              </a:defRPr>
            </a:lvl3pPr>
            <a:lvl4pPr marL="1371600" lvl="3" algn="r" defTabSz="914400" rtl="0" eaLnBrk="1" latinLnBrk="0" hangingPunct="1">
              <a:buNone/>
              <a:defRPr sz="933" kern="1200">
                <a:solidFill>
                  <a:srgbClr val="007BC3"/>
                </a:solidFill>
                <a:latin typeface="Barlow Condensed"/>
                <a:ea typeface="Barlow Condensed"/>
                <a:cs typeface="Barlow Condensed"/>
                <a:sym typeface="Barlow Condensed"/>
              </a:defRPr>
            </a:lvl4pPr>
            <a:lvl5pPr marL="1828800" lvl="4" algn="r" defTabSz="914400" rtl="0" eaLnBrk="1" latinLnBrk="0" hangingPunct="1">
              <a:buNone/>
              <a:defRPr sz="933" kern="1200">
                <a:solidFill>
                  <a:srgbClr val="007BC3"/>
                </a:solidFill>
                <a:latin typeface="Barlow Condensed"/>
                <a:ea typeface="Barlow Condensed"/>
                <a:cs typeface="Barlow Condensed"/>
                <a:sym typeface="Barlow Condensed"/>
              </a:defRPr>
            </a:lvl5pPr>
            <a:lvl6pPr marL="2286000" lvl="5" algn="r" defTabSz="914400" rtl="0" eaLnBrk="1" latinLnBrk="0" hangingPunct="1">
              <a:buNone/>
              <a:defRPr sz="933" kern="1200">
                <a:solidFill>
                  <a:srgbClr val="007BC3"/>
                </a:solidFill>
                <a:latin typeface="Barlow Condensed"/>
                <a:ea typeface="Barlow Condensed"/>
                <a:cs typeface="Barlow Condensed"/>
                <a:sym typeface="Barlow Condensed"/>
              </a:defRPr>
            </a:lvl6pPr>
            <a:lvl7pPr marL="2743200" lvl="6" algn="r" defTabSz="914400" rtl="0" eaLnBrk="1" latinLnBrk="0" hangingPunct="1">
              <a:buNone/>
              <a:defRPr sz="933" kern="1200">
                <a:solidFill>
                  <a:srgbClr val="007BC3"/>
                </a:solidFill>
                <a:latin typeface="Barlow Condensed"/>
                <a:ea typeface="Barlow Condensed"/>
                <a:cs typeface="Barlow Condensed"/>
                <a:sym typeface="Barlow Condensed"/>
              </a:defRPr>
            </a:lvl7pPr>
            <a:lvl8pPr marL="3200400" lvl="7" algn="r" defTabSz="914400" rtl="0" eaLnBrk="1" latinLnBrk="0" hangingPunct="1">
              <a:buNone/>
              <a:defRPr sz="933" kern="1200">
                <a:solidFill>
                  <a:srgbClr val="007BC3"/>
                </a:solidFill>
                <a:latin typeface="Barlow Condensed"/>
                <a:ea typeface="Barlow Condensed"/>
                <a:cs typeface="Barlow Condensed"/>
                <a:sym typeface="Barlow Condensed"/>
              </a:defRPr>
            </a:lvl8pPr>
            <a:lvl9pPr marL="3657600" lvl="8" algn="r" defTabSz="914400" rtl="0" eaLnBrk="1" latinLnBrk="0" hangingPunct="1">
              <a:buNone/>
              <a:defRPr sz="933" kern="1200">
                <a:solidFill>
                  <a:srgbClr val="007BC3"/>
                </a:solidFill>
                <a:latin typeface="Barlow Condensed"/>
                <a:ea typeface="Barlow Condensed"/>
                <a:cs typeface="Barlow Condensed"/>
                <a:sym typeface="Barlow Condensed"/>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 sz="800" b="1" i="0" u="none" strike="noStrike" kern="1200" cap="none" spc="0" normalizeH="0" baseline="0" noProof="0" smtClean="0">
                <a:ln>
                  <a:noFill/>
                </a:ln>
                <a:solidFill>
                  <a:prstClr val="white"/>
                </a:solidFill>
                <a:effectLst/>
                <a:uLnTx/>
                <a:uFillTx/>
                <a:latin typeface="PrudentialModern Bold SemiConde" pitchFamily="2" charset="77"/>
                <a:sym typeface="Barlow Condensed"/>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 sz="800" b="1" i="0" u="none" strike="noStrike" kern="1200" cap="none" spc="0" normalizeH="0" baseline="0" noProof="0" dirty="0">
              <a:ln>
                <a:noFill/>
              </a:ln>
              <a:solidFill>
                <a:prstClr val="white"/>
              </a:solidFill>
              <a:effectLst/>
              <a:uLnTx/>
              <a:uFillTx/>
              <a:latin typeface="PrudentialModern Bold SemiConde" pitchFamily="2" charset="77"/>
              <a:sym typeface="Barlow Condensed"/>
            </a:endParaRPr>
          </a:p>
        </p:txBody>
      </p:sp>
      <p:sp>
        <p:nvSpPr>
          <p:cNvPr id="2" name="TextBox 1">
            <a:extLst>
              <a:ext uri="{FF2B5EF4-FFF2-40B4-BE49-F238E27FC236}">
                <a16:creationId xmlns:a16="http://schemas.microsoft.com/office/drawing/2014/main" id="{5F7AF143-D244-A36C-FE04-52C2C64D8227}"/>
              </a:ext>
            </a:extLst>
          </p:cNvPr>
          <p:cNvSpPr txBox="1"/>
          <p:nvPr/>
        </p:nvSpPr>
        <p:spPr>
          <a:xfrm>
            <a:off x="607633" y="6459203"/>
            <a:ext cx="6385560" cy="215444"/>
          </a:xfrm>
          <a:prstGeom prst="rect">
            <a:avLst/>
          </a:prstGeom>
          <a:noFill/>
        </p:spPr>
        <p:txBody>
          <a:bodyPr wrap="square">
            <a:spAutoFit/>
          </a:bodyPr>
          <a:lstStyle/>
          <a:p>
            <a:r>
              <a:rPr lang="en-GB" sz="800" u="none" strike="noStrike" dirty="0">
                <a:solidFill>
                  <a:srgbClr val="001F45"/>
                </a:solidFill>
                <a:effectLst/>
                <a:latin typeface="PrudentialModern Medium" pitchFamily="2" charset="77"/>
              </a:rPr>
              <a:t>1081381-00001-00</a:t>
            </a:r>
            <a:endParaRPr lang="en-US" sz="800" dirty="0">
              <a:solidFill>
                <a:srgbClr val="001F45"/>
              </a:solidFill>
              <a:latin typeface="PrudentialModern Medium" pitchFamily="2" charset="77"/>
            </a:endParaRPr>
          </a:p>
        </p:txBody>
      </p:sp>
    </p:spTree>
    <p:extLst>
      <p:ext uri="{BB962C8B-B14F-4D97-AF65-F5344CB8AC3E}">
        <p14:creationId xmlns:p14="http://schemas.microsoft.com/office/powerpoint/2010/main" val="245888055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MasterSp="0">
  <p:cSld>
    <p:bg>
      <p:bgPr>
        <a:solidFill>
          <a:srgbClr val="001F45"/>
        </a:solidFill>
        <a:effectLst/>
      </p:bgPr>
    </p:bg>
    <p:spTree>
      <p:nvGrpSpPr>
        <p:cNvPr id="1" name="Shape 509">
          <a:extLst>
            <a:ext uri="{FF2B5EF4-FFF2-40B4-BE49-F238E27FC236}">
              <a16:creationId xmlns:a16="http://schemas.microsoft.com/office/drawing/2014/main" id="{368DD990-F169-DE8C-DD68-0CCB77F66962}"/>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B89F4E5B-BC19-D91C-2FB3-B7195CC9D195}"/>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444501" y="243681"/>
            <a:ext cx="11239500" cy="6322219"/>
          </a:xfrm>
          <a:prstGeom prst="rect">
            <a:avLst/>
          </a:prstGeom>
          <a:solidFill>
            <a:srgbClr val="001F45"/>
          </a:solidFill>
        </p:spPr>
      </p:pic>
      <p:sp>
        <p:nvSpPr>
          <p:cNvPr id="3" name="TextBox 2">
            <a:extLst>
              <a:ext uri="{FF2B5EF4-FFF2-40B4-BE49-F238E27FC236}">
                <a16:creationId xmlns:a16="http://schemas.microsoft.com/office/drawing/2014/main" id="{C491A3C4-2CBB-F47D-46CC-E02B0DC1E2BF}"/>
              </a:ext>
            </a:extLst>
          </p:cNvPr>
          <p:cNvSpPr txBox="1"/>
          <p:nvPr/>
        </p:nvSpPr>
        <p:spPr>
          <a:xfrm>
            <a:off x="5259166" y="929434"/>
            <a:ext cx="2113907" cy="461665"/>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solidFill>
                <a:effectLst/>
                <a:uLnTx/>
                <a:uFillTx/>
                <a:latin typeface="PrudentialModern Bold Condensed" pitchFamily="2" charset="77"/>
                <a:ea typeface="+mn-ea"/>
                <a:cs typeface="+mn-cs"/>
              </a:rPr>
              <a:t>PRIMARY</a:t>
            </a:r>
            <a:br>
              <a:rPr kumimoji="0" lang="en-US" sz="1000" b="1" i="0" u="none" strike="noStrike" kern="1200" cap="none" spc="0" normalizeH="0" baseline="0" noProof="0" dirty="0">
                <a:ln>
                  <a:noFill/>
                </a:ln>
                <a:solidFill>
                  <a:prstClr val="white"/>
                </a:solidFill>
                <a:effectLst/>
                <a:uLnTx/>
                <a:uFillTx/>
                <a:latin typeface="PrudentialModern Bold Condensed" pitchFamily="2" charset="77"/>
                <a:ea typeface="+mn-ea"/>
                <a:cs typeface="+mn-cs"/>
              </a:rPr>
            </a:br>
            <a:br>
              <a:rPr kumimoji="0" lang="en-US" sz="1000" b="1" i="0" u="none" strike="noStrike" kern="1200" cap="none" spc="0" normalizeH="0" baseline="0" noProof="0" dirty="0">
                <a:ln>
                  <a:noFill/>
                </a:ln>
                <a:solidFill>
                  <a:prstClr val="white"/>
                </a:solidFill>
                <a:effectLst/>
                <a:uLnTx/>
                <a:uFillTx/>
                <a:latin typeface="PrudentialModern Bold Condensed" pitchFamily="2" charset="77"/>
                <a:ea typeface="+mn-ea"/>
                <a:cs typeface="+mn-cs"/>
              </a:rPr>
            </a:br>
            <a:endParaRPr kumimoji="0" lang="en-US" sz="1000" b="1" i="0" u="none" strike="noStrike" kern="1200" cap="none" spc="0" normalizeH="0" baseline="0" noProof="0" dirty="0">
              <a:ln>
                <a:noFill/>
              </a:ln>
              <a:solidFill>
                <a:prstClr val="white"/>
              </a:solidFill>
              <a:effectLst/>
              <a:uLnTx/>
              <a:uFillTx/>
              <a:latin typeface="PrudentialModern Bold Condensed" pitchFamily="2" charset="77"/>
              <a:ea typeface="+mn-ea"/>
              <a:cs typeface="+mn-cs"/>
            </a:endParaRPr>
          </a:p>
        </p:txBody>
      </p:sp>
      <p:sp>
        <p:nvSpPr>
          <p:cNvPr id="4" name="Title 3">
            <a:extLst>
              <a:ext uri="{FF2B5EF4-FFF2-40B4-BE49-F238E27FC236}">
                <a16:creationId xmlns:a16="http://schemas.microsoft.com/office/drawing/2014/main" id="{CD863797-1ABD-A716-9825-F2EEEE177DA7}"/>
              </a:ext>
            </a:extLst>
          </p:cNvPr>
          <p:cNvSpPr>
            <a:spLocks noGrp="1"/>
          </p:cNvSpPr>
          <p:nvPr>
            <p:ph type="title"/>
          </p:nvPr>
        </p:nvSpPr>
        <p:spPr>
          <a:xfrm>
            <a:off x="609600" y="929434"/>
            <a:ext cx="3071149" cy="670766"/>
          </a:xfrm>
        </p:spPr>
        <p:txBody>
          <a:bodyPr/>
          <a:lstStyle/>
          <a:p>
            <a:r>
              <a:rPr lang="en-US" dirty="0">
                <a:solidFill>
                  <a:schemeClr val="bg1"/>
                </a:solidFill>
              </a:rPr>
              <a:t>HOW WE USE THE ANNIVERSARY MESSAGE</a:t>
            </a:r>
          </a:p>
        </p:txBody>
      </p:sp>
      <p:sp>
        <p:nvSpPr>
          <p:cNvPr id="6" name="Text Placeholder 5">
            <a:extLst>
              <a:ext uri="{FF2B5EF4-FFF2-40B4-BE49-F238E27FC236}">
                <a16:creationId xmlns:a16="http://schemas.microsoft.com/office/drawing/2014/main" id="{7BBEF77D-2287-D519-A913-D713D59AB620}"/>
              </a:ext>
            </a:extLst>
          </p:cNvPr>
          <p:cNvSpPr>
            <a:spLocks noGrp="1"/>
          </p:cNvSpPr>
          <p:nvPr>
            <p:ph type="body" idx="1"/>
          </p:nvPr>
        </p:nvSpPr>
        <p:spPr>
          <a:xfrm>
            <a:off x="609599" y="2152891"/>
            <a:ext cx="2638425" cy="1701934"/>
          </a:xfrm>
        </p:spPr>
        <p:txBody>
          <a:bodyPr/>
          <a:lstStyle/>
          <a:p>
            <a:r>
              <a:rPr lang="en-US" b="1" dirty="0">
                <a:solidFill>
                  <a:schemeClr val="bg1"/>
                </a:solidFill>
                <a:latin typeface="PrudentialModern Bold SemiConde" pitchFamily="2" charset="77"/>
              </a:rPr>
              <a:t>PRIMARY</a:t>
            </a:r>
          </a:p>
          <a:p>
            <a:r>
              <a:rPr lang="en-US" dirty="0">
                <a:solidFill>
                  <a:schemeClr val="bg1"/>
                </a:solidFill>
              </a:rPr>
              <a:t>In alignment with the distinctive features of our 150</a:t>
            </a:r>
            <a:r>
              <a:rPr lang="en-US" baseline="30000" dirty="0">
                <a:solidFill>
                  <a:schemeClr val="bg1"/>
                </a:solidFill>
              </a:rPr>
              <a:t>th</a:t>
            </a:r>
            <a:r>
              <a:rPr lang="en-US" dirty="0">
                <a:solidFill>
                  <a:schemeClr val="bg1"/>
                </a:solidFill>
              </a:rPr>
              <a:t> anniversary logo, we utilize a double line to elegantly frame the anniversary message, as demonstrated on the right. </a:t>
            </a:r>
          </a:p>
          <a:p>
            <a:endParaRPr lang="en-US" dirty="0">
              <a:solidFill>
                <a:schemeClr val="bg1"/>
              </a:solidFill>
            </a:endParaRPr>
          </a:p>
          <a:p>
            <a:endParaRPr lang="en-US" dirty="0">
              <a:solidFill>
                <a:schemeClr val="bg1"/>
              </a:solidFill>
            </a:endParaRPr>
          </a:p>
          <a:p>
            <a:endParaRPr lang="en-US" dirty="0">
              <a:solidFill>
                <a:schemeClr val="bg1"/>
              </a:solidFill>
            </a:endParaRPr>
          </a:p>
          <a:p>
            <a:endParaRPr lang="en-US" dirty="0">
              <a:solidFill>
                <a:schemeClr val="bg1"/>
              </a:solidFill>
            </a:endParaRPr>
          </a:p>
          <a:p>
            <a:endParaRPr lang="en-US" dirty="0">
              <a:solidFill>
                <a:schemeClr val="bg1"/>
              </a:solidFill>
            </a:endParaRPr>
          </a:p>
          <a:p>
            <a:endParaRPr lang="en-US" dirty="0">
              <a:solidFill>
                <a:schemeClr val="bg1"/>
              </a:solidFill>
            </a:endParaRPr>
          </a:p>
          <a:p>
            <a:endParaRPr lang="en-US" dirty="0">
              <a:solidFill>
                <a:schemeClr val="bg1"/>
              </a:solidFill>
            </a:endParaRPr>
          </a:p>
        </p:txBody>
      </p:sp>
      <p:sp>
        <p:nvSpPr>
          <p:cNvPr id="7" name="TextBox 6">
            <a:extLst>
              <a:ext uri="{FF2B5EF4-FFF2-40B4-BE49-F238E27FC236}">
                <a16:creationId xmlns:a16="http://schemas.microsoft.com/office/drawing/2014/main" id="{0096D9EC-F506-0AFE-AD85-30E71BB58771}"/>
              </a:ext>
            </a:extLst>
          </p:cNvPr>
          <p:cNvSpPr txBox="1"/>
          <p:nvPr/>
        </p:nvSpPr>
        <p:spPr>
          <a:xfrm>
            <a:off x="5259166" y="4691207"/>
            <a:ext cx="2113907" cy="153888"/>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solidFill>
                <a:effectLst/>
                <a:uLnTx/>
                <a:uFillTx/>
                <a:latin typeface="PrudentialModern Bold Condensed" pitchFamily="2" charset="77"/>
                <a:ea typeface="+mn-ea"/>
                <a:cs typeface="+mn-cs"/>
              </a:rPr>
              <a:t>SECONDARY</a:t>
            </a:r>
          </a:p>
        </p:txBody>
      </p:sp>
      <p:sp>
        <p:nvSpPr>
          <p:cNvPr id="8" name="Google Shape;43;p8">
            <a:extLst>
              <a:ext uri="{FF2B5EF4-FFF2-40B4-BE49-F238E27FC236}">
                <a16:creationId xmlns:a16="http://schemas.microsoft.com/office/drawing/2014/main" id="{F54F8BB8-74E2-F71E-026E-3B68D5C05BA6}"/>
              </a:ext>
            </a:extLst>
          </p:cNvPr>
          <p:cNvSpPr txBox="1"/>
          <p:nvPr/>
        </p:nvSpPr>
        <p:spPr>
          <a:xfrm>
            <a:off x="607633" y="223714"/>
            <a:ext cx="1291189" cy="107722"/>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dirty="0">
                <a:ln>
                  <a:noFill/>
                </a:ln>
                <a:solidFill>
                  <a:prstClr val="white"/>
                </a:solidFill>
                <a:effectLst/>
                <a:uLnTx/>
                <a:uFillTx/>
                <a:latin typeface="PrudentialModern Bold SemiConde" pitchFamily="2" charset="77"/>
                <a:ea typeface="Barlow Condensed Medium"/>
                <a:cs typeface="Barlow Condensed Medium"/>
                <a:sym typeface="Barlow Condensed Medium"/>
              </a:rPr>
              <a:t>150</a:t>
            </a:r>
            <a:r>
              <a:rPr kumimoji="0" lang="en-US" sz="700" b="1" i="0" u="none" strike="noStrike" kern="1200" cap="none" spc="0" normalizeH="0" baseline="30000" noProof="0" dirty="0">
                <a:ln>
                  <a:noFill/>
                </a:ln>
                <a:solidFill>
                  <a:prstClr val="white"/>
                </a:solidFill>
                <a:effectLst/>
                <a:uLnTx/>
                <a:uFillTx/>
                <a:latin typeface="PrudentialModern Bold SemiConde" pitchFamily="2" charset="77"/>
                <a:ea typeface="Barlow Condensed Medium"/>
                <a:cs typeface="Barlow Condensed Medium"/>
                <a:sym typeface="Barlow Condensed Medium"/>
              </a:rPr>
              <a:t>TH</a:t>
            </a:r>
            <a:r>
              <a:rPr kumimoji="0" lang="en-US" sz="700" b="1" i="0" u="none" strike="noStrike" kern="1200" cap="none" spc="0" normalizeH="0" baseline="0" noProof="0" dirty="0">
                <a:ln>
                  <a:noFill/>
                </a:ln>
                <a:solidFill>
                  <a:prstClr val="white"/>
                </a:solidFill>
                <a:effectLst/>
                <a:uLnTx/>
                <a:uFillTx/>
                <a:latin typeface="PrudentialModern Bold SemiConde" pitchFamily="2" charset="77"/>
                <a:ea typeface="Barlow Condensed Medium"/>
                <a:cs typeface="Barlow Condensed Medium"/>
                <a:sym typeface="Barlow Condensed Medium"/>
              </a:rPr>
              <a:t> ANNIVERSARY </a:t>
            </a:r>
          </a:p>
        </p:txBody>
      </p:sp>
      <p:sp>
        <p:nvSpPr>
          <p:cNvPr id="10" name="Google Shape;21;p4">
            <a:extLst>
              <a:ext uri="{FF2B5EF4-FFF2-40B4-BE49-F238E27FC236}">
                <a16:creationId xmlns:a16="http://schemas.microsoft.com/office/drawing/2014/main" id="{A30D0DEA-7F85-2AFA-C076-3B19D90EB75B}"/>
              </a:ext>
            </a:extLst>
          </p:cNvPr>
          <p:cNvSpPr txBox="1">
            <a:spLocks/>
          </p:cNvSpPr>
          <p:nvPr/>
        </p:nvSpPr>
        <p:spPr>
          <a:xfrm>
            <a:off x="10850811" y="5897772"/>
            <a:ext cx="731600" cy="524800"/>
          </a:xfrm>
          <a:prstGeom prst="rect">
            <a:avLst/>
          </a:prstGeom>
        </p:spPr>
        <p:txBody>
          <a:bodyPr spcFirstLastPara="1" wrap="square" lIns="0" tIns="0" rIns="0" bIns="0" anchor="b" anchorCtr="0">
            <a:normAutofit/>
          </a:bodyPr>
          <a:lstStyle>
            <a:defPPr>
              <a:defRPr lang="en-US"/>
            </a:defPPr>
            <a:lvl1pPr marL="0" lvl="0" algn="r" defTabSz="914400" rtl="0" eaLnBrk="1" latinLnBrk="0" hangingPunct="1">
              <a:buNone/>
              <a:defRPr sz="800" b="1" i="0" kern="1200">
                <a:solidFill>
                  <a:schemeClr val="bg1"/>
                </a:solidFill>
                <a:latin typeface="PrudentialModern Bold SemiConde" pitchFamily="2" charset="77"/>
                <a:ea typeface="PrudentialModern Bold SemiConde" pitchFamily="2" charset="77"/>
                <a:cs typeface="PrudentialModern Bold SemiConde" pitchFamily="2" charset="77"/>
                <a:sym typeface="Barlow Condensed"/>
              </a:defRPr>
            </a:lvl1pPr>
            <a:lvl2pPr marL="457200" lvl="1" algn="r" defTabSz="914400" rtl="0" eaLnBrk="1" latinLnBrk="0" hangingPunct="1">
              <a:buNone/>
              <a:defRPr sz="933" kern="1200">
                <a:solidFill>
                  <a:srgbClr val="007BC3"/>
                </a:solidFill>
                <a:latin typeface="Barlow Condensed"/>
                <a:ea typeface="Barlow Condensed"/>
                <a:cs typeface="Barlow Condensed"/>
                <a:sym typeface="Barlow Condensed"/>
              </a:defRPr>
            </a:lvl2pPr>
            <a:lvl3pPr marL="914400" lvl="2" algn="r" defTabSz="914400" rtl="0" eaLnBrk="1" latinLnBrk="0" hangingPunct="1">
              <a:buNone/>
              <a:defRPr sz="933" kern="1200">
                <a:solidFill>
                  <a:srgbClr val="007BC3"/>
                </a:solidFill>
                <a:latin typeface="Barlow Condensed"/>
                <a:ea typeface="Barlow Condensed"/>
                <a:cs typeface="Barlow Condensed"/>
                <a:sym typeface="Barlow Condensed"/>
              </a:defRPr>
            </a:lvl3pPr>
            <a:lvl4pPr marL="1371600" lvl="3" algn="r" defTabSz="914400" rtl="0" eaLnBrk="1" latinLnBrk="0" hangingPunct="1">
              <a:buNone/>
              <a:defRPr sz="933" kern="1200">
                <a:solidFill>
                  <a:srgbClr val="007BC3"/>
                </a:solidFill>
                <a:latin typeface="Barlow Condensed"/>
                <a:ea typeface="Barlow Condensed"/>
                <a:cs typeface="Barlow Condensed"/>
                <a:sym typeface="Barlow Condensed"/>
              </a:defRPr>
            </a:lvl4pPr>
            <a:lvl5pPr marL="1828800" lvl="4" algn="r" defTabSz="914400" rtl="0" eaLnBrk="1" latinLnBrk="0" hangingPunct="1">
              <a:buNone/>
              <a:defRPr sz="933" kern="1200">
                <a:solidFill>
                  <a:srgbClr val="007BC3"/>
                </a:solidFill>
                <a:latin typeface="Barlow Condensed"/>
                <a:ea typeface="Barlow Condensed"/>
                <a:cs typeface="Barlow Condensed"/>
                <a:sym typeface="Barlow Condensed"/>
              </a:defRPr>
            </a:lvl5pPr>
            <a:lvl6pPr marL="2286000" lvl="5" algn="r" defTabSz="914400" rtl="0" eaLnBrk="1" latinLnBrk="0" hangingPunct="1">
              <a:buNone/>
              <a:defRPr sz="933" kern="1200">
                <a:solidFill>
                  <a:srgbClr val="007BC3"/>
                </a:solidFill>
                <a:latin typeface="Barlow Condensed"/>
                <a:ea typeface="Barlow Condensed"/>
                <a:cs typeface="Barlow Condensed"/>
                <a:sym typeface="Barlow Condensed"/>
              </a:defRPr>
            </a:lvl6pPr>
            <a:lvl7pPr marL="2743200" lvl="6" algn="r" defTabSz="914400" rtl="0" eaLnBrk="1" latinLnBrk="0" hangingPunct="1">
              <a:buNone/>
              <a:defRPr sz="933" kern="1200">
                <a:solidFill>
                  <a:srgbClr val="007BC3"/>
                </a:solidFill>
                <a:latin typeface="Barlow Condensed"/>
                <a:ea typeface="Barlow Condensed"/>
                <a:cs typeface="Barlow Condensed"/>
                <a:sym typeface="Barlow Condensed"/>
              </a:defRPr>
            </a:lvl7pPr>
            <a:lvl8pPr marL="3200400" lvl="7" algn="r" defTabSz="914400" rtl="0" eaLnBrk="1" latinLnBrk="0" hangingPunct="1">
              <a:buNone/>
              <a:defRPr sz="933" kern="1200">
                <a:solidFill>
                  <a:srgbClr val="007BC3"/>
                </a:solidFill>
                <a:latin typeface="Barlow Condensed"/>
                <a:ea typeface="Barlow Condensed"/>
                <a:cs typeface="Barlow Condensed"/>
                <a:sym typeface="Barlow Condensed"/>
              </a:defRPr>
            </a:lvl8pPr>
            <a:lvl9pPr marL="3657600" lvl="8" algn="r" defTabSz="914400" rtl="0" eaLnBrk="1" latinLnBrk="0" hangingPunct="1">
              <a:buNone/>
              <a:defRPr sz="933" kern="1200">
                <a:solidFill>
                  <a:srgbClr val="007BC3"/>
                </a:solidFill>
                <a:latin typeface="Barlow Condensed"/>
                <a:ea typeface="Barlow Condensed"/>
                <a:cs typeface="Barlow Condensed"/>
                <a:sym typeface="Barlow Condensed"/>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 sz="800" b="1" i="0" u="none" strike="noStrike" kern="1200" cap="none" spc="0" normalizeH="0" baseline="0" noProof="0" smtClean="0">
                <a:ln>
                  <a:noFill/>
                </a:ln>
                <a:solidFill>
                  <a:prstClr val="white"/>
                </a:solidFill>
                <a:effectLst/>
                <a:uLnTx/>
                <a:uFillTx/>
                <a:latin typeface="PrudentialModern Bold SemiConde" pitchFamily="2" charset="77"/>
                <a:sym typeface="Barlow Condensed"/>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 sz="800" b="1" i="0" u="none" strike="noStrike" kern="1200" cap="none" spc="0" normalizeH="0" baseline="0" noProof="0" dirty="0">
              <a:ln>
                <a:noFill/>
              </a:ln>
              <a:solidFill>
                <a:prstClr val="white"/>
              </a:solidFill>
              <a:effectLst/>
              <a:uLnTx/>
              <a:uFillTx/>
              <a:latin typeface="PrudentialModern Bold SemiConde" pitchFamily="2" charset="77"/>
              <a:sym typeface="Barlow Condensed"/>
            </a:endParaRPr>
          </a:p>
        </p:txBody>
      </p:sp>
      <p:sp>
        <p:nvSpPr>
          <p:cNvPr id="12" name="Google Shape;44;p8">
            <a:extLst>
              <a:ext uri="{FF2B5EF4-FFF2-40B4-BE49-F238E27FC236}">
                <a16:creationId xmlns:a16="http://schemas.microsoft.com/office/drawing/2014/main" id="{B36A5DAB-67BB-7C8A-5AEA-43BC2B8C55F5}"/>
              </a:ext>
            </a:extLst>
          </p:cNvPr>
          <p:cNvSpPr txBox="1"/>
          <p:nvPr/>
        </p:nvSpPr>
        <p:spPr>
          <a:xfrm>
            <a:off x="1954034" y="223714"/>
            <a:ext cx="1293991" cy="107722"/>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dirty="0">
                <a:ln>
                  <a:noFill/>
                </a:ln>
                <a:solidFill>
                  <a:prstClr val="white"/>
                </a:solidFill>
                <a:effectLst/>
                <a:uLnTx/>
                <a:uFillTx/>
                <a:latin typeface="PrudentialModern Bold SemiConde" pitchFamily="2" charset="77"/>
                <a:ea typeface="Barlow Condensed Medium"/>
                <a:cs typeface="Barlow Condensed Medium"/>
                <a:sym typeface="Barlow Condensed Medium"/>
              </a:rPr>
              <a:t>CELEBRATING GLOBALLY</a:t>
            </a:r>
          </a:p>
        </p:txBody>
      </p:sp>
      <p:sp>
        <p:nvSpPr>
          <p:cNvPr id="2" name="TextBox 1">
            <a:extLst>
              <a:ext uri="{FF2B5EF4-FFF2-40B4-BE49-F238E27FC236}">
                <a16:creationId xmlns:a16="http://schemas.microsoft.com/office/drawing/2014/main" id="{87FD9B9D-1A00-6A17-EA7E-E6727A5347D0}"/>
              </a:ext>
            </a:extLst>
          </p:cNvPr>
          <p:cNvSpPr txBox="1"/>
          <p:nvPr/>
        </p:nvSpPr>
        <p:spPr>
          <a:xfrm>
            <a:off x="607633" y="6459203"/>
            <a:ext cx="6385560" cy="215444"/>
          </a:xfrm>
          <a:prstGeom prst="rect">
            <a:avLst/>
          </a:prstGeom>
          <a:noFill/>
        </p:spPr>
        <p:txBody>
          <a:bodyPr wrap="square">
            <a:spAutoFit/>
          </a:bodyPr>
          <a:lstStyle/>
          <a:p>
            <a:r>
              <a:rPr lang="en-GB" sz="800" u="none" strike="noStrike" dirty="0">
                <a:solidFill>
                  <a:schemeClr val="bg1"/>
                </a:solidFill>
                <a:effectLst/>
                <a:latin typeface="PrudentialModern Medium" pitchFamily="2" charset="77"/>
              </a:rPr>
              <a:t>1081381-00001-00</a:t>
            </a:r>
            <a:endParaRPr lang="en-US" sz="800" dirty="0">
              <a:solidFill>
                <a:schemeClr val="bg1"/>
              </a:solidFill>
              <a:latin typeface="PrudentialModern Medium" pitchFamily="2" charset="77"/>
            </a:endParaRPr>
          </a:p>
        </p:txBody>
      </p:sp>
      <p:sp>
        <p:nvSpPr>
          <p:cNvPr id="11" name="TextBox 10">
            <a:extLst>
              <a:ext uri="{FF2B5EF4-FFF2-40B4-BE49-F238E27FC236}">
                <a16:creationId xmlns:a16="http://schemas.microsoft.com/office/drawing/2014/main" id="{18D4684C-6ED8-539E-DE32-B38F80FC822D}"/>
              </a:ext>
            </a:extLst>
          </p:cNvPr>
          <p:cNvSpPr txBox="1"/>
          <p:nvPr/>
        </p:nvSpPr>
        <p:spPr>
          <a:xfrm>
            <a:off x="507999" y="4629911"/>
            <a:ext cx="2297954" cy="938719"/>
          </a:xfrm>
          <a:prstGeom prst="rect">
            <a:avLst/>
          </a:prstGeom>
          <a:noFill/>
        </p:spPr>
        <p:txBody>
          <a:bodyPr wrap="square">
            <a:spAutoFit/>
          </a:bodyPr>
          <a:lstStyle/>
          <a:p>
            <a:pPr marL="8466" marR="0" lvl="0" indent="0" algn="l" defTabSz="914400" rtl="0" eaLnBrk="1" fontAlgn="auto" latinLnBrk="0" hangingPunct="1">
              <a:lnSpc>
                <a:spcPct val="100000"/>
              </a:lnSpc>
              <a:spcBef>
                <a:spcPts val="0"/>
              </a:spcBef>
              <a:spcAft>
                <a:spcPts val="0"/>
              </a:spcAft>
              <a:buClrTx/>
              <a:buSzPts val="800"/>
              <a:buFont typeface="Assistant"/>
              <a:buNone/>
              <a:tabLst/>
              <a:defRPr/>
            </a:pPr>
            <a:r>
              <a:rPr kumimoji="0" lang="en-US" sz="1100" b="1" i="0" u="none" strike="noStrike" kern="1200" cap="none" spc="0" normalizeH="0" baseline="0" noProof="0" dirty="0">
                <a:ln>
                  <a:noFill/>
                </a:ln>
                <a:solidFill>
                  <a:prstClr val="white"/>
                </a:solidFill>
                <a:effectLst/>
                <a:uLnTx/>
                <a:uFillTx/>
                <a:latin typeface="PrudentialModern Bold SemiConde" pitchFamily="2" charset="77"/>
                <a:cs typeface="Assistant"/>
                <a:sym typeface="Assistant"/>
              </a:rPr>
              <a:t>SECONDARY</a:t>
            </a:r>
            <a:endParaRPr kumimoji="0" lang="en-US" sz="1100" b="0" i="0" u="none" strike="noStrike" kern="1200" cap="none" spc="0" normalizeH="0" baseline="0" noProof="0" dirty="0">
              <a:ln>
                <a:noFill/>
              </a:ln>
              <a:solidFill>
                <a:prstClr val="white"/>
              </a:solidFill>
              <a:effectLst/>
              <a:uLnTx/>
              <a:uFillTx/>
              <a:latin typeface="PrudentialModern Light" pitchFamily="2" charset="77"/>
              <a:cs typeface="Assistant"/>
              <a:sym typeface="Assistant"/>
            </a:endParaRPr>
          </a:p>
          <a:p>
            <a:pPr marL="8466" marR="0" lvl="0" indent="0" algn="l" defTabSz="914400" rtl="0" eaLnBrk="1" fontAlgn="auto" latinLnBrk="0" hangingPunct="1">
              <a:lnSpc>
                <a:spcPct val="100000"/>
              </a:lnSpc>
              <a:spcBef>
                <a:spcPts val="0"/>
              </a:spcBef>
              <a:spcAft>
                <a:spcPts val="0"/>
              </a:spcAft>
              <a:buClrTx/>
              <a:buSzPts val="800"/>
              <a:buFont typeface="Assistant"/>
              <a:buNone/>
              <a:tabLst/>
              <a:defRPr/>
            </a:pPr>
            <a:r>
              <a:rPr kumimoji="0" lang="en-US" sz="1100" b="0" i="0" u="none" strike="noStrike" kern="1200" cap="none" spc="0" normalizeH="0" baseline="0" noProof="0" dirty="0">
                <a:ln>
                  <a:noFill/>
                </a:ln>
                <a:solidFill>
                  <a:prstClr val="white"/>
                </a:solidFill>
                <a:effectLst/>
                <a:uLnTx/>
                <a:uFillTx/>
                <a:latin typeface="PrudentialModern Light" pitchFamily="2" charset="77"/>
                <a:cs typeface="Assistant"/>
                <a:sym typeface="Assistant"/>
              </a:rPr>
              <a:t>However, in cases where vertical space is constrained, the message can function as a headline alongside the primary logo. </a:t>
            </a:r>
          </a:p>
        </p:txBody>
      </p:sp>
    </p:spTree>
    <p:extLst>
      <p:ext uri="{BB962C8B-B14F-4D97-AF65-F5344CB8AC3E}">
        <p14:creationId xmlns:p14="http://schemas.microsoft.com/office/powerpoint/2010/main" val="4783209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111454F-1899-1445-BB9F-C9F6E2E63D71}"/>
            </a:ext>
          </a:extLst>
        </p:cNvPr>
        <p:cNvGrpSpPr/>
        <p:nvPr/>
      </p:nvGrpSpPr>
      <p:grpSpPr>
        <a:xfrm>
          <a:off x="0" y="0"/>
          <a:ext cx="0" cy="0"/>
          <a:chOff x="0" y="0"/>
          <a:chExt cx="0" cy="0"/>
        </a:xfrm>
      </p:grpSpPr>
      <p:sp>
        <p:nvSpPr>
          <p:cNvPr id="8" name="TextBox 7">
            <a:extLst>
              <a:ext uri="{FF2B5EF4-FFF2-40B4-BE49-F238E27FC236}">
                <a16:creationId xmlns:a16="http://schemas.microsoft.com/office/drawing/2014/main" id="{4517D400-5599-32A5-AAF5-F1AAEA2A7B5C}"/>
              </a:ext>
            </a:extLst>
          </p:cNvPr>
          <p:cNvSpPr txBox="1"/>
          <p:nvPr/>
        </p:nvSpPr>
        <p:spPr>
          <a:xfrm>
            <a:off x="8628690" y="1712976"/>
            <a:ext cx="2574631"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u="none" strike="noStrike" kern="1200" cap="none" spc="-70" normalizeH="0" baseline="0" noProof="0" dirty="0">
                <a:ln>
                  <a:noFill/>
                </a:ln>
                <a:solidFill>
                  <a:srgbClr val="007BC3"/>
                </a:solidFill>
                <a:effectLst/>
                <a:uLnTx/>
                <a:uFillTx/>
                <a:latin typeface="PrudentialModern" pitchFamily="2" charset="77"/>
              </a:rPr>
              <a:t>Inspire belief and excitement about Prudential's future</a:t>
            </a:r>
          </a:p>
        </p:txBody>
      </p:sp>
      <p:sp>
        <p:nvSpPr>
          <p:cNvPr id="9" name="TextBox 8">
            <a:extLst>
              <a:ext uri="{FF2B5EF4-FFF2-40B4-BE49-F238E27FC236}">
                <a16:creationId xmlns:a16="http://schemas.microsoft.com/office/drawing/2014/main" id="{49DB4996-97AA-FCE0-C952-D5F35FE996BD}"/>
              </a:ext>
            </a:extLst>
          </p:cNvPr>
          <p:cNvSpPr txBox="1"/>
          <p:nvPr/>
        </p:nvSpPr>
        <p:spPr>
          <a:xfrm>
            <a:off x="8628691" y="2578678"/>
            <a:ext cx="2938310"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u="none" strike="noStrike" kern="1200" cap="none" spc="-70" normalizeH="0" baseline="0" noProof="0" dirty="0">
                <a:ln>
                  <a:noFill/>
                </a:ln>
                <a:solidFill>
                  <a:srgbClr val="007BC3"/>
                </a:solidFill>
                <a:effectLst/>
                <a:uLnTx/>
                <a:uFillTx/>
                <a:latin typeface="PrudentialModern" pitchFamily="2" charset="77"/>
              </a:rPr>
              <a:t>Align existing initiatives and activations into a single story</a:t>
            </a:r>
          </a:p>
        </p:txBody>
      </p:sp>
      <p:sp>
        <p:nvSpPr>
          <p:cNvPr id="10" name="TextBox 9">
            <a:extLst>
              <a:ext uri="{FF2B5EF4-FFF2-40B4-BE49-F238E27FC236}">
                <a16:creationId xmlns:a16="http://schemas.microsoft.com/office/drawing/2014/main" id="{DA00F39B-B73F-C4E2-35F5-EE58DEAA54A5}"/>
              </a:ext>
            </a:extLst>
          </p:cNvPr>
          <p:cNvSpPr txBox="1"/>
          <p:nvPr/>
        </p:nvSpPr>
        <p:spPr>
          <a:xfrm>
            <a:off x="8628690" y="3401541"/>
            <a:ext cx="3014901"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u="none" strike="noStrike" kern="1200" cap="none" spc="-70" normalizeH="0" baseline="0" noProof="0" dirty="0">
                <a:ln>
                  <a:noFill/>
                </a:ln>
                <a:solidFill>
                  <a:srgbClr val="007BC3"/>
                </a:solidFill>
                <a:effectLst/>
                <a:uLnTx/>
                <a:uFillTx/>
                <a:latin typeface="PrudentialModern" pitchFamily="2" charset="77"/>
              </a:rPr>
              <a:t>Demonstrate our unique employee experience and its impact to society</a:t>
            </a:r>
          </a:p>
        </p:txBody>
      </p:sp>
      <p:sp>
        <p:nvSpPr>
          <p:cNvPr id="11" name="TextBox 10">
            <a:extLst>
              <a:ext uri="{FF2B5EF4-FFF2-40B4-BE49-F238E27FC236}">
                <a16:creationId xmlns:a16="http://schemas.microsoft.com/office/drawing/2014/main" id="{23B8D461-01BF-A6F9-D44D-6FE671BCF636}"/>
              </a:ext>
            </a:extLst>
          </p:cNvPr>
          <p:cNvSpPr txBox="1"/>
          <p:nvPr/>
        </p:nvSpPr>
        <p:spPr>
          <a:xfrm>
            <a:off x="8628690" y="4306749"/>
            <a:ext cx="3014901"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u="none" strike="noStrike" kern="1200" cap="none" spc="-70" normalizeH="0" baseline="0" noProof="0" dirty="0">
                <a:ln>
                  <a:noFill/>
                </a:ln>
                <a:solidFill>
                  <a:srgbClr val="007BC3"/>
                </a:solidFill>
                <a:effectLst/>
                <a:uLnTx/>
                <a:uFillTx/>
                <a:latin typeface="PrudentialModern" pitchFamily="2" charset="77"/>
              </a:rPr>
              <a:t>Showcase our dedication to our purpose</a:t>
            </a:r>
          </a:p>
        </p:txBody>
      </p:sp>
      <p:pic>
        <p:nvPicPr>
          <p:cNvPr id="12" name="Picture 11" descr="A blue circle with a sun and lines in it&#10;&#10;Description automatically generated">
            <a:extLst>
              <a:ext uri="{FF2B5EF4-FFF2-40B4-BE49-F238E27FC236}">
                <a16:creationId xmlns:a16="http://schemas.microsoft.com/office/drawing/2014/main" id="{A5A3798D-9F72-8F30-4890-1391487CE68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087330" y="1777809"/>
            <a:ext cx="459146" cy="393554"/>
          </a:xfrm>
          <a:prstGeom prst="rect">
            <a:avLst/>
          </a:prstGeom>
        </p:spPr>
      </p:pic>
      <p:pic>
        <p:nvPicPr>
          <p:cNvPr id="13" name="Picture 12" descr="A blue circle with a hand and a heart in it&#10;&#10;Description automatically generated">
            <a:extLst>
              <a:ext uri="{FF2B5EF4-FFF2-40B4-BE49-F238E27FC236}">
                <a16:creationId xmlns:a16="http://schemas.microsoft.com/office/drawing/2014/main" id="{1E3E5C10-C26B-5B19-92A0-E3F5097B6CF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173542" y="4272839"/>
            <a:ext cx="426350" cy="426350"/>
          </a:xfrm>
          <a:prstGeom prst="rect">
            <a:avLst/>
          </a:prstGeom>
        </p:spPr>
      </p:pic>
      <p:pic>
        <p:nvPicPr>
          <p:cNvPr id="14" name="Picture 13" descr="A blue and white logo&#10;&#10;Description automatically generated">
            <a:extLst>
              <a:ext uri="{FF2B5EF4-FFF2-40B4-BE49-F238E27FC236}">
                <a16:creationId xmlns:a16="http://schemas.microsoft.com/office/drawing/2014/main" id="{2D93BA46-CB88-2F0B-1935-87D7A0E104C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142700" y="3441777"/>
            <a:ext cx="467345" cy="442748"/>
          </a:xfrm>
          <a:prstGeom prst="rect">
            <a:avLst/>
          </a:prstGeom>
        </p:spPr>
      </p:pic>
      <p:pic>
        <p:nvPicPr>
          <p:cNvPr id="15" name="Picture 14" descr="A blue light bulb in a circle&#10;&#10;Description automatically generated">
            <a:extLst>
              <a:ext uri="{FF2B5EF4-FFF2-40B4-BE49-F238E27FC236}">
                <a16:creationId xmlns:a16="http://schemas.microsoft.com/office/drawing/2014/main" id="{EEBAD97F-AB3E-7D10-545C-2488DA36628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125430" y="2623014"/>
            <a:ext cx="434549" cy="434549"/>
          </a:xfrm>
          <a:prstGeom prst="rect">
            <a:avLst/>
          </a:prstGeom>
        </p:spPr>
      </p:pic>
      <p:sp>
        <p:nvSpPr>
          <p:cNvPr id="17" name="TextBox 16">
            <a:extLst>
              <a:ext uri="{FF2B5EF4-FFF2-40B4-BE49-F238E27FC236}">
                <a16:creationId xmlns:a16="http://schemas.microsoft.com/office/drawing/2014/main" id="{ECFC5C4F-F687-EBA7-CA85-18A8BCF93786}"/>
              </a:ext>
            </a:extLst>
          </p:cNvPr>
          <p:cNvSpPr txBox="1"/>
          <p:nvPr/>
        </p:nvSpPr>
        <p:spPr>
          <a:xfrm>
            <a:off x="8628690" y="5041762"/>
            <a:ext cx="2658628"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u="none" strike="noStrike" kern="1200" cap="none" spc="-70" normalizeH="0" baseline="0" noProof="0" dirty="0">
                <a:ln>
                  <a:noFill/>
                </a:ln>
                <a:solidFill>
                  <a:srgbClr val="007BC3"/>
                </a:solidFill>
                <a:effectLst/>
                <a:uLnTx/>
                <a:uFillTx/>
                <a:latin typeface="PrudentialModern" pitchFamily="2" charset="77"/>
              </a:rPr>
              <a:t>Raise awareness of Prudential as a future-focused company</a:t>
            </a:r>
          </a:p>
        </p:txBody>
      </p:sp>
      <p:pic>
        <p:nvPicPr>
          <p:cNvPr id="18" name="Picture 17" descr="A blue and white logo&#10;&#10;Description automatically generated">
            <a:extLst>
              <a:ext uri="{FF2B5EF4-FFF2-40B4-BE49-F238E27FC236}">
                <a16:creationId xmlns:a16="http://schemas.microsoft.com/office/drawing/2014/main" id="{0E0C7388-AECE-2C13-8F8C-C3BA0E8BDDC5}"/>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215634" y="5109681"/>
            <a:ext cx="376314" cy="387382"/>
          </a:xfrm>
          <a:prstGeom prst="rect">
            <a:avLst/>
          </a:prstGeom>
        </p:spPr>
      </p:pic>
      <p:sp>
        <p:nvSpPr>
          <p:cNvPr id="21" name="Title 15">
            <a:extLst>
              <a:ext uri="{FF2B5EF4-FFF2-40B4-BE49-F238E27FC236}">
                <a16:creationId xmlns:a16="http://schemas.microsoft.com/office/drawing/2014/main" id="{B54566AC-7C45-016B-C6B6-0D97E3CFAB51}"/>
              </a:ext>
            </a:extLst>
          </p:cNvPr>
          <p:cNvSpPr txBox="1">
            <a:spLocks/>
          </p:cNvSpPr>
          <p:nvPr/>
        </p:nvSpPr>
        <p:spPr>
          <a:xfrm>
            <a:off x="625000" y="2185533"/>
            <a:ext cx="7033152" cy="1121600"/>
          </a:xfrm>
          <a:prstGeom prst="rect">
            <a:avLst/>
          </a:prstGeom>
        </p:spPr>
        <p:txBody>
          <a:bodyPr spcFirstLastPara="1" vert="horz" wrap="square" lIns="0" tIns="0" rIns="0" bIns="0" rtlCol="0" anchor="t" anchorCtr="0">
            <a:noAutofit/>
          </a:bodyPr>
          <a:lstStyle>
            <a:lvl1pPr lvl="0" algn="l" defTabSz="914400" rtl="0" eaLnBrk="1" latinLnBrk="0" hangingPunct="1">
              <a:lnSpc>
                <a:spcPct val="70000"/>
              </a:lnSpc>
              <a:spcBef>
                <a:spcPts val="0"/>
              </a:spcBef>
              <a:spcAft>
                <a:spcPts val="0"/>
              </a:spcAft>
              <a:buSzPts val="8000"/>
              <a:buNone/>
              <a:defRPr sz="14000" b="1" i="0" kern="1200" spc="-133" baseline="0">
                <a:solidFill>
                  <a:srgbClr val="001F45"/>
                </a:solidFill>
                <a:latin typeface="PrudentialModern Bold SemiConde" pitchFamily="2" charset="77"/>
                <a:ea typeface="+mj-ea"/>
                <a:cs typeface="+mj-cs"/>
              </a:defRPr>
            </a:lvl1pPr>
            <a:lvl2pPr lvl="1" algn="ctr" rtl="0">
              <a:lnSpc>
                <a:spcPct val="80000"/>
              </a:lnSpc>
              <a:spcBef>
                <a:spcPts val="0"/>
              </a:spcBef>
              <a:spcAft>
                <a:spcPts val="0"/>
              </a:spcAft>
              <a:buClr>
                <a:srgbClr val="001F45"/>
              </a:buClr>
              <a:buSzPts val="3600"/>
              <a:buNone/>
              <a:defRPr sz="4800">
                <a:solidFill>
                  <a:srgbClr val="001F45"/>
                </a:solidFill>
              </a:defRPr>
            </a:lvl2pPr>
            <a:lvl3pPr lvl="2" algn="ctr" rtl="0">
              <a:lnSpc>
                <a:spcPct val="80000"/>
              </a:lnSpc>
              <a:spcBef>
                <a:spcPts val="0"/>
              </a:spcBef>
              <a:spcAft>
                <a:spcPts val="0"/>
              </a:spcAft>
              <a:buClr>
                <a:srgbClr val="001F45"/>
              </a:buClr>
              <a:buSzPts val="3600"/>
              <a:buNone/>
              <a:defRPr sz="4800">
                <a:solidFill>
                  <a:srgbClr val="001F45"/>
                </a:solidFill>
              </a:defRPr>
            </a:lvl3pPr>
            <a:lvl4pPr lvl="3" algn="ctr" rtl="0">
              <a:lnSpc>
                <a:spcPct val="80000"/>
              </a:lnSpc>
              <a:spcBef>
                <a:spcPts val="0"/>
              </a:spcBef>
              <a:spcAft>
                <a:spcPts val="0"/>
              </a:spcAft>
              <a:buClr>
                <a:srgbClr val="001F45"/>
              </a:buClr>
              <a:buSzPts val="3600"/>
              <a:buNone/>
              <a:defRPr sz="4800">
                <a:solidFill>
                  <a:srgbClr val="001F45"/>
                </a:solidFill>
              </a:defRPr>
            </a:lvl4pPr>
            <a:lvl5pPr lvl="4" algn="ctr" rtl="0">
              <a:lnSpc>
                <a:spcPct val="80000"/>
              </a:lnSpc>
              <a:spcBef>
                <a:spcPts val="0"/>
              </a:spcBef>
              <a:spcAft>
                <a:spcPts val="0"/>
              </a:spcAft>
              <a:buClr>
                <a:srgbClr val="001F45"/>
              </a:buClr>
              <a:buSzPts val="3600"/>
              <a:buNone/>
              <a:defRPr sz="4800">
                <a:solidFill>
                  <a:srgbClr val="001F45"/>
                </a:solidFill>
              </a:defRPr>
            </a:lvl5pPr>
            <a:lvl6pPr lvl="5" algn="ctr" rtl="0">
              <a:lnSpc>
                <a:spcPct val="80000"/>
              </a:lnSpc>
              <a:spcBef>
                <a:spcPts val="0"/>
              </a:spcBef>
              <a:spcAft>
                <a:spcPts val="0"/>
              </a:spcAft>
              <a:buClr>
                <a:srgbClr val="001F45"/>
              </a:buClr>
              <a:buSzPts val="3600"/>
              <a:buNone/>
              <a:defRPr sz="4800">
                <a:solidFill>
                  <a:srgbClr val="001F45"/>
                </a:solidFill>
              </a:defRPr>
            </a:lvl6pPr>
            <a:lvl7pPr lvl="6" algn="ctr" rtl="0">
              <a:lnSpc>
                <a:spcPct val="80000"/>
              </a:lnSpc>
              <a:spcBef>
                <a:spcPts val="0"/>
              </a:spcBef>
              <a:spcAft>
                <a:spcPts val="0"/>
              </a:spcAft>
              <a:buClr>
                <a:srgbClr val="001F45"/>
              </a:buClr>
              <a:buSzPts val="3600"/>
              <a:buNone/>
              <a:defRPr sz="4800">
                <a:solidFill>
                  <a:srgbClr val="001F45"/>
                </a:solidFill>
              </a:defRPr>
            </a:lvl7pPr>
            <a:lvl8pPr lvl="7" algn="ctr" rtl="0">
              <a:lnSpc>
                <a:spcPct val="80000"/>
              </a:lnSpc>
              <a:spcBef>
                <a:spcPts val="0"/>
              </a:spcBef>
              <a:spcAft>
                <a:spcPts val="0"/>
              </a:spcAft>
              <a:buClr>
                <a:srgbClr val="001F45"/>
              </a:buClr>
              <a:buSzPts val="3600"/>
              <a:buNone/>
              <a:defRPr sz="4800">
                <a:solidFill>
                  <a:srgbClr val="001F45"/>
                </a:solidFill>
              </a:defRPr>
            </a:lvl8pPr>
            <a:lvl9pPr lvl="8" algn="ctr" rtl="0">
              <a:lnSpc>
                <a:spcPct val="80000"/>
              </a:lnSpc>
              <a:spcBef>
                <a:spcPts val="0"/>
              </a:spcBef>
              <a:spcAft>
                <a:spcPts val="0"/>
              </a:spcAft>
              <a:buClr>
                <a:srgbClr val="001F45"/>
              </a:buClr>
              <a:buSzPts val="3600"/>
              <a:buNone/>
              <a:defRPr sz="4800">
                <a:solidFill>
                  <a:srgbClr val="001F45"/>
                </a:solidFill>
              </a:defRPr>
            </a:lvl9pPr>
          </a:lstStyle>
          <a:p>
            <a:pPr marL="0" marR="0" lvl="0" indent="0" algn="l" defTabSz="914400" rtl="0" eaLnBrk="1" fontAlgn="auto" latinLnBrk="0" hangingPunct="1">
              <a:lnSpc>
                <a:spcPct val="70000"/>
              </a:lnSpc>
              <a:spcBef>
                <a:spcPts val="0"/>
              </a:spcBef>
              <a:spcAft>
                <a:spcPts val="0"/>
              </a:spcAft>
              <a:buClrTx/>
              <a:buSzPts val="8000"/>
              <a:buFontTx/>
              <a:buNone/>
              <a:tabLst/>
              <a:defRPr/>
            </a:pPr>
            <a:r>
              <a:rPr kumimoji="0" lang="en-US" sz="7000" u="none" strike="noStrike" kern="1200" cap="none" spc="0" normalizeH="0" baseline="0" noProof="0" dirty="0">
                <a:ln>
                  <a:noFill/>
                </a:ln>
                <a:solidFill>
                  <a:srgbClr val="001F45"/>
                </a:solidFill>
                <a:effectLst/>
                <a:uLnTx/>
                <a:uFillTx/>
                <a:latin typeface="PRUDENTIALMODERN BOLD SEMICONDE" pitchFamily="2" charset="77"/>
              </a:rPr>
              <a:t>150</a:t>
            </a:r>
            <a:r>
              <a:rPr kumimoji="0" lang="en-US" sz="7000" u="none" strike="noStrike" kern="1200" cap="none" spc="0" normalizeH="0" baseline="30000" noProof="0" dirty="0">
                <a:ln>
                  <a:noFill/>
                </a:ln>
                <a:solidFill>
                  <a:srgbClr val="001F45"/>
                </a:solidFill>
                <a:effectLst/>
                <a:uLnTx/>
                <a:uFillTx/>
                <a:latin typeface="PRUDENTIALMODERN BOLD SEMICONDE" pitchFamily="2" charset="77"/>
              </a:rPr>
              <a:t>TH</a:t>
            </a:r>
            <a:r>
              <a:rPr kumimoji="0" lang="en-US" sz="7000" u="none" strike="noStrike" kern="1200" cap="none" spc="0" normalizeH="0" baseline="0" noProof="0" dirty="0">
                <a:ln>
                  <a:noFill/>
                </a:ln>
                <a:solidFill>
                  <a:srgbClr val="001F45"/>
                </a:solidFill>
                <a:effectLst/>
                <a:uLnTx/>
                <a:uFillTx/>
                <a:latin typeface="PRUDENTIALMODERN BOLD SEMICONDE" pitchFamily="2" charset="77"/>
              </a:rPr>
              <a:t> ANNIVERSARY </a:t>
            </a:r>
            <a:r>
              <a:rPr kumimoji="0" lang="en-US" sz="7000" u="none" strike="noStrike" kern="1200" cap="none" spc="0" normalizeH="0" baseline="0" noProof="0" dirty="0">
                <a:ln>
                  <a:noFill/>
                </a:ln>
                <a:solidFill>
                  <a:srgbClr val="017BC3"/>
                </a:solidFill>
                <a:effectLst/>
                <a:uLnTx/>
                <a:uFillTx/>
                <a:latin typeface="PRUDENTIALMODERN BOLD SEMICONDE" pitchFamily="2" charset="77"/>
              </a:rPr>
              <a:t>OBJECTIVES:</a:t>
            </a:r>
          </a:p>
        </p:txBody>
      </p:sp>
      <p:sp>
        <p:nvSpPr>
          <p:cNvPr id="2" name="TextBox 1">
            <a:extLst>
              <a:ext uri="{FF2B5EF4-FFF2-40B4-BE49-F238E27FC236}">
                <a16:creationId xmlns:a16="http://schemas.microsoft.com/office/drawing/2014/main" id="{9A0F4DD4-433B-3691-FFE9-2B99921C1801}"/>
              </a:ext>
            </a:extLst>
          </p:cNvPr>
          <p:cNvSpPr txBox="1"/>
          <p:nvPr/>
        </p:nvSpPr>
        <p:spPr>
          <a:xfrm>
            <a:off x="678352" y="6276307"/>
            <a:ext cx="6385560" cy="215444"/>
          </a:xfrm>
          <a:prstGeom prst="rect">
            <a:avLst/>
          </a:prstGeom>
          <a:noFill/>
        </p:spPr>
        <p:txBody>
          <a:bodyPr wrap="square">
            <a:spAutoFit/>
          </a:bodyPr>
          <a:lstStyle/>
          <a:p>
            <a:r>
              <a:rPr lang="en-GB" sz="800" u="none" strike="noStrike" dirty="0">
                <a:solidFill>
                  <a:srgbClr val="001F45"/>
                </a:solidFill>
                <a:effectLst/>
                <a:latin typeface="PrudentialModern Medium" pitchFamily="2" charset="77"/>
              </a:rPr>
              <a:t>1081381-00001-00</a:t>
            </a:r>
            <a:endParaRPr lang="en-US" sz="800" dirty="0">
              <a:solidFill>
                <a:srgbClr val="001F45"/>
              </a:solidFill>
              <a:latin typeface="PrudentialModern Medium" pitchFamily="2" charset="77"/>
            </a:endParaRPr>
          </a:p>
        </p:txBody>
      </p:sp>
    </p:spTree>
    <p:extLst>
      <p:ext uri="{BB962C8B-B14F-4D97-AF65-F5344CB8AC3E}">
        <p14:creationId xmlns:p14="http://schemas.microsoft.com/office/powerpoint/2010/main" val="6961154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pic>
        <p:nvPicPr>
          <p:cNvPr id="3" name="Picture 2">
            <a:extLst>
              <a:ext uri="{FF2B5EF4-FFF2-40B4-BE49-F238E27FC236}">
                <a16:creationId xmlns:a16="http://schemas.microsoft.com/office/drawing/2014/main" id="{648276AE-8EE1-687F-747F-69517FE9D490}"/>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35" name="Google Shape;235;p41"/>
          <p:cNvSpPr txBox="1">
            <a:spLocks noGrp="1"/>
          </p:cNvSpPr>
          <p:nvPr>
            <p:ph type="title"/>
          </p:nvPr>
        </p:nvSpPr>
        <p:spPr>
          <a:xfrm>
            <a:off x="609600" y="929434"/>
            <a:ext cx="2638425" cy="670766"/>
          </a:xfrm>
        </p:spPr>
        <p:txBody>
          <a:bodyPr spcFirstLastPara="1" vert="horz" wrap="square" lIns="0" tIns="0" rIns="0" bIns="0" rtlCol="0" anchor="t" anchorCtr="0">
            <a:normAutofit/>
          </a:bodyPr>
          <a:lstStyle/>
          <a:p>
            <a:r>
              <a:rPr lang="en-US" dirty="0"/>
              <a:t>ANNIVERSARY</a:t>
            </a:r>
            <a:br>
              <a:rPr lang="en-US" dirty="0"/>
            </a:br>
            <a:r>
              <a:rPr lang="en-US" dirty="0"/>
              <a:t>LOGO LOCK-UP</a:t>
            </a:r>
          </a:p>
        </p:txBody>
      </p:sp>
      <p:sp>
        <p:nvSpPr>
          <p:cNvPr id="236" name="Google Shape;236;p41"/>
          <p:cNvSpPr txBox="1">
            <a:spLocks noGrp="1"/>
          </p:cNvSpPr>
          <p:nvPr>
            <p:ph type="body" idx="1"/>
          </p:nvPr>
        </p:nvSpPr>
        <p:spPr>
          <a:xfrm>
            <a:off x="609599" y="1828800"/>
            <a:ext cx="2781301" cy="4572000"/>
          </a:xfrm>
        </p:spPr>
        <p:txBody>
          <a:bodyPr spcFirstLastPara="1" vert="horz" wrap="square" lIns="0" tIns="0" rIns="0" bIns="0" rtlCol="0" anchor="t" anchorCtr="0">
            <a:normAutofit/>
          </a:bodyPr>
          <a:lstStyle/>
          <a:p>
            <a:pPr marL="8255"/>
            <a:r>
              <a:rPr lang="en-US" b="1" dirty="0">
                <a:latin typeface="PrudentialModern" pitchFamily="2" charset="77"/>
              </a:rPr>
              <a:t>Vertical stacked (Primary)</a:t>
            </a:r>
          </a:p>
          <a:p>
            <a:pPr marL="8255"/>
            <a:r>
              <a:rPr lang="en-US" dirty="0">
                <a:latin typeface="PrudentialModern Light"/>
              </a:rPr>
              <a:t>Our primary logo colors are Prudential </a:t>
            </a:r>
            <a:br>
              <a:rPr lang="en-US" dirty="0">
                <a:latin typeface="PrudentialModern Light"/>
              </a:rPr>
            </a:br>
            <a:r>
              <a:rPr lang="en-US" dirty="0">
                <a:latin typeface="PrudentialModern Light"/>
              </a:rPr>
              <a:t>blue and white, though we also use our logo </a:t>
            </a:r>
            <a:br>
              <a:rPr lang="en-US" dirty="0">
                <a:latin typeface="PrudentialModern Light"/>
              </a:rPr>
            </a:br>
            <a:r>
              <a:rPr lang="en-US" dirty="0">
                <a:latin typeface="PrudentialModern Light"/>
              </a:rPr>
              <a:t>in navy. </a:t>
            </a:r>
            <a:endParaRPr lang="en-US" dirty="0"/>
          </a:p>
          <a:p>
            <a:pPr marL="8255"/>
            <a:endParaRPr lang="en-US" dirty="0"/>
          </a:p>
          <a:p>
            <a:pPr marL="8255"/>
            <a:r>
              <a:rPr lang="en-US" dirty="0">
                <a:latin typeface="PrudentialModern Light"/>
              </a:rPr>
              <a:t>We use our white logo over navy when we need to bring blue into a layout (something that feels distinctly Prudential). </a:t>
            </a:r>
            <a:endParaRPr lang="en-US" dirty="0"/>
          </a:p>
          <a:p>
            <a:pPr marL="8255"/>
            <a:endParaRPr lang="en-US" dirty="0"/>
          </a:p>
          <a:p>
            <a:pPr marL="8255"/>
            <a:r>
              <a:rPr lang="en-US" b="1" dirty="0">
                <a:latin typeface="PrudentialModern" pitchFamily="2" charset="77"/>
              </a:rPr>
              <a:t>Logo background</a:t>
            </a:r>
          </a:p>
          <a:p>
            <a:pPr marL="8255"/>
            <a:r>
              <a:rPr lang="en-US" dirty="0">
                <a:latin typeface="PrudentialModern Light"/>
              </a:rPr>
              <a:t>We reinforce our core colors by placing the logo over the blues, whites or neutrals from our palette, though our logo may appear against any palette color or image background if it remains highly legible. </a:t>
            </a:r>
          </a:p>
          <a:p>
            <a:pPr marL="8255"/>
            <a:endParaRPr lang="en-US" dirty="0">
              <a:latin typeface="PrudentialModern Light"/>
            </a:endParaRPr>
          </a:p>
          <a:p>
            <a:pPr marL="8255"/>
            <a:endParaRPr lang="en-US" dirty="0"/>
          </a:p>
          <a:p>
            <a:pPr marL="8255"/>
            <a:endParaRPr lang="en-US" dirty="0">
              <a:latin typeface="PrudentialModern" pitchFamily="2" charset="77"/>
            </a:endParaRPr>
          </a:p>
        </p:txBody>
      </p:sp>
      <p:sp>
        <p:nvSpPr>
          <p:cNvPr id="33" name="TextBox 32">
            <a:extLst>
              <a:ext uri="{FF2B5EF4-FFF2-40B4-BE49-F238E27FC236}">
                <a16:creationId xmlns:a16="http://schemas.microsoft.com/office/drawing/2014/main" id="{A564821F-E7F9-AEF3-B04A-0C1FE1594358}"/>
              </a:ext>
            </a:extLst>
          </p:cNvPr>
          <p:cNvSpPr txBox="1"/>
          <p:nvPr/>
        </p:nvSpPr>
        <p:spPr>
          <a:xfrm>
            <a:off x="3048657" y="2581631"/>
            <a:ext cx="6097314" cy="646331"/>
          </a:xfrm>
          <a:prstGeom prst="rect">
            <a:avLst/>
          </a:prstGeom>
          <a:noFill/>
        </p:spPr>
        <p:txBody>
          <a:bodyPr wrap="square">
            <a:spAutoFit/>
          </a:bodyPr>
          <a:lstStyle/>
          <a:p>
            <a:br>
              <a:rPr lang="en-US" b="1" dirty="0">
                <a:latin typeface="PrudentialModern Bold SemiConde" pitchFamily="2" charset="77"/>
              </a:rPr>
            </a:br>
            <a:endParaRPr lang="en-US" dirty="0">
              <a:latin typeface="PrudentialModern Light" pitchFamily="2" charset="77"/>
            </a:endParaRPr>
          </a:p>
        </p:txBody>
      </p:sp>
      <p:sp>
        <p:nvSpPr>
          <p:cNvPr id="2" name="Google Shape;21;p4">
            <a:extLst>
              <a:ext uri="{FF2B5EF4-FFF2-40B4-BE49-F238E27FC236}">
                <a16:creationId xmlns:a16="http://schemas.microsoft.com/office/drawing/2014/main" id="{B50FE3ED-941E-C2A3-7C8A-7B3AB60E9D21}"/>
              </a:ext>
            </a:extLst>
          </p:cNvPr>
          <p:cNvSpPr txBox="1">
            <a:spLocks/>
          </p:cNvSpPr>
          <p:nvPr/>
        </p:nvSpPr>
        <p:spPr>
          <a:xfrm>
            <a:off x="10850811" y="5897772"/>
            <a:ext cx="731600" cy="524800"/>
          </a:xfrm>
          <a:prstGeom prst="rect">
            <a:avLst/>
          </a:prstGeom>
        </p:spPr>
        <p:txBody>
          <a:bodyPr spcFirstLastPara="1" wrap="square" lIns="0" tIns="0" rIns="0" bIns="0" anchor="b" anchorCtr="0">
            <a:normAutofit/>
          </a:bodyPr>
          <a:lstStyle>
            <a:defPPr>
              <a:defRPr lang="en-US"/>
            </a:defPPr>
            <a:lvl1pPr marL="0" lvl="0" algn="r" defTabSz="914400" rtl="0" eaLnBrk="1" latinLnBrk="0" hangingPunct="1">
              <a:buNone/>
              <a:defRPr sz="800" b="1" i="0" kern="1200">
                <a:solidFill>
                  <a:schemeClr val="bg1"/>
                </a:solidFill>
                <a:latin typeface="PrudentialModern Bold SemiConde" pitchFamily="2" charset="77"/>
                <a:ea typeface="PrudentialModern Bold SemiConde" pitchFamily="2" charset="77"/>
                <a:cs typeface="PrudentialModern Bold SemiConde" pitchFamily="2" charset="77"/>
                <a:sym typeface="Barlow Condensed"/>
              </a:defRPr>
            </a:lvl1pPr>
            <a:lvl2pPr marL="457200" lvl="1" algn="r" defTabSz="914400" rtl="0" eaLnBrk="1" latinLnBrk="0" hangingPunct="1">
              <a:buNone/>
              <a:defRPr sz="933" kern="1200">
                <a:solidFill>
                  <a:srgbClr val="007BC3"/>
                </a:solidFill>
                <a:latin typeface="Barlow Condensed"/>
                <a:ea typeface="Barlow Condensed"/>
                <a:cs typeface="Barlow Condensed"/>
                <a:sym typeface="Barlow Condensed"/>
              </a:defRPr>
            </a:lvl2pPr>
            <a:lvl3pPr marL="914400" lvl="2" algn="r" defTabSz="914400" rtl="0" eaLnBrk="1" latinLnBrk="0" hangingPunct="1">
              <a:buNone/>
              <a:defRPr sz="933" kern="1200">
                <a:solidFill>
                  <a:srgbClr val="007BC3"/>
                </a:solidFill>
                <a:latin typeface="Barlow Condensed"/>
                <a:ea typeface="Barlow Condensed"/>
                <a:cs typeface="Barlow Condensed"/>
                <a:sym typeface="Barlow Condensed"/>
              </a:defRPr>
            </a:lvl3pPr>
            <a:lvl4pPr marL="1371600" lvl="3" algn="r" defTabSz="914400" rtl="0" eaLnBrk="1" latinLnBrk="0" hangingPunct="1">
              <a:buNone/>
              <a:defRPr sz="933" kern="1200">
                <a:solidFill>
                  <a:srgbClr val="007BC3"/>
                </a:solidFill>
                <a:latin typeface="Barlow Condensed"/>
                <a:ea typeface="Barlow Condensed"/>
                <a:cs typeface="Barlow Condensed"/>
                <a:sym typeface="Barlow Condensed"/>
              </a:defRPr>
            </a:lvl4pPr>
            <a:lvl5pPr marL="1828800" lvl="4" algn="r" defTabSz="914400" rtl="0" eaLnBrk="1" latinLnBrk="0" hangingPunct="1">
              <a:buNone/>
              <a:defRPr sz="933" kern="1200">
                <a:solidFill>
                  <a:srgbClr val="007BC3"/>
                </a:solidFill>
                <a:latin typeface="Barlow Condensed"/>
                <a:ea typeface="Barlow Condensed"/>
                <a:cs typeface="Barlow Condensed"/>
                <a:sym typeface="Barlow Condensed"/>
              </a:defRPr>
            </a:lvl5pPr>
            <a:lvl6pPr marL="2286000" lvl="5" algn="r" defTabSz="914400" rtl="0" eaLnBrk="1" latinLnBrk="0" hangingPunct="1">
              <a:buNone/>
              <a:defRPr sz="933" kern="1200">
                <a:solidFill>
                  <a:srgbClr val="007BC3"/>
                </a:solidFill>
                <a:latin typeface="Barlow Condensed"/>
                <a:ea typeface="Barlow Condensed"/>
                <a:cs typeface="Barlow Condensed"/>
                <a:sym typeface="Barlow Condensed"/>
              </a:defRPr>
            </a:lvl6pPr>
            <a:lvl7pPr marL="2743200" lvl="6" algn="r" defTabSz="914400" rtl="0" eaLnBrk="1" latinLnBrk="0" hangingPunct="1">
              <a:buNone/>
              <a:defRPr sz="933" kern="1200">
                <a:solidFill>
                  <a:srgbClr val="007BC3"/>
                </a:solidFill>
                <a:latin typeface="Barlow Condensed"/>
                <a:ea typeface="Barlow Condensed"/>
                <a:cs typeface="Barlow Condensed"/>
                <a:sym typeface="Barlow Condensed"/>
              </a:defRPr>
            </a:lvl7pPr>
            <a:lvl8pPr marL="3200400" lvl="7" algn="r" defTabSz="914400" rtl="0" eaLnBrk="1" latinLnBrk="0" hangingPunct="1">
              <a:buNone/>
              <a:defRPr sz="933" kern="1200">
                <a:solidFill>
                  <a:srgbClr val="007BC3"/>
                </a:solidFill>
                <a:latin typeface="Barlow Condensed"/>
                <a:ea typeface="Barlow Condensed"/>
                <a:cs typeface="Barlow Condensed"/>
                <a:sym typeface="Barlow Condensed"/>
              </a:defRPr>
            </a:lvl8pPr>
            <a:lvl9pPr marL="3657600" lvl="8" algn="r" defTabSz="914400" rtl="0" eaLnBrk="1" latinLnBrk="0" hangingPunct="1">
              <a:buNone/>
              <a:defRPr sz="933" kern="1200">
                <a:solidFill>
                  <a:srgbClr val="007BC3"/>
                </a:solidFill>
                <a:latin typeface="Barlow Condensed"/>
                <a:ea typeface="Barlow Condensed"/>
                <a:cs typeface="Barlow Condensed"/>
                <a:sym typeface="Barlow Condensed"/>
              </a:defRPr>
            </a:lvl9pPr>
          </a:lstStyle>
          <a:p>
            <a:fld id="{00000000-1234-1234-1234-123412341234}" type="slidenum">
              <a:rPr lang="en" smtClean="0"/>
              <a:pPr/>
              <a:t>60</a:t>
            </a:fld>
            <a:endParaRPr lang="en" dirty="0"/>
          </a:p>
        </p:txBody>
      </p:sp>
      <p:sp>
        <p:nvSpPr>
          <p:cNvPr id="4" name="Google Shape;43;p8">
            <a:extLst>
              <a:ext uri="{FF2B5EF4-FFF2-40B4-BE49-F238E27FC236}">
                <a16:creationId xmlns:a16="http://schemas.microsoft.com/office/drawing/2014/main" id="{8752E89E-9E46-F204-B5E7-492D087A85B4}"/>
              </a:ext>
            </a:extLst>
          </p:cNvPr>
          <p:cNvSpPr txBox="1"/>
          <p:nvPr/>
        </p:nvSpPr>
        <p:spPr>
          <a:xfrm>
            <a:off x="607633" y="223714"/>
            <a:ext cx="1291189" cy="107722"/>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dirty="0">
                <a:ln>
                  <a:noFill/>
                </a:ln>
                <a:solidFill>
                  <a:srgbClr val="001F45"/>
                </a:solidFill>
                <a:effectLst/>
                <a:uLnTx/>
                <a:uFillTx/>
                <a:latin typeface="PrudentialModern Bold SemiConde" pitchFamily="2" charset="77"/>
                <a:ea typeface="Barlow Condensed Medium"/>
                <a:cs typeface="Barlow Condensed Medium"/>
                <a:sym typeface="Barlow Condensed Medium"/>
              </a:rPr>
              <a:t>150</a:t>
            </a:r>
            <a:r>
              <a:rPr kumimoji="0" lang="en-US" sz="700" b="1" i="0" u="none" strike="noStrike" kern="1200" cap="none" spc="0" normalizeH="0" baseline="30000" noProof="0" dirty="0">
                <a:ln>
                  <a:noFill/>
                </a:ln>
                <a:solidFill>
                  <a:srgbClr val="001F45"/>
                </a:solidFill>
                <a:effectLst/>
                <a:uLnTx/>
                <a:uFillTx/>
                <a:latin typeface="PrudentialModern Bold SemiConde" pitchFamily="2" charset="77"/>
                <a:ea typeface="Barlow Condensed Medium"/>
                <a:cs typeface="Barlow Condensed Medium"/>
                <a:sym typeface="Barlow Condensed Medium"/>
              </a:rPr>
              <a:t>TH</a:t>
            </a:r>
            <a:r>
              <a:rPr kumimoji="0" lang="en-US" sz="700" b="1" i="0" u="none" strike="noStrike" kern="1200" cap="none" spc="0" normalizeH="0" baseline="0" noProof="0" dirty="0">
                <a:ln>
                  <a:noFill/>
                </a:ln>
                <a:solidFill>
                  <a:srgbClr val="001F45"/>
                </a:solidFill>
                <a:effectLst/>
                <a:uLnTx/>
                <a:uFillTx/>
                <a:latin typeface="PrudentialModern Bold SemiConde" pitchFamily="2" charset="77"/>
                <a:ea typeface="Barlow Condensed Medium"/>
                <a:cs typeface="Barlow Condensed Medium"/>
                <a:sym typeface="Barlow Condensed Medium"/>
              </a:rPr>
              <a:t> ANNIVERSARY </a:t>
            </a:r>
          </a:p>
        </p:txBody>
      </p:sp>
      <p:sp>
        <p:nvSpPr>
          <p:cNvPr id="5" name="Google Shape;44;p8">
            <a:extLst>
              <a:ext uri="{FF2B5EF4-FFF2-40B4-BE49-F238E27FC236}">
                <a16:creationId xmlns:a16="http://schemas.microsoft.com/office/drawing/2014/main" id="{E0C38FE9-F7C1-645D-958E-49F444869132}"/>
              </a:ext>
            </a:extLst>
          </p:cNvPr>
          <p:cNvSpPr txBox="1"/>
          <p:nvPr/>
        </p:nvSpPr>
        <p:spPr>
          <a:xfrm>
            <a:off x="1954034" y="223714"/>
            <a:ext cx="1293991" cy="107722"/>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dirty="0">
                <a:ln>
                  <a:noFill/>
                </a:ln>
                <a:solidFill>
                  <a:srgbClr val="001F45"/>
                </a:solidFill>
                <a:effectLst/>
                <a:uLnTx/>
                <a:uFillTx/>
                <a:latin typeface="PrudentialModern Bold SemiConde" pitchFamily="2" charset="77"/>
                <a:ea typeface="Barlow Condensed Medium"/>
                <a:cs typeface="Barlow Condensed Medium"/>
                <a:sym typeface="Barlow Condensed Medium"/>
              </a:rPr>
              <a:t>CELEBRATING GLOBALLY</a:t>
            </a:r>
          </a:p>
        </p:txBody>
      </p:sp>
      <p:sp>
        <p:nvSpPr>
          <p:cNvPr id="6" name="TextBox 5">
            <a:extLst>
              <a:ext uri="{FF2B5EF4-FFF2-40B4-BE49-F238E27FC236}">
                <a16:creationId xmlns:a16="http://schemas.microsoft.com/office/drawing/2014/main" id="{569427C3-501B-6839-2C83-EA5C74154D5C}"/>
              </a:ext>
            </a:extLst>
          </p:cNvPr>
          <p:cNvSpPr txBox="1"/>
          <p:nvPr/>
        </p:nvSpPr>
        <p:spPr>
          <a:xfrm>
            <a:off x="607633" y="6459203"/>
            <a:ext cx="6385560" cy="215444"/>
          </a:xfrm>
          <a:prstGeom prst="rect">
            <a:avLst/>
          </a:prstGeom>
          <a:noFill/>
        </p:spPr>
        <p:txBody>
          <a:bodyPr wrap="square">
            <a:spAutoFit/>
          </a:bodyPr>
          <a:lstStyle/>
          <a:p>
            <a:r>
              <a:rPr lang="en-GB" sz="800" u="none" strike="noStrike" dirty="0">
                <a:solidFill>
                  <a:srgbClr val="001F45"/>
                </a:solidFill>
                <a:effectLst/>
                <a:latin typeface="PrudentialModern Medium" pitchFamily="2" charset="77"/>
              </a:rPr>
              <a:t>1081381-00001-00</a:t>
            </a:r>
            <a:endParaRPr lang="en-US" sz="800" dirty="0">
              <a:solidFill>
                <a:srgbClr val="001F45"/>
              </a:solidFill>
              <a:latin typeface="PrudentialModern Medium" pitchFamily="2" charset="77"/>
            </a:endParaRPr>
          </a:p>
        </p:txBody>
      </p:sp>
    </p:spTree>
    <p:extLst>
      <p:ext uri="{BB962C8B-B14F-4D97-AF65-F5344CB8AC3E}">
        <p14:creationId xmlns:p14="http://schemas.microsoft.com/office/powerpoint/2010/main" val="344506020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pic>
        <p:nvPicPr>
          <p:cNvPr id="2" name="Picture 1">
            <a:extLst>
              <a:ext uri="{FF2B5EF4-FFF2-40B4-BE49-F238E27FC236}">
                <a16:creationId xmlns:a16="http://schemas.microsoft.com/office/drawing/2014/main" id="{D050CA76-293C-1919-55FC-90D8ADA55CE1}"/>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35" name="Google Shape;235;p41"/>
          <p:cNvSpPr txBox="1">
            <a:spLocks noGrp="1"/>
          </p:cNvSpPr>
          <p:nvPr>
            <p:ph type="title"/>
          </p:nvPr>
        </p:nvSpPr>
        <p:spPr>
          <a:xfrm>
            <a:off x="609600" y="929434"/>
            <a:ext cx="2638425" cy="670766"/>
          </a:xfrm>
        </p:spPr>
        <p:txBody>
          <a:bodyPr spcFirstLastPara="1" vert="horz" wrap="square" lIns="0" tIns="0" rIns="0" bIns="0" rtlCol="0" anchor="t" anchorCtr="0">
            <a:noAutofit/>
          </a:bodyPr>
          <a:lstStyle/>
          <a:p>
            <a:r>
              <a:rPr lang="en-US" dirty="0"/>
              <a:t>NON-PRUDENTIAL</a:t>
            </a:r>
            <a:br>
              <a:rPr lang="en-US" dirty="0"/>
            </a:br>
            <a:r>
              <a:rPr lang="en-US" dirty="0"/>
              <a:t>BRANDS</a:t>
            </a:r>
            <a:br>
              <a:rPr lang="en-US" dirty="0"/>
            </a:br>
            <a:r>
              <a:rPr lang="en-US" dirty="0"/>
              <a:t>LOGO LOCK-UP</a:t>
            </a:r>
            <a:br>
              <a:rPr lang="en-US" dirty="0"/>
            </a:br>
            <a:r>
              <a:rPr lang="en-US" dirty="0">
                <a:solidFill>
                  <a:srgbClr val="017BC3"/>
                </a:solidFill>
              </a:rPr>
              <a:t>LIMITED USAGE</a:t>
            </a:r>
          </a:p>
        </p:txBody>
      </p:sp>
      <p:sp>
        <p:nvSpPr>
          <p:cNvPr id="236" name="Google Shape;236;p41"/>
          <p:cNvSpPr txBox="1">
            <a:spLocks noGrp="1"/>
          </p:cNvSpPr>
          <p:nvPr>
            <p:ph type="body" idx="1"/>
          </p:nvPr>
        </p:nvSpPr>
        <p:spPr>
          <a:xfrm>
            <a:off x="609599" y="2276988"/>
            <a:ext cx="2781301" cy="4241800"/>
          </a:xfrm>
        </p:spPr>
        <p:txBody>
          <a:bodyPr spcFirstLastPara="1" vert="horz" wrap="square" lIns="0" tIns="0" rIns="0" bIns="0" rtlCol="0" anchor="t" anchorCtr="0">
            <a:normAutofit/>
          </a:bodyPr>
          <a:lstStyle/>
          <a:p>
            <a:pPr marL="8255"/>
            <a:r>
              <a:rPr lang="en-US" b="1" dirty="0">
                <a:latin typeface="PrudentialModern" pitchFamily="2" charset="77"/>
              </a:rPr>
              <a:t>Note</a:t>
            </a:r>
            <a:br>
              <a:rPr lang="en-US" dirty="0">
                <a:latin typeface="PrudentialModern" pitchFamily="2" charset="77"/>
              </a:rPr>
            </a:br>
            <a:r>
              <a:rPr lang="en-US" dirty="0">
                <a:solidFill>
                  <a:srgbClr val="111111"/>
                </a:solidFill>
                <a:effectLst/>
                <a:latin typeface="PrudentialModern Light" pitchFamily="2" charset="77"/>
              </a:rPr>
              <a:t>For markets that cannot be directly linked to Prudential but who still wish to mark the anniversary, utilize this version.</a:t>
            </a:r>
            <a:endParaRPr lang="en-US" dirty="0">
              <a:latin typeface="PrudentialModern Light" pitchFamily="2" charset="77"/>
            </a:endParaRPr>
          </a:p>
          <a:p>
            <a:pPr marL="8255"/>
            <a:endParaRPr lang="en-US" dirty="0">
              <a:latin typeface="PrudentialModern" pitchFamily="2" charset="77"/>
            </a:endParaRPr>
          </a:p>
        </p:txBody>
      </p:sp>
      <p:sp>
        <p:nvSpPr>
          <p:cNvPr id="3" name="Google Shape;21;p4">
            <a:extLst>
              <a:ext uri="{FF2B5EF4-FFF2-40B4-BE49-F238E27FC236}">
                <a16:creationId xmlns:a16="http://schemas.microsoft.com/office/drawing/2014/main" id="{62E1E610-348E-E4DC-226A-D8B5C998D8D7}"/>
              </a:ext>
            </a:extLst>
          </p:cNvPr>
          <p:cNvSpPr txBox="1">
            <a:spLocks/>
          </p:cNvSpPr>
          <p:nvPr/>
        </p:nvSpPr>
        <p:spPr>
          <a:xfrm>
            <a:off x="10850811" y="5897772"/>
            <a:ext cx="731600" cy="524800"/>
          </a:xfrm>
          <a:prstGeom prst="rect">
            <a:avLst/>
          </a:prstGeom>
        </p:spPr>
        <p:txBody>
          <a:bodyPr spcFirstLastPara="1" wrap="square" lIns="0" tIns="0" rIns="0" bIns="0" anchor="b" anchorCtr="0">
            <a:normAutofit/>
          </a:bodyPr>
          <a:lstStyle>
            <a:defPPr>
              <a:defRPr lang="en-US"/>
            </a:defPPr>
            <a:lvl1pPr marL="0" lvl="0" algn="r" defTabSz="914400" rtl="0" eaLnBrk="1" latinLnBrk="0" hangingPunct="1">
              <a:buNone/>
              <a:defRPr sz="800" b="1" i="0" kern="1200">
                <a:solidFill>
                  <a:schemeClr val="bg1"/>
                </a:solidFill>
                <a:latin typeface="PrudentialModern Bold SemiConde" pitchFamily="2" charset="77"/>
                <a:ea typeface="PrudentialModern Bold SemiConde" pitchFamily="2" charset="77"/>
                <a:cs typeface="PrudentialModern Bold SemiConde" pitchFamily="2" charset="77"/>
                <a:sym typeface="Barlow Condensed"/>
              </a:defRPr>
            </a:lvl1pPr>
            <a:lvl2pPr marL="457200" lvl="1" algn="r" defTabSz="914400" rtl="0" eaLnBrk="1" latinLnBrk="0" hangingPunct="1">
              <a:buNone/>
              <a:defRPr sz="933" kern="1200">
                <a:solidFill>
                  <a:srgbClr val="007BC3"/>
                </a:solidFill>
                <a:latin typeface="Barlow Condensed"/>
                <a:ea typeface="Barlow Condensed"/>
                <a:cs typeface="Barlow Condensed"/>
                <a:sym typeface="Barlow Condensed"/>
              </a:defRPr>
            </a:lvl2pPr>
            <a:lvl3pPr marL="914400" lvl="2" algn="r" defTabSz="914400" rtl="0" eaLnBrk="1" latinLnBrk="0" hangingPunct="1">
              <a:buNone/>
              <a:defRPr sz="933" kern="1200">
                <a:solidFill>
                  <a:srgbClr val="007BC3"/>
                </a:solidFill>
                <a:latin typeface="Barlow Condensed"/>
                <a:ea typeface="Barlow Condensed"/>
                <a:cs typeface="Barlow Condensed"/>
                <a:sym typeface="Barlow Condensed"/>
              </a:defRPr>
            </a:lvl3pPr>
            <a:lvl4pPr marL="1371600" lvl="3" algn="r" defTabSz="914400" rtl="0" eaLnBrk="1" latinLnBrk="0" hangingPunct="1">
              <a:buNone/>
              <a:defRPr sz="933" kern="1200">
                <a:solidFill>
                  <a:srgbClr val="007BC3"/>
                </a:solidFill>
                <a:latin typeface="Barlow Condensed"/>
                <a:ea typeface="Barlow Condensed"/>
                <a:cs typeface="Barlow Condensed"/>
                <a:sym typeface="Barlow Condensed"/>
              </a:defRPr>
            </a:lvl4pPr>
            <a:lvl5pPr marL="1828800" lvl="4" algn="r" defTabSz="914400" rtl="0" eaLnBrk="1" latinLnBrk="0" hangingPunct="1">
              <a:buNone/>
              <a:defRPr sz="933" kern="1200">
                <a:solidFill>
                  <a:srgbClr val="007BC3"/>
                </a:solidFill>
                <a:latin typeface="Barlow Condensed"/>
                <a:ea typeface="Barlow Condensed"/>
                <a:cs typeface="Barlow Condensed"/>
                <a:sym typeface="Barlow Condensed"/>
              </a:defRPr>
            </a:lvl5pPr>
            <a:lvl6pPr marL="2286000" lvl="5" algn="r" defTabSz="914400" rtl="0" eaLnBrk="1" latinLnBrk="0" hangingPunct="1">
              <a:buNone/>
              <a:defRPr sz="933" kern="1200">
                <a:solidFill>
                  <a:srgbClr val="007BC3"/>
                </a:solidFill>
                <a:latin typeface="Barlow Condensed"/>
                <a:ea typeface="Barlow Condensed"/>
                <a:cs typeface="Barlow Condensed"/>
                <a:sym typeface="Barlow Condensed"/>
              </a:defRPr>
            </a:lvl6pPr>
            <a:lvl7pPr marL="2743200" lvl="6" algn="r" defTabSz="914400" rtl="0" eaLnBrk="1" latinLnBrk="0" hangingPunct="1">
              <a:buNone/>
              <a:defRPr sz="933" kern="1200">
                <a:solidFill>
                  <a:srgbClr val="007BC3"/>
                </a:solidFill>
                <a:latin typeface="Barlow Condensed"/>
                <a:ea typeface="Barlow Condensed"/>
                <a:cs typeface="Barlow Condensed"/>
                <a:sym typeface="Barlow Condensed"/>
              </a:defRPr>
            </a:lvl7pPr>
            <a:lvl8pPr marL="3200400" lvl="7" algn="r" defTabSz="914400" rtl="0" eaLnBrk="1" latinLnBrk="0" hangingPunct="1">
              <a:buNone/>
              <a:defRPr sz="933" kern="1200">
                <a:solidFill>
                  <a:srgbClr val="007BC3"/>
                </a:solidFill>
                <a:latin typeface="Barlow Condensed"/>
                <a:ea typeface="Barlow Condensed"/>
                <a:cs typeface="Barlow Condensed"/>
                <a:sym typeface="Barlow Condensed"/>
              </a:defRPr>
            </a:lvl8pPr>
            <a:lvl9pPr marL="3657600" lvl="8" algn="r" defTabSz="914400" rtl="0" eaLnBrk="1" latinLnBrk="0" hangingPunct="1">
              <a:buNone/>
              <a:defRPr sz="933" kern="1200">
                <a:solidFill>
                  <a:srgbClr val="007BC3"/>
                </a:solidFill>
                <a:latin typeface="Barlow Condensed"/>
                <a:ea typeface="Barlow Condensed"/>
                <a:cs typeface="Barlow Condensed"/>
                <a:sym typeface="Barlow Condensed"/>
              </a:defRPr>
            </a:lvl9pPr>
          </a:lstStyle>
          <a:p>
            <a:fld id="{00000000-1234-1234-1234-123412341234}" type="slidenum">
              <a:rPr lang="en" smtClean="0"/>
              <a:pPr/>
              <a:t>61</a:t>
            </a:fld>
            <a:endParaRPr lang="en" dirty="0"/>
          </a:p>
        </p:txBody>
      </p:sp>
      <p:sp>
        <p:nvSpPr>
          <p:cNvPr id="4" name="Google Shape;43;p8">
            <a:extLst>
              <a:ext uri="{FF2B5EF4-FFF2-40B4-BE49-F238E27FC236}">
                <a16:creationId xmlns:a16="http://schemas.microsoft.com/office/drawing/2014/main" id="{0183EB1D-4A89-8BCB-BA2C-FADF9B4A2AC1}"/>
              </a:ext>
            </a:extLst>
          </p:cNvPr>
          <p:cNvSpPr txBox="1"/>
          <p:nvPr/>
        </p:nvSpPr>
        <p:spPr>
          <a:xfrm>
            <a:off x="607633" y="223714"/>
            <a:ext cx="1291189" cy="107722"/>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dirty="0">
                <a:ln>
                  <a:noFill/>
                </a:ln>
                <a:solidFill>
                  <a:srgbClr val="001F45"/>
                </a:solidFill>
                <a:effectLst/>
                <a:uLnTx/>
                <a:uFillTx/>
                <a:latin typeface="PrudentialModern Bold SemiConde" pitchFamily="2" charset="77"/>
                <a:ea typeface="Barlow Condensed Medium"/>
                <a:cs typeface="Barlow Condensed Medium"/>
                <a:sym typeface="Barlow Condensed Medium"/>
              </a:rPr>
              <a:t>150</a:t>
            </a:r>
            <a:r>
              <a:rPr kumimoji="0" lang="en-US" sz="700" b="1" i="0" u="none" strike="noStrike" kern="1200" cap="none" spc="0" normalizeH="0" baseline="30000" noProof="0" dirty="0">
                <a:ln>
                  <a:noFill/>
                </a:ln>
                <a:solidFill>
                  <a:srgbClr val="001F45"/>
                </a:solidFill>
                <a:effectLst/>
                <a:uLnTx/>
                <a:uFillTx/>
                <a:latin typeface="PrudentialModern Bold SemiConde" pitchFamily="2" charset="77"/>
                <a:ea typeface="Barlow Condensed Medium"/>
                <a:cs typeface="Barlow Condensed Medium"/>
                <a:sym typeface="Barlow Condensed Medium"/>
              </a:rPr>
              <a:t>TH</a:t>
            </a:r>
            <a:r>
              <a:rPr kumimoji="0" lang="en-US" sz="700" b="1" i="0" u="none" strike="noStrike" kern="1200" cap="none" spc="0" normalizeH="0" baseline="0" noProof="0" dirty="0">
                <a:ln>
                  <a:noFill/>
                </a:ln>
                <a:solidFill>
                  <a:srgbClr val="001F45"/>
                </a:solidFill>
                <a:effectLst/>
                <a:uLnTx/>
                <a:uFillTx/>
                <a:latin typeface="PrudentialModern Bold SemiConde" pitchFamily="2" charset="77"/>
                <a:ea typeface="Barlow Condensed Medium"/>
                <a:cs typeface="Barlow Condensed Medium"/>
                <a:sym typeface="Barlow Condensed Medium"/>
              </a:rPr>
              <a:t> ANNIVERSARY </a:t>
            </a:r>
          </a:p>
        </p:txBody>
      </p:sp>
      <p:sp>
        <p:nvSpPr>
          <p:cNvPr id="6" name="Google Shape;44;p8">
            <a:extLst>
              <a:ext uri="{FF2B5EF4-FFF2-40B4-BE49-F238E27FC236}">
                <a16:creationId xmlns:a16="http://schemas.microsoft.com/office/drawing/2014/main" id="{68CA14FE-0851-B6EF-D0D1-512AA3DEBF52}"/>
              </a:ext>
            </a:extLst>
          </p:cNvPr>
          <p:cNvSpPr txBox="1"/>
          <p:nvPr/>
        </p:nvSpPr>
        <p:spPr>
          <a:xfrm>
            <a:off x="1954034" y="223714"/>
            <a:ext cx="1293991" cy="107722"/>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dirty="0">
                <a:ln>
                  <a:noFill/>
                </a:ln>
                <a:solidFill>
                  <a:srgbClr val="001F45"/>
                </a:solidFill>
                <a:effectLst/>
                <a:uLnTx/>
                <a:uFillTx/>
                <a:latin typeface="PrudentialModern Bold SemiConde" pitchFamily="2" charset="77"/>
                <a:ea typeface="Barlow Condensed Medium"/>
                <a:cs typeface="Barlow Condensed Medium"/>
                <a:sym typeface="Barlow Condensed Medium"/>
              </a:rPr>
              <a:t>CELEBRATING GLOBALLY</a:t>
            </a:r>
          </a:p>
        </p:txBody>
      </p:sp>
      <p:sp>
        <p:nvSpPr>
          <p:cNvPr id="5" name="TextBox 4">
            <a:extLst>
              <a:ext uri="{FF2B5EF4-FFF2-40B4-BE49-F238E27FC236}">
                <a16:creationId xmlns:a16="http://schemas.microsoft.com/office/drawing/2014/main" id="{A404A5A7-AA7E-8308-8749-035CE2A17D0C}"/>
              </a:ext>
            </a:extLst>
          </p:cNvPr>
          <p:cNvSpPr txBox="1"/>
          <p:nvPr/>
        </p:nvSpPr>
        <p:spPr>
          <a:xfrm>
            <a:off x="607633" y="6459203"/>
            <a:ext cx="6385560" cy="215444"/>
          </a:xfrm>
          <a:prstGeom prst="rect">
            <a:avLst/>
          </a:prstGeom>
          <a:noFill/>
        </p:spPr>
        <p:txBody>
          <a:bodyPr wrap="square">
            <a:spAutoFit/>
          </a:bodyPr>
          <a:lstStyle/>
          <a:p>
            <a:r>
              <a:rPr lang="en-GB" sz="800" u="none" strike="noStrike" dirty="0">
                <a:solidFill>
                  <a:srgbClr val="001F45"/>
                </a:solidFill>
                <a:effectLst/>
                <a:latin typeface="PrudentialModern Medium" pitchFamily="2" charset="77"/>
              </a:rPr>
              <a:t>1081381-00001-00</a:t>
            </a:r>
            <a:endParaRPr lang="en-US" sz="800" dirty="0">
              <a:solidFill>
                <a:srgbClr val="001F45"/>
              </a:solidFill>
              <a:latin typeface="PrudentialModern Medium" pitchFamily="2" charset="77"/>
            </a:endParaRPr>
          </a:p>
        </p:txBody>
      </p:sp>
    </p:spTree>
    <p:extLst>
      <p:ext uri="{BB962C8B-B14F-4D97-AF65-F5344CB8AC3E}">
        <p14:creationId xmlns:p14="http://schemas.microsoft.com/office/powerpoint/2010/main" val="314438580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pic>
        <p:nvPicPr>
          <p:cNvPr id="3" name="Picture 2">
            <a:extLst>
              <a:ext uri="{FF2B5EF4-FFF2-40B4-BE49-F238E27FC236}">
                <a16:creationId xmlns:a16="http://schemas.microsoft.com/office/drawing/2014/main" id="{648276AE-8EE1-687F-747F-69517FE9D490}"/>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35" name="Google Shape;235;p41"/>
          <p:cNvSpPr txBox="1">
            <a:spLocks noGrp="1"/>
          </p:cNvSpPr>
          <p:nvPr>
            <p:ph type="title"/>
          </p:nvPr>
        </p:nvSpPr>
        <p:spPr>
          <a:xfrm>
            <a:off x="609600" y="929434"/>
            <a:ext cx="2638425" cy="670766"/>
          </a:xfrm>
        </p:spPr>
        <p:txBody>
          <a:bodyPr spcFirstLastPara="1" vert="horz" wrap="square" lIns="0" tIns="0" rIns="0" bIns="0" rtlCol="0" anchor="t" anchorCtr="0">
            <a:normAutofit/>
          </a:bodyPr>
          <a:lstStyle/>
          <a:p>
            <a:r>
              <a:rPr lang="en-US" dirty="0"/>
              <a:t>PLACEMENTS &amp; SIZING</a:t>
            </a:r>
            <a:endParaRPr lang="en-US" dirty="0">
              <a:solidFill>
                <a:srgbClr val="017BC3"/>
              </a:solidFill>
            </a:endParaRPr>
          </a:p>
        </p:txBody>
      </p:sp>
      <p:sp>
        <p:nvSpPr>
          <p:cNvPr id="236" name="Google Shape;236;p41"/>
          <p:cNvSpPr txBox="1">
            <a:spLocks noGrp="1"/>
          </p:cNvSpPr>
          <p:nvPr>
            <p:ph type="body" idx="1"/>
          </p:nvPr>
        </p:nvSpPr>
        <p:spPr>
          <a:xfrm>
            <a:off x="609599" y="1803400"/>
            <a:ext cx="2781301" cy="4241800"/>
          </a:xfrm>
        </p:spPr>
        <p:txBody>
          <a:bodyPr spcFirstLastPara="1" vert="horz" wrap="square" lIns="0" tIns="0" rIns="0" bIns="0" rtlCol="0" anchor="t" anchorCtr="0">
            <a:normAutofit/>
          </a:bodyPr>
          <a:lstStyle/>
          <a:p>
            <a:pPr marL="8255"/>
            <a:r>
              <a:rPr lang="en-US" b="1" dirty="0">
                <a:latin typeface="PrudentialModern" pitchFamily="2" charset="77"/>
              </a:rPr>
              <a:t>Placement</a:t>
            </a:r>
          </a:p>
          <a:p>
            <a:pPr marL="8255"/>
            <a:r>
              <a:rPr lang="en-US" dirty="0">
                <a:latin typeface="PrudentialModern Light"/>
              </a:rPr>
              <a:t>For optimal visual hierarchy, we recommend placing the empowerment logo lock-up in the diagonal corner relative to the main logo.</a:t>
            </a:r>
          </a:p>
          <a:p>
            <a:pPr marL="8255"/>
            <a:endParaRPr lang="en-US" dirty="0">
              <a:latin typeface="PrudentialModern" pitchFamily="2" charset="77"/>
            </a:endParaRPr>
          </a:p>
          <a:p>
            <a:pPr marL="8255"/>
            <a:r>
              <a:rPr lang="en-US" b="1" dirty="0">
                <a:latin typeface="PrudentialModern" pitchFamily="2" charset="77"/>
              </a:rPr>
              <a:t>Note</a:t>
            </a:r>
          </a:p>
          <a:p>
            <a:pPr marL="8255"/>
            <a:r>
              <a:rPr lang="en-US" dirty="0">
                <a:latin typeface="PrudentialModern Light"/>
              </a:rPr>
              <a:t>When positioning the logo, take into account clear space. We recommend maintaining a 5-10% margin relative to the shorter side of the application.</a:t>
            </a:r>
          </a:p>
          <a:p>
            <a:pPr marL="8255"/>
            <a:endParaRPr lang="en-US" dirty="0">
              <a:latin typeface="PrudentialModern Light"/>
            </a:endParaRPr>
          </a:p>
          <a:p>
            <a:pPr marL="8255"/>
            <a:r>
              <a:rPr lang="en-US" b="1" dirty="0">
                <a:latin typeface="PrudentialModern" pitchFamily="2" charset="77"/>
              </a:rPr>
              <a:t>Sizing</a:t>
            </a:r>
          </a:p>
          <a:p>
            <a:pPr marL="8255"/>
            <a:r>
              <a:rPr lang="en-US" dirty="0">
                <a:solidFill>
                  <a:srgbClr val="111111"/>
                </a:solidFill>
                <a:effectLst/>
                <a:latin typeface="PrudentialModern Light" pitchFamily="2" charset="77"/>
              </a:rPr>
              <a:t>Ensure the empowerment logo is visually equal to or smaller than the main logo in size, while still maintaining legibility of the message.</a:t>
            </a:r>
            <a:endParaRPr lang="en-US" dirty="0">
              <a:latin typeface="PrudentialModern Light" pitchFamily="2" charset="77"/>
            </a:endParaRPr>
          </a:p>
        </p:txBody>
      </p:sp>
      <p:sp>
        <p:nvSpPr>
          <p:cNvPr id="2" name="Google Shape;43;p8">
            <a:extLst>
              <a:ext uri="{FF2B5EF4-FFF2-40B4-BE49-F238E27FC236}">
                <a16:creationId xmlns:a16="http://schemas.microsoft.com/office/drawing/2014/main" id="{A55EB71A-FA6A-88C5-6898-E9436A3978A2}"/>
              </a:ext>
            </a:extLst>
          </p:cNvPr>
          <p:cNvSpPr txBox="1"/>
          <p:nvPr/>
        </p:nvSpPr>
        <p:spPr>
          <a:xfrm>
            <a:off x="607633" y="223714"/>
            <a:ext cx="1291189" cy="107722"/>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dirty="0">
                <a:ln>
                  <a:noFill/>
                </a:ln>
                <a:solidFill>
                  <a:srgbClr val="001F45"/>
                </a:solidFill>
                <a:effectLst/>
                <a:uLnTx/>
                <a:uFillTx/>
                <a:latin typeface="PrudentialModern Bold SemiConde" pitchFamily="2" charset="77"/>
                <a:ea typeface="Barlow Condensed Medium"/>
                <a:cs typeface="Barlow Condensed Medium"/>
                <a:sym typeface="Barlow Condensed Medium"/>
              </a:rPr>
              <a:t>150</a:t>
            </a:r>
            <a:r>
              <a:rPr kumimoji="0" lang="en-US" sz="700" b="1" i="0" u="none" strike="noStrike" kern="1200" cap="none" spc="0" normalizeH="0" baseline="30000" noProof="0" dirty="0">
                <a:ln>
                  <a:noFill/>
                </a:ln>
                <a:solidFill>
                  <a:srgbClr val="001F45"/>
                </a:solidFill>
                <a:effectLst/>
                <a:uLnTx/>
                <a:uFillTx/>
                <a:latin typeface="PrudentialModern Bold SemiConde" pitchFamily="2" charset="77"/>
                <a:ea typeface="Barlow Condensed Medium"/>
                <a:cs typeface="Barlow Condensed Medium"/>
                <a:sym typeface="Barlow Condensed Medium"/>
              </a:rPr>
              <a:t>TH</a:t>
            </a:r>
            <a:r>
              <a:rPr kumimoji="0" lang="en-US" sz="700" b="1" i="0" u="none" strike="noStrike" kern="1200" cap="none" spc="0" normalizeH="0" baseline="0" noProof="0" dirty="0">
                <a:ln>
                  <a:noFill/>
                </a:ln>
                <a:solidFill>
                  <a:srgbClr val="001F45"/>
                </a:solidFill>
                <a:effectLst/>
                <a:uLnTx/>
                <a:uFillTx/>
                <a:latin typeface="PrudentialModern Bold SemiConde" pitchFamily="2" charset="77"/>
                <a:ea typeface="Barlow Condensed Medium"/>
                <a:cs typeface="Barlow Condensed Medium"/>
                <a:sym typeface="Barlow Condensed Medium"/>
              </a:rPr>
              <a:t> ANNIVERSARY </a:t>
            </a:r>
          </a:p>
        </p:txBody>
      </p:sp>
      <p:sp>
        <p:nvSpPr>
          <p:cNvPr id="5" name="Google Shape;44;p8">
            <a:extLst>
              <a:ext uri="{FF2B5EF4-FFF2-40B4-BE49-F238E27FC236}">
                <a16:creationId xmlns:a16="http://schemas.microsoft.com/office/drawing/2014/main" id="{3CF1DAD6-9294-C646-2BC6-F19D3BC9BE4F}"/>
              </a:ext>
            </a:extLst>
          </p:cNvPr>
          <p:cNvSpPr txBox="1"/>
          <p:nvPr/>
        </p:nvSpPr>
        <p:spPr>
          <a:xfrm>
            <a:off x="1954034" y="223714"/>
            <a:ext cx="1293991" cy="107722"/>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dirty="0">
                <a:ln>
                  <a:noFill/>
                </a:ln>
                <a:solidFill>
                  <a:srgbClr val="001F45"/>
                </a:solidFill>
                <a:effectLst/>
                <a:uLnTx/>
                <a:uFillTx/>
                <a:latin typeface="PrudentialModern Bold SemiConde" pitchFamily="2" charset="77"/>
                <a:ea typeface="Barlow Condensed Medium"/>
                <a:cs typeface="Barlow Condensed Medium"/>
                <a:sym typeface="Barlow Condensed Medium"/>
              </a:rPr>
              <a:t>CELEBRATING GLOBALLY</a:t>
            </a:r>
          </a:p>
        </p:txBody>
      </p:sp>
      <p:sp>
        <p:nvSpPr>
          <p:cNvPr id="4" name="TextBox 3">
            <a:extLst>
              <a:ext uri="{FF2B5EF4-FFF2-40B4-BE49-F238E27FC236}">
                <a16:creationId xmlns:a16="http://schemas.microsoft.com/office/drawing/2014/main" id="{390A7A86-4646-99A9-5B27-715E042467CA}"/>
              </a:ext>
            </a:extLst>
          </p:cNvPr>
          <p:cNvSpPr txBox="1"/>
          <p:nvPr/>
        </p:nvSpPr>
        <p:spPr>
          <a:xfrm>
            <a:off x="607633" y="6459203"/>
            <a:ext cx="6385560" cy="215444"/>
          </a:xfrm>
          <a:prstGeom prst="rect">
            <a:avLst/>
          </a:prstGeom>
          <a:noFill/>
        </p:spPr>
        <p:txBody>
          <a:bodyPr wrap="square">
            <a:spAutoFit/>
          </a:bodyPr>
          <a:lstStyle/>
          <a:p>
            <a:r>
              <a:rPr lang="en-GB" sz="800" u="none" strike="noStrike" dirty="0">
                <a:solidFill>
                  <a:srgbClr val="001F45"/>
                </a:solidFill>
                <a:effectLst/>
                <a:latin typeface="PrudentialModern Medium" pitchFamily="2" charset="77"/>
              </a:rPr>
              <a:t>1081381-00001-00</a:t>
            </a:r>
            <a:endParaRPr lang="en-US" sz="800" dirty="0">
              <a:solidFill>
                <a:srgbClr val="001F45"/>
              </a:solidFill>
              <a:latin typeface="PrudentialModern Medium" pitchFamily="2" charset="77"/>
            </a:endParaRPr>
          </a:p>
        </p:txBody>
      </p:sp>
    </p:spTree>
    <p:extLst>
      <p:ext uri="{BB962C8B-B14F-4D97-AF65-F5344CB8AC3E}">
        <p14:creationId xmlns:p14="http://schemas.microsoft.com/office/powerpoint/2010/main" val="6937869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484">
          <a:extLst>
            <a:ext uri="{FF2B5EF4-FFF2-40B4-BE49-F238E27FC236}">
              <a16:creationId xmlns:a16="http://schemas.microsoft.com/office/drawing/2014/main" id="{CEB63CE6-A3E3-B6B7-B090-EBA8847DEF2C}"/>
            </a:ext>
          </a:extLst>
        </p:cNvPr>
        <p:cNvGrpSpPr/>
        <p:nvPr/>
      </p:nvGrpSpPr>
      <p:grpSpPr>
        <a:xfrm>
          <a:off x="0" y="0"/>
          <a:ext cx="0" cy="0"/>
          <a:chOff x="0" y="0"/>
          <a:chExt cx="0" cy="0"/>
        </a:xfrm>
      </p:grpSpPr>
      <p:sp>
        <p:nvSpPr>
          <p:cNvPr id="485" name="Google Shape;485;p71">
            <a:extLst>
              <a:ext uri="{FF2B5EF4-FFF2-40B4-BE49-F238E27FC236}">
                <a16:creationId xmlns:a16="http://schemas.microsoft.com/office/drawing/2014/main" id="{2E178F0C-7EDF-0AE2-8F7B-720E7C47405A}"/>
              </a:ext>
            </a:extLst>
          </p:cNvPr>
          <p:cNvSpPr txBox="1">
            <a:spLocks noGrp="1"/>
          </p:cNvSpPr>
          <p:nvPr>
            <p:ph type="title"/>
          </p:nvPr>
        </p:nvSpPr>
        <p:spPr/>
        <p:txBody>
          <a:bodyPr spcFirstLastPara="1" vert="horz" wrap="square" lIns="0" tIns="0" rIns="0" bIns="0" rtlCol="0" anchor="t" anchorCtr="0">
            <a:noAutofit/>
          </a:bodyPr>
          <a:lstStyle/>
          <a:p>
            <a:r>
              <a:rPr lang="en-US" spc="-500" dirty="0">
                <a:solidFill>
                  <a:schemeClr val="bg1"/>
                </a:solidFill>
              </a:rPr>
              <a:t>HOW IT COMES </a:t>
            </a:r>
            <a:br>
              <a:rPr lang="en-US" spc="-500" dirty="0">
                <a:solidFill>
                  <a:schemeClr val="bg1"/>
                </a:solidFill>
              </a:rPr>
            </a:br>
            <a:r>
              <a:rPr lang="en-US" spc="-500" dirty="0">
                <a:solidFill>
                  <a:schemeClr val="bg1"/>
                </a:solidFill>
              </a:rPr>
              <a:t>TO LIFE</a:t>
            </a:r>
            <a:br>
              <a:rPr lang="en-US" spc="-500" dirty="0"/>
            </a:br>
            <a:endParaRPr lang="en-US" sz="5000" spc="-150" dirty="0">
              <a:solidFill>
                <a:srgbClr val="017BC3"/>
              </a:solidFill>
            </a:endParaRPr>
          </a:p>
        </p:txBody>
      </p:sp>
      <p:sp>
        <p:nvSpPr>
          <p:cNvPr id="2" name="Google Shape;485;p71">
            <a:extLst>
              <a:ext uri="{FF2B5EF4-FFF2-40B4-BE49-F238E27FC236}">
                <a16:creationId xmlns:a16="http://schemas.microsoft.com/office/drawing/2014/main" id="{8C30393C-40A1-ECE3-8A38-E956D0C33F25}"/>
              </a:ext>
            </a:extLst>
          </p:cNvPr>
          <p:cNvSpPr txBox="1">
            <a:spLocks/>
          </p:cNvSpPr>
          <p:nvPr/>
        </p:nvSpPr>
        <p:spPr>
          <a:xfrm>
            <a:off x="595924" y="4753359"/>
            <a:ext cx="3675630" cy="762001"/>
          </a:xfrm>
          <a:prstGeom prst="rect">
            <a:avLst/>
          </a:prstGeom>
        </p:spPr>
        <p:txBody>
          <a:bodyPr spcFirstLastPara="1" vert="horz" wrap="square" lIns="0" tIns="0" rIns="0" bIns="0" rtlCol="0" anchor="ctr" anchorCtr="0">
            <a:noAutofit/>
          </a:bodyPr>
          <a:lstStyle>
            <a:lvl1pPr lvl="0" algn="l" defTabSz="914400" rtl="0" eaLnBrk="1" latinLnBrk="0" hangingPunct="1">
              <a:lnSpc>
                <a:spcPct val="70000"/>
              </a:lnSpc>
              <a:spcBef>
                <a:spcPts val="0"/>
              </a:spcBef>
              <a:spcAft>
                <a:spcPts val="0"/>
              </a:spcAft>
              <a:buClr>
                <a:srgbClr val="007BC3"/>
              </a:buClr>
              <a:buSzPts val="12000"/>
              <a:buNone/>
              <a:defRPr sz="11000" b="1" i="0" kern="1200" spc="-150">
                <a:solidFill>
                  <a:srgbClr val="001F45"/>
                </a:solidFill>
                <a:latin typeface="PrudentialModern Bold SemiConde" pitchFamily="2" charset="77"/>
                <a:ea typeface="+mj-ea"/>
                <a:cs typeface="+mj-cs"/>
              </a:defRPr>
            </a:lvl1pPr>
            <a:lvl2pPr lvl="1" algn="ctr" rtl="0">
              <a:lnSpc>
                <a:spcPct val="70000"/>
              </a:lnSpc>
              <a:spcBef>
                <a:spcPts val="0"/>
              </a:spcBef>
              <a:spcAft>
                <a:spcPts val="0"/>
              </a:spcAft>
              <a:buClr>
                <a:srgbClr val="007BC3"/>
              </a:buClr>
              <a:buSzPts val="12000"/>
              <a:buNone/>
              <a:defRPr sz="16000">
                <a:solidFill>
                  <a:srgbClr val="007BC3"/>
                </a:solidFill>
              </a:defRPr>
            </a:lvl2pPr>
            <a:lvl3pPr lvl="2" algn="ctr" rtl="0">
              <a:lnSpc>
                <a:spcPct val="70000"/>
              </a:lnSpc>
              <a:spcBef>
                <a:spcPts val="0"/>
              </a:spcBef>
              <a:spcAft>
                <a:spcPts val="0"/>
              </a:spcAft>
              <a:buClr>
                <a:srgbClr val="007BC3"/>
              </a:buClr>
              <a:buSzPts val="12000"/>
              <a:buNone/>
              <a:defRPr sz="16000">
                <a:solidFill>
                  <a:srgbClr val="007BC3"/>
                </a:solidFill>
              </a:defRPr>
            </a:lvl3pPr>
            <a:lvl4pPr lvl="3" algn="ctr" rtl="0">
              <a:lnSpc>
                <a:spcPct val="70000"/>
              </a:lnSpc>
              <a:spcBef>
                <a:spcPts val="0"/>
              </a:spcBef>
              <a:spcAft>
                <a:spcPts val="0"/>
              </a:spcAft>
              <a:buClr>
                <a:srgbClr val="007BC3"/>
              </a:buClr>
              <a:buSzPts val="12000"/>
              <a:buNone/>
              <a:defRPr sz="16000">
                <a:solidFill>
                  <a:srgbClr val="007BC3"/>
                </a:solidFill>
              </a:defRPr>
            </a:lvl4pPr>
            <a:lvl5pPr lvl="4" algn="ctr" rtl="0">
              <a:lnSpc>
                <a:spcPct val="70000"/>
              </a:lnSpc>
              <a:spcBef>
                <a:spcPts val="0"/>
              </a:spcBef>
              <a:spcAft>
                <a:spcPts val="0"/>
              </a:spcAft>
              <a:buClr>
                <a:srgbClr val="007BC3"/>
              </a:buClr>
              <a:buSzPts val="12000"/>
              <a:buNone/>
              <a:defRPr sz="16000">
                <a:solidFill>
                  <a:srgbClr val="007BC3"/>
                </a:solidFill>
              </a:defRPr>
            </a:lvl5pPr>
            <a:lvl6pPr lvl="5" algn="ctr" rtl="0">
              <a:lnSpc>
                <a:spcPct val="70000"/>
              </a:lnSpc>
              <a:spcBef>
                <a:spcPts val="0"/>
              </a:spcBef>
              <a:spcAft>
                <a:spcPts val="0"/>
              </a:spcAft>
              <a:buClr>
                <a:srgbClr val="007BC3"/>
              </a:buClr>
              <a:buSzPts val="12000"/>
              <a:buNone/>
              <a:defRPr sz="16000">
                <a:solidFill>
                  <a:srgbClr val="007BC3"/>
                </a:solidFill>
              </a:defRPr>
            </a:lvl6pPr>
            <a:lvl7pPr lvl="6" algn="ctr" rtl="0">
              <a:lnSpc>
                <a:spcPct val="70000"/>
              </a:lnSpc>
              <a:spcBef>
                <a:spcPts val="0"/>
              </a:spcBef>
              <a:spcAft>
                <a:spcPts val="0"/>
              </a:spcAft>
              <a:buClr>
                <a:srgbClr val="007BC3"/>
              </a:buClr>
              <a:buSzPts val="12000"/>
              <a:buNone/>
              <a:defRPr sz="16000">
                <a:solidFill>
                  <a:srgbClr val="007BC3"/>
                </a:solidFill>
              </a:defRPr>
            </a:lvl7pPr>
            <a:lvl8pPr lvl="7" algn="ctr" rtl="0">
              <a:lnSpc>
                <a:spcPct val="70000"/>
              </a:lnSpc>
              <a:spcBef>
                <a:spcPts val="0"/>
              </a:spcBef>
              <a:spcAft>
                <a:spcPts val="0"/>
              </a:spcAft>
              <a:buClr>
                <a:srgbClr val="007BC3"/>
              </a:buClr>
              <a:buSzPts val="12000"/>
              <a:buNone/>
              <a:defRPr sz="16000">
                <a:solidFill>
                  <a:srgbClr val="007BC3"/>
                </a:solidFill>
              </a:defRPr>
            </a:lvl8pPr>
            <a:lvl9pPr lvl="8" algn="ctr" rtl="0">
              <a:lnSpc>
                <a:spcPct val="70000"/>
              </a:lnSpc>
              <a:spcBef>
                <a:spcPts val="0"/>
              </a:spcBef>
              <a:spcAft>
                <a:spcPts val="0"/>
              </a:spcAft>
              <a:buClr>
                <a:srgbClr val="007BC3"/>
              </a:buClr>
              <a:buSzPts val="12000"/>
              <a:buNone/>
              <a:defRPr sz="16000">
                <a:solidFill>
                  <a:srgbClr val="007BC3"/>
                </a:solidFill>
              </a:defRPr>
            </a:lvl9pPr>
          </a:lstStyle>
          <a:p>
            <a:pPr>
              <a:lnSpc>
                <a:spcPct val="100000"/>
              </a:lnSpc>
            </a:pPr>
            <a:r>
              <a:rPr lang="en-US" sz="1200" b="0" spc="0" dirty="0">
                <a:solidFill>
                  <a:srgbClr val="FEFFFE"/>
                </a:solidFill>
                <a:latin typeface="PrudentialModern Light" pitchFamily="2" charset="77"/>
              </a:rPr>
              <a:t>All assets and templates will be available to download from the </a:t>
            </a:r>
            <a:r>
              <a:rPr lang="en-US" sz="1200" b="0" spc="0" dirty="0">
                <a:solidFill>
                  <a:srgbClr val="FEFFFE"/>
                </a:solidFill>
                <a:latin typeface="PrudentialModern Light" pitchFamily="2" charset="77"/>
                <a:hlinkClick r:id="rId3"/>
              </a:rPr>
              <a:t>Brand Portal </a:t>
            </a:r>
            <a:r>
              <a:rPr lang="en-US" sz="1200" b="0" spc="0" dirty="0">
                <a:solidFill>
                  <a:srgbClr val="FEFFFE"/>
                </a:solidFill>
                <a:latin typeface="PrudentialModern Light" pitchFamily="2" charset="77"/>
              </a:rPr>
              <a:t>from January 1, 2025, to help provide consistency throughout the celebrations.</a:t>
            </a:r>
          </a:p>
          <a:p>
            <a:pPr>
              <a:lnSpc>
                <a:spcPct val="100000"/>
              </a:lnSpc>
            </a:pPr>
            <a:endParaRPr lang="en-US" sz="1200" b="0" spc="0" dirty="0">
              <a:solidFill>
                <a:srgbClr val="FEFFFE"/>
              </a:solidFill>
              <a:latin typeface="PrudentialModern Light" pitchFamily="2" charset="77"/>
            </a:endParaRPr>
          </a:p>
          <a:p>
            <a:pPr>
              <a:lnSpc>
                <a:spcPct val="100000"/>
              </a:lnSpc>
            </a:pPr>
            <a:r>
              <a:rPr lang="en-US" sz="1200" b="0" spc="0" dirty="0">
                <a:solidFill>
                  <a:srgbClr val="FEFFFE"/>
                </a:solidFill>
                <a:latin typeface="PrudentialModern Light" pitchFamily="2" charset="77"/>
              </a:rPr>
              <a:t>PGIM has been used for illustrative purposes only. The PGIM logo can be replaced with the relevant brand logo for international use.</a:t>
            </a:r>
          </a:p>
        </p:txBody>
      </p:sp>
      <p:sp>
        <p:nvSpPr>
          <p:cNvPr id="3" name="TextBox 2">
            <a:extLst>
              <a:ext uri="{FF2B5EF4-FFF2-40B4-BE49-F238E27FC236}">
                <a16:creationId xmlns:a16="http://schemas.microsoft.com/office/drawing/2014/main" id="{72EA8E92-AD8C-E9EB-CB0D-8C46B6F9DF2A}"/>
              </a:ext>
            </a:extLst>
          </p:cNvPr>
          <p:cNvSpPr txBox="1"/>
          <p:nvPr/>
        </p:nvSpPr>
        <p:spPr>
          <a:xfrm>
            <a:off x="523401" y="6459203"/>
            <a:ext cx="6385560" cy="215444"/>
          </a:xfrm>
          <a:prstGeom prst="rect">
            <a:avLst/>
          </a:prstGeom>
          <a:noFill/>
        </p:spPr>
        <p:txBody>
          <a:bodyPr wrap="square">
            <a:spAutoFit/>
          </a:bodyPr>
          <a:lstStyle/>
          <a:p>
            <a:r>
              <a:rPr lang="en-GB" sz="800" u="none" strike="noStrike" dirty="0">
                <a:solidFill>
                  <a:schemeClr val="bg1"/>
                </a:solidFill>
                <a:effectLst/>
                <a:latin typeface="PrudentialModern Medium" pitchFamily="2" charset="77"/>
              </a:rPr>
              <a:t>1081381-00001-00</a:t>
            </a:r>
            <a:endParaRPr lang="en-US" sz="800" dirty="0">
              <a:solidFill>
                <a:schemeClr val="bg1"/>
              </a:solidFill>
              <a:latin typeface="PrudentialModern Medium" pitchFamily="2" charset="77"/>
            </a:endParaRPr>
          </a:p>
        </p:txBody>
      </p:sp>
    </p:spTree>
    <p:extLst>
      <p:ext uri="{BB962C8B-B14F-4D97-AF65-F5344CB8AC3E}">
        <p14:creationId xmlns:p14="http://schemas.microsoft.com/office/powerpoint/2010/main" val="47201657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509"/>
        <p:cNvGrpSpPr/>
        <p:nvPr/>
      </p:nvGrpSpPr>
      <p:grpSpPr>
        <a:xfrm>
          <a:off x="0" y="0"/>
          <a:ext cx="0" cy="0"/>
          <a:chOff x="0" y="0"/>
          <a:chExt cx="0" cy="0"/>
        </a:xfrm>
      </p:grpSpPr>
      <p:pic>
        <p:nvPicPr>
          <p:cNvPr id="2" name="Picture 1">
            <a:extLst>
              <a:ext uri="{FF2B5EF4-FFF2-40B4-BE49-F238E27FC236}">
                <a16:creationId xmlns:a16="http://schemas.microsoft.com/office/drawing/2014/main" id="{73D5D511-40FD-B156-82FE-7403C659AF9A}"/>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0" y="-9905"/>
            <a:ext cx="12377055" cy="6916590"/>
          </a:xfrm>
          <a:prstGeom prst="rect">
            <a:avLst/>
          </a:prstGeom>
        </p:spPr>
      </p:pic>
      <p:sp>
        <p:nvSpPr>
          <p:cNvPr id="3" name="Google Shape;44;p8">
            <a:extLst>
              <a:ext uri="{FF2B5EF4-FFF2-40B4-BE49-F238E27FC236}">
                <a16:creationId xmlns:a16="http://schemas.microsoft.com/office/drawing/2014/main" id="{2B8BCC98-D32F-B35E-EC61-F9DF1F8B6D30}"/>
              </a:ext>
            </a:extLst>
          </p:cNvPr>
          <p:cNvSpPr txBox="1"/>
          <p:nvPr/>
        </p:nvSpPr>
        <p:spPr>
          <a:xfrm rot="16200000">
            <a:off x="-2764947" y="469520"/>
            <a:ext cx="6364667" cy="436017"/>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ts val="342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PrudentialModern Bold SemiConde" pitchFamily="2" charset="77"/>
                <a:ea typeface="Barlow Condensed Medium"/>
                <a:cs typeface="Barlow Condensed Medium"/>
                <a:sym typeface="Barlow Condensed Medium"/>
              </a:rPr>
              <a:t>EMAIL SIGNATURE</a:t>
            </a:r>
          </a:p>
        </p:txBody>
      </p:sp>
      <p:sp>
        <p:nvSpPr>
          <p:cNvPr id="5" name="TextBox 4">
            <a:extLst>
              <a:ext uri="{FF2B5EF4-FFF2-40B4-BE49-F238E27FC236}">
                <a16:creationId xmlns:a16="http://schemas.microsoft.com/office/drawing/2014/main" id="{6ED9B47F-B4FF-EFB2-8B19-F06C9DCC5489}"/>
              </a:ext>
            </a:extLst>
          </p:cNvPr>
          <p:cNvSpPr txBox="1"/>
          <p:nvPr/>
        </p:nvSpPr>
        <p:spPr>
          <a:xfrm>
            <a:off x="1266562" y="2398998"/>
            <a:ext cx="3918281" cy="170046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00" cap="none" spc="0" normalizeH="0" baseline="0" noProof="0" dirty="0">
                <a:ln>
                  <a:noFill/>
                </a:ln>
                <a:solidFill>
                  <a:srgbClr val="001F45"/>
                </a:solidFill>
                <a:effectLst/>
                <a:uLnTx/>
                <a:uFillTx/>
                <a:latin typeface="Calibri" panose="020F0502020204030204" pitchFamily="34" charset="0"/>
                <a:ea typeface="Aptos" panose="020B0004020202020204" pitchFamily="34" charset="0"/>
                <a:cs typeface="Calibri" panose="020F0502020204030204" pitchFamily="34" charset="0"/>
              </a:rPr>
              <a:t>June Q. Public</a:t>
            </a:r>
            <a:endParaRPr kumimoji="0" lang="en-GB" sz="1100" b="0" i="0" u="none" strike="noStrike" kern="100" cap="none" spc="0" normalizeH="0" baseline="0" noProof="0" dirty="0">
              <a:ln>
                <a:noFill/>
              </a:ln>
              <a:solidFill>
                <a:srgbClr val="001F45"/>
              </a:solidFill>
              <a:effectLst/>
              <a:uLnTx/>
              <a:uFillTx/>
              <a:latin typeface="Calibri" panose="020F0502020204030204" pitchFamily="34" charset="0"/>
              <a:ea typeface="Aptos" panose="020B000402020202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00" cap="none" spc="0" normalizeH="0" baseline="0" noProof="0" dirty="0">
                <a:ln>
                  <a:noFill/>
                </a:ln>
                <a:solidFill>
                  <a:srgbClr val="001F45"/>
                </a:solidFill>
                <a:effectLst/>
                <a:uLnTx/>
                <a:uFillTx/>
                <a:latin typeface="Calibri" panose="020F0502020204030204" pitchFamily="34" charset="0"/>
                <a:ea typeface="Aptos" panose="020B0004020202020204" pitchFamily="34" charset="0"/>
                <a:cs typeface="Calibri" panose="020F0502020204030204" pitchFamily="34" charset="0"/>
              </a:rPr>
              <a:t>She, Her, Hers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1" u="none" strike="noStrike" kern="100" cap="none" spc="0" normalizeH="0" baseline="0" noProof="0" dirty="0">
                <a:ln>
                  <a:noFill/>
                </a:ln>
                <a:solidFill>
                  <a:srgbClr val="001F45"/>
                </a:solidFill>
                <a:effectLst/>
                <a:uLnTx/>
                <a:uFillTx/>
                <a:latin typeface="Calibri" panose="020F0502020204030204" pitchFamily="34" charset="0"/>
                <a:ea typeface="Aptos" panose="020B0004020202020204" pitchFamily="34" charset="0"/>
                <a:cs typeface="Calibri" panose="020F0502020204030204" pitchFamily="34" charset="0"/>
              </a:rPr>
              <a:t>V.P., Title goes here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50" b="1" i="0" u="none" strike="noStrike" kern="100" cap="none" spc="0" normalizeH="0" baseline="0" noProof="0" dirty="0">
              <a:ln>
                <a:noFill/>
              </a:ln>
              <a:solidFill>
                <a:srgbClr val="001F45"/>
              </a:solidFill>
              <a:effectLst/>
              <a:uLnTx/>
              <a:uFillTx/>
              <a:latin typeface="Calibri" panose="020F0502020204030204" pitchFamily="34" charset="0"/>
              <a:ea typeface="Aptos" panose="020B000402020202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00" cap="none" spc="0" normalizeH="0" baseline="0" noProof="0" dirty="0">
                <a:ln>
                  <a:noFill/>
                </a:ln>
                <a:solidFill>
                  <a:srgbClr val="001F45"/>
                </a:solidFill>
                <a:effectLst/>
                <a:uLnTx/>
                <a:uFillTx/>
                <a:latin typeface="Calibri" panose="020F0502020204030204" pitchFamily="34" charset="0"/>
                <a:ea typeface="+mn-ea"/>
                <a:cs typeface="Calibri" panose="020F0502020204030204" pitchFamily="34" charset="0"/>
              </a:rPr>
              <a:t>655 Broad Street, Newark, NJ 07102-4077 </a:t>
            </a:r>
            <a:br>
              <a:rPr kumimoji="0" lang="en-US" sz="1050" b="0" i="0" u="none" strike="noStrike" kern="100" cap="none" spc="0" normalizeH="0" baseline="0" noProof="0" dirty="0">
                <a:ln>
                  <a:noFill/>
                </a:ln>
                <a:solidFill>
                  <a:srgbClr val="001F45"/>
                </a:solidFill>
                <a:effectLst/>
                <a:uLnTx/>
                <a:uFillTx/>
                <a:latin typeface="Calibri" panose="020F0502020204030204" pitchFamily="34" charset="0"/>
                <a:ea typeface="+mn-ea"/>
                <a:cs typeface="Calibri" panose="020F0502020204030204" pitchFamily="34" charset="0"/>
              </a:rPr>
            </a:br>
            <a:r>
              <a:rPr kumimoji="0" lang="en-US" sz="1050" b="1" i="0" u="none" strike="noStrike" kern="100" cap="none" spc="0" normalizeH="0" baseline="0" noProof="0" dirty="0">
                <a:ln>
                  <a:noFill/>
                </a:ln>
                <a:solidFill>
                  <a:srgbClr val="001F45"/>
                </a:solidFill>
                <a:effectLst/>
                <a:uLnTx/>
                <a:uFillTx/>
                <a:latin typeface="Calibri" panose="020F0502020204030204" pitchFamily="34" charset="0"/>
                <a:ea typeface="+mn-ea"/>
                <a:cs typeface="Calibri" panose="020F0502020204030204" pitchFamily="34" charset="0"/>
              </a:rPr>
              <a:t>P</a:t>
            </a:r>
            <a:r>
              <a:rPr kumimoji="0" lang="en-US" sz="1050" b="0" i="0" u="none" strike="noStrike" kern="100" cap="none" spc="0" normalizeH="0" baseline="0" noProof="0" dirty="0">
                <a:ln>
                  <a:noFill/>
                </a:ln>
                <a:solidFill>
                  <a:srgbClr val="001F45"/>
                </a:solidFill>
                <a:effectLst/>
                <a:uLnTx/>
                <a:uFillTx/>
                <a:latin typeface="Calibri" panose="020F0502020204030204" pitchFamily="34" charset="0"/>
                <a:ea typeface="+mn-ea"/>
                <a:cs typeface="Calibri" panose="020F0502020204030204" pitchFamily="34" charset="0"/>
              </a:rPr>
              <a:t> +1 973-123-4567 | </a:t>
            </a:r>
            <a:r>
              <a:rPr kumimoji="0" lang="en-US" sz="1050" b="1" i="0" u="none" strike="noStrike" kern="100" cap="none" spc="0" normalizeH="0" baseline="0" noProof="0" dirty="0">
                <a:ln>
                  <a:noFill/>
                </a:ln>
                <a:solidFill>
                  <a:srgbClr val="001F45"/>
                </a:solidFill>
                <a:effectLst/>
                <a:uLnTx/>
                <a:uFillTx/>
                <a:latin typeface="Calibri" panose="020F0502020204030204" pitchFamily="34" charset="0"/>
                <a:ea typeface="+mn-ea"/>
                <a:cs typeface="Calibri" panose="020F0502020204030204" pitchFamily="34" charset="0"/>
              </a:rPr>
              <a:t>M</a:t>
            </a:r>
            <a:r>
              <a:rPr kumimoji="0" lang="en-US" sz="1050" b="0" i="0" u="none" strike="noStrike" kern="100" cap="none" spc="0" normalizeH="0" baseline="0" noProof="0" dirty="0">
                <a:ln>
                  <a:noFill/>
                </a:ln>
                <a:solidFill>
                  <a:srgbClr val="001F45"/>
                </a:solidFill>
                <a:effectLst/>
                <a:uLnTx/>
                <a:uFillTx/>
                <a:latin typeface="Calibri" panose="020F0502020204030204" pitchFamily="34" charset="0"/>
                <a:ea typeface="+mn-ea"/>
                <a:cs typeface="Calibri" panose="020F0502020204030204" pitchFamily="34" charset="0"/>
              </a:rPr>
              <a:t> +1 973-123-4567</a:t>
            </a:r>
            <a:br>
              <a:rPr kumimoji="0" lang="en-US" sz="10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br>
            <a:r>
              <a:rPr kumimoji="0" lang="en-US" sz="1000" b="0" i="0" u="sng" strike="noStrike" kern="1200" cap="none" spc="0" normalizeH="0" baseline="0" noProof="0" dirty="0">
                <a:ln>
                  <a:noFill/>
                </a:ln>
                <a:solidFill>
                  <a:srgbClr val="0563C1"/>
                </a:solidFill>
                <a:effectLst/>
                <a:uLnTx/>
                <a:uFillTx/>
                <a:latin typeface="Calibri" panose="020F0502020204030204" pitchFamily="34" charset="0"/>
                <a:ea typeface="Calibri" panose="020F0502020204030204" pitchFamily="34" charset="0"/>
                <a:cs typeface="Calibri" panose="020F0502020204030204" pitchFamily="34" charset="0"/>
                <a:hlinkClick r:id="rId4"/>
              </a:rPr>
              <a:t>June.Public@pgim.com</a:t>
            </a:r>
            <a:r>
              <a:rPr kumimoji="0" lang="en-US" sz="10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0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0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00" cap="none" spc="0" normalizeH="0" baseline="0" noProof="0" dirty="0">
              <a:ln>
                <a:noFill/>
              </a:ln>
              <a:solidFill>
                <a:srgbClr val="001F45"/>
              </a:solidFill>
              <a:effectLst/>
              <a:uLnTx/>
              <a:uFillTx/>
              <a:latin typeface="Calibri" panose="020F0502020204030204" pitchFamily="34" charset="0"/>
              <a:ea typeface="Aptos" panose="020B0004020202020204" pitchFamily="34" charset="0"/>
              <a:cs typeface="Calibri" panose="020F0502020204030204" pitchFamily="34" charset="0"/>
            </a:endParaRPr>
          </a:p>
        </p:txBody>
      </p:sp>
      <p:pic>
        <p:nvPicPr>
          <p:cNvPr id="9" name="Picture 8">
            <a:extLst>
              <a:ext uri="{FF2B5EF4-FFF2-40B4-BE49-F238E27FC236}">
                <a16:creationId xmlns:a16="http://schemas.microsoft.com/office/drawing/2014/main" id="{723E420C-FD98-64F0-8CF1-1AA8D60010A9}"/>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227651" y="3798717"/>
            <a:ext cx="1885202" cy="651753"/>
          </a:xfrm>
          <a:prstGeom prst="rect">
            <a:avLst/>
          </a:prstGeom>
        </p:spPr>
      </p:pic>
      <p:pic>
        <p:nvPicPr>
          <p:cNvPr id="10" name="Picture 9" descr="A close-up of a logo&#10;&#10;Description automatically generated">
            <a:extLst>
              <a:ext uri="{FF2B5EF4-FFF2-40B4-BE49-F238E27FC236}">
                <a16:creationId xmlns:a16="http://schemas.microsoft.com/office/drawing/2014/main" id="{20C8D9CC-033B-EC97-313C-F1C337630519}"/>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4449276" y="3865623"/>
            <a:ext cx="1507096" cy="1557565"/>
          </a:xfrm>
          <a:prstGeom prst="rect">
            <a:avLst/>
          </a:prstGeom>
          <a:solidFill>
            <a:schemeClr val="bg1"/>
          </a:solidFill>
        </p:spPr>
      </p:pic>
      <p:sp>
        <p:nvSpPr>
          <p:cNvPr id="11" name="TextBox 10">
            <a:extLst>
              <a:ext uri="{FF2B5EF4-FFF2-40B4-BE49-F238E27FC236}">
                <a16:creationId xmlns:a16="http://schemas.microsoft.com/office/drawing/2014/main" id="{3B7019B5-34DC-9810-8E76-A91ACFD29BC2}"/>
              </a:ext>
            </a:extLst>
          </p:cNvPr>
          <p:cNvSpPr txBox="1"/>
          <p:nvPr/>
        </p:nvSpPr>
        <p:spPr>
          <a:xfrm>
            <a:off x="7589541" y="2548890"/>
            <a:ext cx="3918281" cy="245451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00" cap="none" spc="0" normalizeH="0" baseline="0" noProof="0" dirty="0">
                <a:ln>
                  <a:noFill/>
                </a:ln>
                <a:solidFill>
                  <a:srgbClr val="001F45"/>
                </a:solidFill>
                <a:effectLst/>
                <a:uLnTx/>
                <a:uFillTx/>
                <a:latin typeface="Calibri" panose="020F0502020204030204" pitchFamily="34" charset="0"/>
                <a:ea typeface="Aptos" panose="020B0004020202020204" pitchFamily="34" charset="0"/>
                <a:cs typeface="Calibri" panose="020F0502020204030204" pitchFamily="34" charset="0"/>
              </a:rPr>
              <a:t>June Q. Public</a:t>
            </a:r>
            <a:endParaRPr kumimoji="0" lang="en-GB" sz="1200" b="0" i="0" u="none" strike="noStrike" kern="100" cap="none" spc="0" normalizeH="0" baseline="0" noProof="0" dirty="0">
              <a:ln>
                <a:noFill/>
              </a:ln>
              <a:solidFill>
                <a:srgbClr val="001F45"/>
              </a:solidFill>
              <a:effectLst/>
              <a:uLnTx/>
              <a:uFillTx/>
              <a:latin typeface="Calibri" panose="020F0502020204030204" pitchFamily="34" charset="0"/>
              <a:ea typeface="Aptos" panose="020B000402020202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00" cap="none" spc="0" normalizeH="0" baseline="0" noProof="0" dirty="0">
                <a:ln>
                  <a:noFill/>
                </a:ln>
                <a:solidFill>
                  <a:srgbClr val="001F45"/>
                </a:solidFill>
                <a:effectLst/>
                <a:uLnTx/>
                <a:uFillTx/>
                <a:latin typeface="Calibri" panose="020F0502020204030204" pitchFamily="34" charset="0"/>
                <a:ea typeface="Aptos" panose="020B0004020202020204" pitchFamily="34" charset="0"/>
                <a:cs typeface="Calibri" panose="020F0502020204030204" pitchFamily="34" charset="0"/>
              </a:rPr>
              <a:t>She, Her, Hers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1" u="none" strike="noStrike" kern="100" cap="none" spc="0" normalizeH="0" baseline="0" noProof="0" dirty="0">
                <a:ln>
                  <a:noFill/>
                </a:ln>
                <a:solidFill>
                  <a:srgbClr val="001F45"/>
                </a:solidFill>
                <a:effectLst/>
                <a:uLnTx/>
                <a:uFillTx/>
                <a:latin typeface="Calibri" panose="020F0502020204030204" pitchFamily="34" charset="0"/>
                <a:ea typeface="Aptos" panose="020B0004020202020204" pitchFamily="34" charset="0"/>
                <a:cs typeface="Calibri" panose="020F0502020204030204" pitchFamily="34" charset="0"/>
              </a:rPr>
              <a:t>V.P., Title goes here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100" b="1" i="0" u="none" strike="noStrike" kern="100" cap="none" spc="0" normalizeH="0" baseline="0" noProof="0" dirty="0">
              <a:ln>
                <a:noFill/>
              </a:ln>
              <a:solidFill>
                <a:srgbClr val="001F45"/>
              </a:solidFill>
              <a:effectLst/>
              <a:uLnTx/>
              <a:uFillTx/>
              <a:latin typeface="Calibri" panose="020F0502020204030204" pitchFamily="34" charset="0"/>
              <a:ea typeface="Aptos" panose="020B000402020202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00" cap="none" spc="0" normalizeH="0" baseline="0" noProof="0" dirty="0">
                <a:ln>
                  <a:noFill/>
                </a:ln>
                <a:solidFill>
                  <a:srgbClr val="001F45"/>
                </a:solidFill>
                <a:effectLst/>
                <a:uLnTx/>
                <a:uFillTx/>
                <a:latin typeface="Calibri" panose="020F0502020204030204" pitchFamily="34" charset="0"/>
                <a:ea typeface="+mn-ea"/>
                <a:cs typeface="Calibri" panose="020F0502020204030204" pitchFamily="34" charset="0"/>
              </a:rPr>
              <a:t>655 Broad Street, Newark, NJ 07102-4077 </a:t>
            </a:r>
            <a:br>
              <a:rPr kumimoji="0" lang="en-US" sz="1100" b="0" i="0" u="none" strike="noStrike" kern="100" cap="none" spc="0" normalizeH="0" baseline="0" noProof="0" dirty="0">
                <a:ln>
                  <a:noFill/>
                </a:ln>
                <a:solidFill>
                  <a:srgbClr val="001F45"/>
                </a:solidFill>
                <a:effectLst/>
                <a:uLnTx/>
                <a:uFillTx/>
                <a:latin typeface="Calibri" panose="020F0502020204030204" pitchFamily="34" charset="0"/>
                <a:ea typeface="+mn-ea"/>
                <a:cs typeface="Calibri" panose="020F0502020204030204" pitchFamily="34" charset="0"/>
              </a:rPr>
            </a:br>
            <a:r>
              <a:rPr kumimoji="0" lang="en-US" sz="1100" b="1" i="0" u="none" strike="noStrike" kern="100" cap="none" spc="0" normalizeH="0" baseline="0" noProof="0" dirty="0">
                <a:ln>
                  <a:noFill/>
                </a:ln>
                <a:solidFill>
                  <a:srgbClr val="001F45"/>
                </a:solidFill>
                <a:effectLst/>
                <a:uLnTx/>
                <a:uFillTx/>
                <a:latin typeface="Calibri" panose="020F0502020204030204" pitchFamily="34" charset="0"/>
                <a:ea typeface="+mn-ea"/>
                <a:cs typeface="Calibri" panose="020F0502020204030204" pitchFamily="34" charset="0"/>
              </a:rPr>
              <a:t>P</a:t>
            </a:r>
            <a:r>
              <a:rPr kumimoji="0" lang="en-US" sz="1100" b="0" i="0" u="none" strike="noStrike" kern="100" cap="none" spc="0" normalizeH="0" baseline="0" noProof="0" dirty="0">
                <a:ln>
                  <a:noFill/>
                </a:ln>
                <a:solidFill>
                  <a:srgbClr val="001F45"/>
                </a:solidFill>
                <a:effectLst/>
                <a:uLnTx/>
                <a:uFillTx/>
                <a:latin typeface="Calibri" panose="020F0502020204030204" pitchFamily="34" charset="0"/>
                <a:ea typeface="+mn-ea"/>
                <a:cs typeface="Calibri" panose="020F0502020204030204" pitchFamily="34" charset="0"/>
              </a:rPr>
              <a:t> +1 973-123-4567 | </a:t>
            </a:r>
            <a:r>
              <a:rPr kumimoji="0" lang="en-US" sz="1100" b="1" i="0" u="none" strike="noStrike" kern="100" cap="none" spc="0" normalizeH="0" baseline="0" noProof="0" dirty="0">
                <a:ln>
                  <a:noFill/>
                </a:ln>
                <a:solidFill>
                  <a:srgbClr val="001F45"/>
                </a:solidFill>
                <a:effectLst/>
                <a:uLnTx/>
                <a:uFillTx/>
                <a:latin typeface="Calibri" panose="020F0502020204030204" pitchFamily="34" charset="0"/>
                <a:ea typeface="+mn-ea"/>
                <a:cs typeface="Calibri" panose="020F0502020204030204" pitchFamily="34" charset="0"/>
              </a:rPr>
              <a:t>M</a:t>
            </a:r>
            <a:r>
              <a:rPr kumimoji="0" lang="en-US" sz="1100" b="0" i="0" u="none" strike="noStrike" kern="100" cap="none" spc="0" normalizeH="0" baseline="0" noProof="0" dirty="0">
                <a:ln>
                  <a:noFill/>
                </a:ln>
                <a:solidFill>
                  <a:srgbClr val="001F45"/>
                </a:solidFill>
                <a:effectLst/>
                <a:uLnTx/>
                <a:uFillTx/>
                <a:latin typeface="Calibri" panose="020F0502020204030204" pitchFamily="34" charset="0"/>
                <a:ea typeface="+mn-ea"/>
                <a:cs typeface="Calibri" panose="020F0502020204030204" pitchFamily="34" charset="0"/>
              </a:rPr>
              <a:t> +1 973-123-4567</a:t>
            </a:r>
            <a:br>
              <a:rPr kumimoji="0" lang="en-US" sz="105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br>
            <a:r>
              <a:rPr kumimoji="0" lang="en-US" sz="1050" b="0" i="0" u="sng" strike="noStrike" kern="1200" cap="none" spc="0" normalizeH="0" baseline="0" noProof="0" dirty="0">
                <a:ln>
                  <a:noFill/>
                </a:ln>
                <a:solidFill>
                  <a:srgbClr val="0563C1"/>
                </a:solidFill>
                <a:effectLst/>
                <a:uLnTx/>
                <a:uFillTx/>
                <a:latin typeface="Calibri" panose="020F0502020204030204" pitchFamily="34" charset="0"/>
                <a:ea typeface="Calibri" panose="020F0502020204030204" pitchFamily="34" charset="0"/>
                <a:cs typeface="Calibri" panose="020F0502020204030204" pitchFamily="34" charset="0"/>
                <a:hlinkClick r:id="rId4"/>
              </a:rPr>
              <a:t>June.Public@pgim.com</a:t>
            </a:r>
            <a:r>
              <a:rPr kumimoji="0" lang="en-US" sz="105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0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0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00" cap="none" spc="0" normalizeH="0" baseline="0" noProof="0" dirty="0">
              <a:ln>
                <a:noFill/>
              </a:ln>
              <a:solidFill>
                <a:srgbClr val="001F45"/>
              </a:solidFill>
              <a:effectLst/>
              <a:uLnTx/>
              <a:uFillTx/>
              <a:latin typeface="Calibri" panose="020F0502020204030204" pitchFamily="34" charset="0"/>
              <a:ea typeface="Aptos" panose="020B000402020202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00" cap="none" spc="0" normalizeH="0" baseline="0" noProof="0" dirty="0">
              <a:ln>
                <a:noFill/>
              </a:ln>
              <a:solidFill>
                <a:srgbClr val="001F45"/>
              </a:solidFill>
              <a:effectLst/>
              <a:uLnTx/>
              <a:uFillTx/>
              <a:latin typeface="Arial" panose="020B0604020202020204" pitchFamily="34" charset="0"/>
              <a:ea typeface="Aptos" panose="020B0004020202020204" pitchFamily="34" charset="0"/>
              <a:cs typeface="Arial" panose="020B0604020202020204" pitchFamily="34" charset="0"/>
            </a:endParaRPr>
          </a:p>
        </p:txBody>
      </p:sp>
      <p:pic>
        <p:nvPicPr>
          <p:cNvPr id="12" name="Picture 11">
            <a:extLst>
              <a:ext uri="{FF2B5EF4-FFF2-40B4-BE49-F238E27FC236}">
                <a16:creationId xmlns:a16="http://schemas.microsoft.com/office/drawing/2014/main" id="{51968A46-2E33-182D-DDB2-9E21E1FD40C6}"/>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7550630" y="4010431"/>
            <a:ext cx="1885202" cy="651753"/>
          </a:xfrm>
          <a:prstGeom prst="rect">
            <a:avLst/>
          </a:prstGeom>
        </p:spPr>
      </p:pic>
      <p:pic>
        <p:nvPicPr>
          <p:cNvPr id="13" name="Picture 12" descr="A close-up of a logo&#10;&#10;Description automatically generated">
            <a:extLst>
              <a:ext uri="{FF2B5EF4-FFF2-40B4-BE49-F238E27FC236}">
                <a16:creationId xmlns:a16="http://schemas.microsoft.com/office/drawing/2014/main" id="{F58FC1F7-BF69-700A-4EFA-A59F0082253B}"/>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b="7681"/>
          <a:stretch/>
        </p:blipFill>
        <p:spPr>
          <a:xfrm>
            <a:off x="9435832" y="4068799"/>
            <a:ext cx="1507096" cy="1437921"/>
          </a:xfrm>
          <a:prstGeom prst="rect">
            <a:avLst/>
          </a:prstGeom>
          <a:solidFill>
            <a:schemeClr val="bg1"/>
          </a:solidFill>
        </p:spPr>
      </p:pic>
      <p:sp>
        <p:nvSpPr>
          <p:cNvPr id="14" name="TextBox 13">
            <a:extLst>
              <a:ext uri="{FF2B5EF4-FFF2-40B4-BE49-F238E27FC236}">
                <a16:creationId xmlns:a16="http://schemas.microsoft.com/office/drawing/2014/main" id="{1CE68115-F672-D64E-094C-E3B82DD38159}"/>
              </a:ext>
            </a:extLst>
          </p:cNvPr>
          <p:cNvSpPr txBox="1"/>
          <p:nvPr/>
        </p:nvSpPr>
        <p:spPr>
          <a:xfrm>
            <a:off x="607633" y="6459203"/>
            <a:ext cx="6385560" cy="21544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prstClr val="white"/>
                </a:solidFill>
                <a:effectLst/>
                <a:uLnTx/>
                <a:uFillTx/>
                <a:latin typeface="PrudentialModern Medium" pitchFamily="2" charset="77"/>
                <a:ea typeface="+mn-ea"/>
                <a:cs typeface="+mn-cs"/>
              </a:rPr>
              <a:t>1081381-00001-00</a:t>
            </a:r>
            <a:endParaRPr kumimoji="0" lang="en-US" sz="800" b="0" i="0" u="none" strike="noStrike" kern="1200" cap="none" spc="0" normalizeH="0" baseline="0" noProof="0" dirty="0">
              <a:ln>
                <a:noFill/>
              </a:ln>
              <a:solidFill>
                <a:prstClr val="white"/>
              </a:solidFill>
              <a:effectLst/>
              <a:uLnTx/>
              <a:uFillTx/>
              <a:latin typeface="PrudentialModern Medium" pitchFamily="2" charset="77"/>
              <a:ea typeface="+mn-ea"/>
              <a:cs typeface="+mn-cs"/>
            </a:endParaRPr>
          </a:p>
        </p:txBody>
      </p:sp>
      <p:sp>
        <p:nvSpPr>
          <p:cNvPr id="6" name="Slide Number Placeholder 2">
            <a:extLst>
              <a:ext uri="{FF2B5EF4-FFF2-40B4-BE49-F238E27FC236}">
                <a16:creationId xmlns:a16="http://schemas.microsoft.com/office/drawing/2014/main" id="{05C6405D-DAF1-9416-A244-1E0752CB31E4}"/>
              </a:ext>
            </a:extLst>
          </p:cNvPr>
          <p:cNvSpPr txBox="1">
            <a:spLocks/>
          </p:cNvSpPr>
          <p:nvPr/>
        </p:nvSpPr>
        <p:spPr>
          <a:xfrm>
            <a:off x="10850811" y="6363803"/>
            <a:ext cx="731600" cy="5248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 sz="800" b="1" i="0" u="none" strike="noStrike" kern="1200" cap="none" spc="0" normalizeH="0" baseline="0" noProof="0" smtClean="0">
                <a:ln>
                  <a:noFill/>
                </a:ln>
                <a:solidFill>
                  <a:prstClr val="white"/>
                </a:solidFill>
                <a:effectLst/>
                <a:uLnTx/>
                <a:uFillTx/>
                <a:latin typeface="PrudentialModern Bold SemiConde" pitchFamily="2" charset="77"/>
                <a:ea typeface="+mn-ea"/>
                <a:cs typeface="+mn-cs"/>
                <a:sym typeface="Barlow Condensed"/>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 sz="800" b="1" i="0" u="none" strike="noStrike" kern="1200" cap="none" spc="0" normalizeH="0" baseline="0" noProof="0" dirty="0">
              <a:ln>
                <a:noFill/>
              </a:ln>
              <a:solidFill>
                <a:prstClr val="white"/>
              </a:solidFill>
              <a:effectLst/>
              <a:uLnTx/>
              <a:uFillTx/>
              <a:latin typeface="PrudentialModern Bold SemiConde" pitchFamily="2" charset="77"/>
              <a:ea typeface="+mn-ea"/>
              <a:cs typeface="+mn-cs"/>
              <a:sym typeface="Barlow Condensed"/>
            </a:endParaRPr>
          </a:p>
        </p:txBody>
      </p:sp>
    </p:spTree>
    <p:extLst>
      <p:ext uri="{BB962C8B-B14F-4D97-AF65-F5344CB8AC3E}">
        <p14:creationId xmlns:p14="http://schemas.microsoft.com/office/powerpoint/2010/main" val="423057506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11454F-1899-1445-BB9F-C9F6E2E63D71}"/>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0B1342CF-DC80-E4BB-3CAE-54A119DAD226}"/>
              </a:ext>
            </a:extLst>
          </p:cNvPr>
          <p:cNvSpPr/>
          <p:nvPr/>
        </p:nvSpPr>
        <p:spPr>
          <a:xfrm>
            <a:off x="7481454" y="0"/>
            <a:ext cx="4710545" cy="6858000"/>
          </a:xfrm>
          <a:prstGeom prst="rect">
            <a:avLst/>
          </a:prstGeom>
          <a:solidFill>
            <a:srgbClr val="001F4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Google Shape;44;p8">
            <a:extLst>
              <a:ext uri="{FF2B5EF4-FFF2-40B4-BE49-F238E27FC236}">
                <a16:creationId xmlns:a16="http://schemas.microsoft.com/office/drawing/2014/main" id="{AE8B0F6A-F9FA-CAF5-F4CD-C0BAD10EF199}"/>
              </a:ext>
            </a:extLst>
          </p:cNvPr>
          <p:cNvSpPr txBox="1"/>
          <p:nvPr/>
        </p:nvSpPr>
        <p:spPr>
          <a:xfrm>
            <a:off x="8034277" y="627342"/>
            <a:ext cx="6364667" cy="872034"/>
          </a:xfrm>
          <a:prstGeom prst="rect">
            <a:avLst/>
          </a:prstGeom>
          <a:noFill/>
          <a:ln>
            <a:noFill/>
          </a:ln>
        </p:spPr>
        <p:txBody>
          <a:bodyPr spcFirstLastPara="1" wrap="square" lIns="0" tIns="0" rIns="0" bIns="0" anchor="t" anchorCtr="0">
            <a:spAutoFit/>
          </a:bodyPr>
          <a:lstStyle/>
          <a:p>
            <a:pPr marL="0" lvl="0" indent="0" algn="l" rtl="0">
              <a:lnSpc>
                <a:spcPts val="3420"/>
              </a:lnSpc>
              <a:spcBef>
                <a:spcPts val="0"/>
              </a:spcBef>
              <a:spcAft>
                <a:spcPts val="0"/>
              </a:spcAft>
              <a:buNone/>
            </a:pPr>
            <a:r>
              <a:rPr lang="en-US" sz="3600" b="1" dirty="0">
                <a:solidFill>
                  <a:schemeClr val="bg1"/>
                </a:solidFill>
                <a:latin typeface="PrudentialModern Bold SemiConde" pitchFamily="2" charset="77"/>
                <a:ea typeface="Barlow Condensed Medium"/>
                <a:cs typeface="Barlow Condensed Medium"/>
                <a:sym typeface="Barlow Condensed Medium"/>
              </a:rPr>
              <a:t>EMAIL SIGNATURE</a:t>
            </a:r>
            <a:br>
              <a:rPr lang="en-US" sz="3600" b="1" dirty="0">
                <a:solidFill>
                  <a:schemeClr val="bg1"/>
                </a:solidFill>
                <a:latin typeface="PrudentialModern Bold SemiConde" pitchFamily="2" charset="77"/>
                <a:ea typeface="Barlow Condensed Medium"/>
                <a:cs typeface="Barlow Condensed Medium"/>
                <a:sym typeface="Barlow Condensed Medium"/>
              </a:rPr>
            </a:br>
            <a:r>
              <a:rPr lang="en-US" sz="3600" b="1" dirty="0">
                <a:solidFill>
                  <a:srgbClr val="017BC3"/>
                </a:solidFill>
                <a:latin typeface="PrudentialModern Bold SemiConde" pitchFamily="2" charset="77"/>
                <a:ea typeface="Barlow Condensed Medium"/>
                <a:cs typeface="Barlow Condensed Medium"/>
                <a:sym typeface="Barlow Condensed Medium"/>
              </a:rPr>
              <a:t>FOR ALL DEVICES</a:t>
            </a:r>
            <a:endParaRPr lang="en-US" sz="3600" b="1" i="0" dirty="0">
              <a:solidFill>
                <a:srgbClr val="017BC3"/>
              </a:solidFill>
              <a:latin typeface="PrudentialModern Bold SemiConde" pitchFamily="2" charset="77"/>
              <a:ea typeface="Barlow Condensed Medium"/>
              <a:cs typeface="Barlow Condensed Medium"/>
              <a:sym typeface="Barlow Condensed Medium"/>
            </a:endParaRPr>
          </a:p>
        </p:txBody>
      </p:sp>
      <p:sp>
        <p:nvSpPr>
          <p:cNvPr id="14" name="Google Shape;485;p71">
            <a:extLst>
              <a:ext uri="{FF2B5EF4-FFF2-40B4-BE49-F238E27FC236}">
                <a16:creationId xmlns:a16="http://schemas.microsoft.com/office/drawing/2014/main" id="{19EEFADB-DD33-CD96-F103-E2B47F160A0C}"/>
              </a:ext>
            </a:extLst>
          </p:cNvPr>
          <p:cNvSpPr txBox="1">
            <a:spLocks/>
          </p:cNvSpPr>
          <p:nvPr/>
        </p:nvSpPr>
        <p:spPr>
          <a:xfrm>
            <a:off x="8048133" y="1460906"/>
            <a:ext cx="3010818" cy="515135"/>
          </a:xfrm>
          <a:prstGeom prst="rect">
            <a:avLst/>
          </a:prstGeom>
        </p:spPr>
        <p:txBody>
          <a:bodyPr spcFirstLastPara="1" vert="horz" wrap="square" lIns="0" tIns="0" rIns="0" bIns="0" rtlCol="0" anchor="ctr" anchorCtr="0">
            <a:noAutofit/>
          </a:bodyPr>
          <a:lstStyle>
            <a:lvl1pPr lvl="0" algn="l" defTabSz="914400" rtl="0" eaLnBrk="1" latinLnBrk="0" hangingPunct="1">
              <a:lnSpc>
                <a:spcPct val="70000"/>
              </a:lnSpc>
              <a:spcBef>
                <a:spcPts val="0"/>
              </a:spcBef>
              <a:spcAft>
                <a:spcPts val="0"/>
              </a:spcAft>
              <a:buClr>
                <a:srgbClr val="007BC3"/>
              </a:buClr>
              <a:buSzPts val="12000"/>
              <a:buNone/>
              <a:defRPr sz="11000" b="1" i="0" kern="1200" spc="-150">
                <a:solidFill>
                  <a:srgbClr val="001F45"/>
                </a:solidFill>
                <a:latin typeface="PrudentialModern Bold SemiConde" pitchFamily="2" charset="77"/>
                <a:ea typeface="+mj-ea"/>
                <a:cs typeface="+mj-cs"/>
              </a:defRPr>
            </a:lvl1pPr>
            <a:lvl2pPr lvl="1" algn="ctr" rtl="0">
              <a:lnSpc>
                <a:spcPct val="70000"/>
              </a:lnSpc>
              <a:spcBef>
                <a:spcPts val="0"/>
              </a:spcBef>
              <a:spcAft>
                <a:spcPts val="0"/>
              </a:spcAft>
              <a:buClr>
                <a:srgbClr val="007BC3"/>
              </a:buClr>
              <a:buSzPts val="12000"/>
              <a:buNone/>
              <a:defRPr sz="16000">
                <a:solidFill>
                  <a:srgbClr val="007BC3"/>
                </a:solidFill>
              </a:defRPr>
            </a:lvl2pPr>
            <a:lvl3pPr lvl="2" algn="ctr" rtl="0">
              <a:lnSpc>
                <a:spcPct val="70000"/>
              </a:lnSpc>
              <a:spcBef>
                <a:spcPts val="0"/>
              </a:spcBef>
              <a:spcAft>
                <a:spcPts val="0"/>
              </a:spcAft>
              <a:buClr>
                <a:srgbClr val="007BC3"/>
              </a:buClr>
              <a:buSzPts val="12000"/>
              <a:buNone/>
              <a:defRPr sz="16000">
                <a:solidFill>
                  <a:srgbClr val="007BC3"/>
                </a:solidFill>
              </a:defRPr>
            </a:lvl3pPr>
            <a:lvl4pPr lvl="3" algn="ctr" rtl="0">
              <a:lnSpc>
                <a:spcPct val="70000"/>
              </a:lnSpc>
              <a:spcBef>
                <a:spcPts val="0"/>
              </a:spcBef>
              <a:spcAft>
                <a:spcPts val="0"/>
              </a:spcAft>
              <a:buClr>
                <a:srgbClr val="007BC3"/>
              </a:buClr>
              <a:buSzPts val="12000"/>
              <a:buNone/>
              <a:defRPr sz="16000">
                <a:solidFill>
                  <a:srgbClr val="007BC3"/>
                </a:solidFill>
              </a:defRPr>
            </a:lvl4pPr>
            <a:lvl5pPr lvl="4" algn="ctr" rtl="0">
              <a:lnSpc>
                <a:spcPct val="70000"/>
              </a:lnSpc>
              <a:spcBef>
                <a:spcPts val="0"/>
              </a:spcBef>
              <a:spcAft>
                <a:spcPts val="0"/>
              </a:spcAft>
              <a:buClr>
                <a:srgbClr val="007BC3"/>
              </a:buClr>
              <a:buSzPts val="12000"/>
              <a:buNone/>
              <a:defRPr sz="16000">
                <a:solidFill>
                  <a:srgbClr val="007BC3"/>
                </a:solidFill>
              </a:defRPr>
            </a:lvl5pPr>
            <a:lvl6pPr lvl="5" algn="ctr" rtl="0">
              <a:lnSpc>
                <a:spcPct val="70000"/>
              </a:lnSpc>
              <a:spcBef>
                <a:spcPts val="0"/>
              </a:spcBef>
              <a:spcAft>
                <a:spcPts val="0"/>
              </a:spcAft>
              <a:buClr>
                <a:srgbClr val="007BC3"/>
              </a:buClr>
              <a:buSzPts val="12000"/>
              <a:buNone/>
              <a:defRPr sz="16000">
                <a:solidFill>
                  <a:srgbClr val="007BC3"/>
                </a:solidFill>
              </a:defRPr>
            </a:lvl6pPr>
            <a:lvl7pPr lvl="6" algn="ctr" rtl="0">
              <a:lnSpc>
                <a:spcPct val="70000"/>
              </a:lnSpc>
              <a:spcBef>
                <a:spcPts val="0"/>
              </a:spcBef>
              <a:spcAft>
                <a:spcPts val="0"/>
              </a:spcAft>
              <a:buClr>
                <a:srgbClr val="007BC3"/>
              </a:buClr>
              <a:buSzPts val="12000"/>
              <a:buNone/>
              <a:defRPr sz="16000">
                <a:solidFill>
                  <a:srgbClr val="007BC3"/>
                </a:solidFill>
              </a:defRPr>
            </a:lvl7pPr>
            <a:lvl8pPr lvl="7" algn="ctr" rtl="0">
              <a:lnSpc>
                <a:spcPct val="70000"/>
              </a:lnSpc>
              <a:spcBef>
                <a:spcPts val="0"/>
              </a:spcBef>
              <a:spcAft>
                <a:spcPts val="0"/>
              </a:spcAft>
              <a:buClr>
                <a:srgbClr val="007BC3"/>
              </a:buClr>
              <a:buSzPts val="12000"/>
              <a:buNone/>
              <a:defRPr sz="16000">
                <a:solidFill>
                  <a:srgbClr val="007BC3"/>
                </a:solidFill>
              </a:defRPr>
            </a:lvl8pPr>
            <a:lvl9pPr lvl="8" algn="ctr" rtl="0">
              <a:lnSpc>
                <a:spcPct val="70000"/>
              </a:lnSpc>
              <a:spcBef>
                <a:spcPts val="0"/>
              </a:spcBef>
              <a:spcAft>
                <a:spcPts val="0"/>
              </a:spcAft>
              <a:buClr>
                <a:srgbClr val="007BC3"/>
              </a:buClr>
              <a:buSzPts val="12000"/>
              <a:buNone/>
              <a:defRPr sz="16000">
                <a:solidFill>
                  <a:srgbClr val="007BC3"/>
                </a:solidFill>
              </a:defRPr>
            </a:lvl9pPr>
          </a:lstStyle>
          <a:p>
            <a:pPr>
              <a:lnSpc>
                <a:spcPct val="100000"/>
              </a:lnSpc>
            </a:pPr>
            <a:r>
              <a:rPr lang="en-US" sz="1050" b="0" spc="0" dirty="0">
                <a:solidFill>
                  <a:srgbClr val="017BC3"/>
                </a:solidFill>
                <a:latin typeface="PrudentialModern Medium" pitchFamily="2" charset="77"/>
              </a:rPr>
              <a:t>Email signatures </a:t>
            </a:r>
            <a:r>
              <a:rPr lang="en-US" sz="1050" spc="0" dirty="0">
                <a:solidFill>
                  <a:srgbClr val="017BC3"/>
                </a:solidFill>
                <a:latin typeface="PrudentialModern" pitchFamily="2" charset="77"/>
              </a:rPr>
              <a:t>should not be updated before September 18, 2024</a:t>
            </a:r>
            <a:endParaRPr lang="en-US" sz="8800" dirty="0">
              <a:solidFill>
                <a:srgbClr val="017BC3"/>
              </a:solidFill>
              <a:latin typeface="PrudentialModern" pitchFamily="2" charset="77"/>
            </a:endParaRPr>
          </a:p>
        </p:txBody>
      </p:sp>
      <p:cxnSp>
        <p:nvCxnSpPr>
          <p:cNvPr id="22" name="Straight Connector 21">
            <a:extLst>
              <a:ext uri="{FF2B5EF4-FFF2-40B4-BE49-F238E27FC236}">
                <a16:creationId xmlns:a16="http://schemas.microsoft.com/office/drawing/2014/main" id="{132BDEBB-6DF7-894C-4F6B-43B4AC75669F}"/>
              </a:ext>
            </a:extLst>
          </p:cNvPr>
          <p:cNvCxnSpPr>
            <a:cxnSpLocks/>
          </p:cNvCxnSpPr>
          <p:nvPr/>
        </p:nvCxnSpPr>
        <p:spPr>
          <a:xfrm>
            <a:off x="4168239" y="3085923"/>
            <a:ext cx="3756561" cy="0"/>
          </a:xfrm>
          <a:prstGeom prst="line">
            <a:avLst/>
          </a:prstGeom>
          <a:ln w="12700">
            <a:solidFill>
              <a:srgbClr val="12D6E1"/>
            </a:solidFill>
            <a:headEnd type="oval"/>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39427CB9-6926-E8A9-EDA8-731AC46F132B}"/>
              </a:ext>
            </a:extLst>
          </p:cNvPr>
          <p:cNvCxnSpPr>
            <a:cxnSpLocks/>
          </p:cNvCxnSpPr>
          <p:nvPr/>
        </p:nvCxnSpPr>
        <p:spPr>
          <a:xfrm flipV="1">
            <a:off x="7924800" y="3085923"/>
            <a:ext cx="0" cy="326370"/>
          </a:xfrm>
          <a:prstGeom prst="line">
            <a:avLst/>
          </a:prstGeom>
          <a:ln w="12700">
            <a:solidFill>
              <a:srgbClr val="12D6E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09F4517C-6DDD-5E76-2111-39488AAE08B7}"/>
              </a:ext>
            </a:extLst>
          </p:cNvPr>
          <p:cNvCxnSpPr>
            <a:cxnSpLocks/>
          </p:cNvCxnSpPr>
          <p:nvPr/>
        </p:nvCxnSpPr>
        <p:spPr>
          <a:xfrm>
            <a:off x="4168239" y="3412293"/>
            <a:ext cx="3756561" cy="0"/>
          </a:xfrm>
          <a:prstGeom prst="line">
            <a:avLst/>
          </a:prstGeom>
          <a:ln w="12700">
            <a:solidFill>
              <a:srgbClr val="12D6E1"/>
            </a:solidFill>
            <a:headEnd type="oval"/>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A5A1DF92-5C9C-04EA-C8CA-0A1C4D20857E}"/>
              </a:ext>
            </a:extLst>
          </p:cNvPr>
          <p:cNvCxnSpPr>
            <a:cxnSpLocks/>
          </p:cNvCxnSpPr>
          <p:nvPr/>
        </p:nvCxnSpPr>
        <p:spPr>
          <a:xfrm flipH="1">
            <a:off x="7924800" y="3247320"/>
            <a:ext cx="1559129" cy="0"/>
          </a:xfrm>
          <a:prstGeom prst="line">
            <a:avLst/>
          </a:prstGeom>
          <a:ln w="12700">
            <a:solidFill>
              <a:srgbClr val="12D6E1"/>
            </a:solidFill>
            <a:prstDash val="sysDash"/>
            <a:headEnd type="none"/>
            <a:tailEnd type="none"/>
          </a:ln>
        </p:spPr>
        <p:style>
          <a:lnRef idx="1">
            <a:schemeClr val="accent1"/>
          </a:lnRef>
          <a:fillRef idx="0">
            <a:schemeClr val="accent1"/>
          </a:fillRef>
          <a:effectRef idx="0">
            <a:schemeClr val="accent1"/>
          </a:effectRef>
          <a:fontRef idx="minor">
            <a:schemeClr val="tx1"/>
          </a:fontRef>
        </p:style>
      </p:cxnSp>
      <p:sp>
        <p:nvSpPr>
          <p:cNvPr id="46" name="TextBox 45">
            <a:extLst>
              <a:ext uri="{FF2B5EF4-FFF2-40B4-BE49-F238E27FC236}">
                <a16:creationId xmlns:a16="http://schemas.microsoft.com/office/drawing/2014/main" id="{EA6CB20D-5707-E940-B1E7-7F8AD371B461}"/>
              </a:ext>
            </a:extLst>
          </p:cNvPr>
          <p:cNvSpPr txBox="1"/>
          <p:nvPr/>
        </p:nvSpPr>
        <p:spPr>
          <a:xfrm>
            <a:off x="9483929" y="3075427"/>
            <a:ext cx="2674300" cy="369332"/>
          </a:xfrm>
          <a:prstGeom prst="rect">
            <a:avLst/>
          </a:prstGeom>
          <a:noFill/>
        </p:spPr>
        <p:txBody>
          <a:bodyPr wrap="square">
            <a:spAutoFit/>
          </a:bodyPr>
          <a:lstStyle/>
          <a:p>
            <a:r>
              <a:rPr lang="en-GB" sz="900" dirty="0">
                <a:solidFill>
                  <a:srgbClr val="12D6E1"/>
                </a:solidFill>
                <a:effectLst/>
                <a:latin typeface="PrudentialModern Medium" pitchFamily="2" charset="77"/>
              </a:rPr>
              <a:t>Add single return to separate the contact information from name and title</a:t>
            </a:r>
            <a:endParaRPr lang="en-US" sz="900" dirty="0">
              <a:solidFill>
                <a:srgbClr val="12D6E1"/>
              </a:solidFill>
            </a:endParaRPr>
          </a:p>
        </p:txBody>
      </p:sp>
      <p:cxnSp>
        <p:nvCxnSpPr>
          <p:cNvPr id="52" name="Straight Connector 51">
            <a:extLst>
              <a:ext uri="{FF2B5EF4-FFF2-40B4-BE49-F238E27FC236}">
                <a16:creationId xmlns:a16="http://schemas.microsoft.com/office/drawing/2014/main" id="{A85460D7-9594-E587-AF7C-063EBC5A3E82}"/>
              </a:ext>
            </a:extLst>
          </p:cNvPr>
          <p:cNvCxnSpPr>
            <a:cxnSpLocks/>
          </p:cNvCxnSpPr>
          <p:nvPr/>
        </p:nvCxnSpPr>
        <p:spPr>
          <a:xfrm>
            <a:off x="4168239" y="3684516"/>
            <a:ext cx="3756561" cy="0"/>
          </a:xfrm>
          <a:prstGeom prst="line">
            <a:avLst/>
          </a:prstGeom>
          <a:ln w="12700">
            <a:solidFill>
              <a:srgbClr val="12D6E1"/>
            </a:solidFill>
            <a:headEnd type="oval"/>
            <a:tailEnd type="none"/>
          </a:ln>
        </p:spPr>
        <p:style>
          <a:lnRef idx="1">
            <a:schemeClr val="accent1"/>
          </a:lnRef>
          <a:fillRef idx="0">
            <a:schemeClr val="accent1"/>
          </a:fillRef>
          <a:effectRef idx="0">
            <a:schemeClr val="accent1"/>
          </a:effectRef>
          <a:fontRef idx="minor">
            <a:schemeClr val="tx1"/>
          </a:fontRef>
        </p:style>
      </p:cxnSp>
      <p:sp>
        <p:nvSpPr>
          <p:cNvPr id="54" name="TextBox 53">
            <a:extLst>
              <a:ext uri="{FF2B5EF4-FFF2-40B4-BE49-F238E27FC236}">
                <a16:creationId xmlns:a16="http://schemas.microsoft.com/office/drawing/2014/main" id="{9C2C3DF9-1D0B-D496-BE3D-61937374EC13}"/>
              </a:ext>
            </a:extLst>
          </p:cNvPr>
          <p:cNvSpPr txBox="1"/>
          <p:nvPr/>
        </p:nvSpPr>
        <p:spPr>
          <a:xfrm>
            <a:off x="7947603" y="3392188"/>
            <a:ext cx="3855009" cy="830997"/>
          </a:xfrm>
          <a:prstGeom prst="rect">
            <a:avLst/>
          </a:prstGeom>
          <a:noFill/>
        </p:spPr>
        <p:txBody>
          <a:bodyPr wrap="square">
            <a:spAutoFit/>
          </a:bodyPr>
          <a:lstStyle/>
          <a:p>
            <a:r>
              <a:rPr lang="en-GB" sz="1200" b="1" dirty="0">
                <a:solidFill>
                  <a:schemeClr val="bg1"/>
                </a:solidFill>
                <a:effectLst/>
                <a:latin typeface="PrudentialModern Bold SemiConde" pitchFamily="2" charset="77"/>
              </a:rPr>
              <a:t>CONTACT INFORMATION</a:t>
            </a:r>
            <a:br>
              <a:rPr lang="en-GB" sz="1200" b="1" dirty="0">
                <a:solidFill>
                  <a:schemeClr val="bg1"/>
                </a:solidFill>
                <a:effectLst/>
                <a:latin typeface="PrudentialModern Bold SemiConde" pitchFamily="2" charset="77"/>
              </a:rPr>
            </a:br>
            <a:r>
              <a:rPr lang="en-GB" sz="1200" dirty="0">
                <a:solidFill>
                  <a:schemeClr val="bg1"/>
                </a:solidFill>
                <a:effectLst/>
                <a:latin typeface="PrudentialModern Medium" pitchFamily="2" charset="77"/>
              </a:rPr>
              <a:t>Calibri Regular, 10 pt</a:t>
            </a:r>
          </a:p>
          <a:p>
            <a:r>
              <a:rPr lang="en-GB" sz="1200" dirty="0">
                <a:solidFill>
                  <a:schemeClr val="bg1"/>
                </a:solidFill>
                <a:latin typeface="PrudentialModern Medium" pitchFamily="2" charset="77"/>
              </a:rPr>
              <a:t>The designation for phone number is set in </a:t>
            </a:r>
            <a:r>
              <a:rPr lang="en-GB" sz="1200" b="1" dirty="0">
                <a:solidFill>
                  <a:schemeClr val="bg1"/>
                </a:solidFill>
                <a:latin typeface="PrudentialModern Medium" pitchFamily="2" charset="77"/>
              </a:rPr>
              <a:t>BOLD</a:t>
            </a:r>
            <a:r>
              <a:rPr lang="en-GB" sz="1200" dirty="0">
                <a:solidFill>
                  <a:schemeClr val="bg1"/>
                </a:solidFill>
                <a:latin typeface="PrudentialModern Medium" pitchFamily="2" charset="77"/>
              </a:rPr>
              <a:t>, using </a:t>
            </a:r>
            <a:r>
              <a:rPr lang="en-GB" sz="1200" b="1" dirty="0">
                <a:solidFill>
                  <a:schemeClr val="bg1"/>
                </a:solidFill>
                <a:latin typeface="PrudentialModern Medium" pitchFamily="2" charset="77"/>
              </a:rPr>
              <a:t>P</a:t>
            </a:r>
            <a:r>
              <a:rPr lang="en-GB" sz="1200" dirty="0">
                <a:solidFill>
                  <a:schemeClr val="bg1"/>
                </a:solidFill>
                <a:latin typeface="PrudentialModern Medium" pitchFamily="2" charset="77"/>
              </a:rPr>
              <a:t> for landline, </a:t>
            </a:r>
            <a:r>
              <a:rPr lang="en-GB" sz="1200" b="1" dirty="0">
                <a:solidFill>
                  <a:schemeClr val="bg1"/>
                </a:solidFill>
                <a:latin typeface="PrudentialModern Medium" pitchFamily="2" charset="77"/>
              </a:rPr>
              <a:t>M</a:t>
            </a:r>
            <a:r>
              <a:rPr lang="en-GB" sz="1200" dirty="0">
                <a:solidFill>
                  <a:schemeClr val="bg1"/>
                </a:solidFill>
                <a:latin typeface="PrudentialModern Medium" pitchFamily="2" charset="77"/>
              </a:rPr>
              <a:t> for mobile, </a:t>
            </a:r>
            <a:r>
              <a:rPr lang="en-GB" sz="1200" b="1" dirty="0">
                <a:solidFill>
                  <a:schemeClr val="bg1"/>
                </a:solidFill>
                <a:latin typeface="PrudentialModern Medium" pitchFamily="2" charset="77"/>
              </a:rPr>
              <a:t>F</a:t>
            </a:r>
            <a:r>
              <a:rPr lang="en-GB" sz="1200" dirty="0">
                <a:solidFill>
                  <a:schemeClr val="bg1"/>
                </a:solidFill>
                <a:latin typeface="PrudentialModern Medium" pitchFamily="2" charset="77"/>
              </a:rPr>
              <a:t> for fax</a:t>
            </a:r>
            <a:endParaRPr lang="en-GB" sz="1200" dirty="0">
              <a:solidFill>
                <a:schemeClr val="bg1"/>
              </a:solidFill>
              <a:effectLst/>
              <a:latin typeface="PrudentialModern Medium" pitchFamily="2" charset="77"/>
            </a:endParaRPr>
          </a:p>
        </p:txBody>
      </p:sp>
      <p:sp>
        <p:nvSpPr>
          <p:cNvPr id="55" name="TextBox 54">
            <a:extLst>
              <a:ext uri="{FF2B5EF4-FFF2-40B4-BE49-F238E27FC236}">
                <a16:creationId xmlns:a16="http://schemas.microsoft.com/office/drawing/2014/main" id="{150698F9-C60A-9D27-23C9-7A4E90493A70}"/>
              </a:ext>
            </a:extLst>
          </p:cNvPr>
          <p:cNvSpPr txBox="1"/>
          <p:nvPr/>
        </p:nvSpPr>
        <p:spPr>
          <a:xfrm>
            <a:off x="7999966" y="5716300"/>
            <a:ext cx="3306359" cy="784830"/>
          </a:xfrm>
          <a:prstGeom prst="rect">
            <a:avLst/>
          </a:prstGeom>
          <a:noFill/>
        </p:spPr>
        <p:txBody>
          <a:bodyPr wrap="square">
            <a:spAutoFit/>
          </a:bodyPr>
          <a:lstStyle/>
          <a:p>
            <a:r>
              <a:rPr lang="en-GB" sz="900" dirty="0">
                <a:solidFill>
                  <a:srgbClr val="12D6E1"/>
                </a:solidFill>
                <a:effectLst/>
                <a:latin typeface="PrudentialModern Medium" pitchFamily="2" charset="77"/>
              </a:rPr>
              <a:t>CONTACT INFORMATION TIPS</a:t>
            </a:r>
          </a:p>
          <a:p>
            <a:r>
              <a:rPr lang="en-GB" sz="900" dirty="0">
                <a:solidFill>
                  <a:srgbClr val="12D6E1"/>
                </a:solidFill>
                <a:effectLst/>
                <a:latin typeface="PrudentialModern Medium" pitchFamily="2" charset="77"/>
              </a:rPr>
              <a:t>• </a:t>
            </a:r>
            <a:r>
              <a:rPr lang="en-GB" sz="900">
                <a:solidFill>
                  <a:srgbClr val="12D6E1"/>
                </a:solidFill>
                <a:effectLst/>
                <a:latin typeface="PrudentialModern Medium" pitchFamily="2" charset="77"/>
              </a:rPr>
              <a:t>Add one </a:t>
            </a:r>
            <a:r>
              <a:rPr lang="en-GB" sz="900" dirty="0">
                <a:solidFill>
                  <a:srgbClr val="12D6E1"/>
                </a:solidFill>
                <a:effectLst/>
                <a:latin typeface="PrudentialModern Medium" pitchFamily="2" charset="77"/>
              </a:rPr>
              <a:t>space after P or M</a:t>
            </a:r>
          </a:p>
          <a:p>
            <a:r>
              <a:rPr lang="en-GB" sz="900" dirty="0">
                <a:solidFill>
                  <a:srgbClr val="12D6E1"/>
                </a:solidFill>
                <a:effectLst/>
                <a:latin typeface="PrudentialModern Medium" pitchFamily="2" charset="77"/>
              </a:rPr>
              <a:t>• Add double spaces between each phone number</a:t>
            </a:r>
            <a:br>
              <a:rPr lang="en-GB" sz="900" dirty="0">
                <a:solidFill>
                  <a:srgbClr val="12D6E1"/>
                </a:solidFill>
                <a:effectLst/>
                <a:latin typeface="PrudentialModern Medium" pitchFamily="2" charset="77"/>
              </a:rPr>
            </a:br>
            <a:r>
              <a:rPr lang="en-GB" sz="900" dirty="0">
                <a:solidFill>
                  <a:srgbClr val="12D6E1"/>
                </a:solidFill>
                <a:effectLst/>
                <a:latin typeface="PrudentialModern Medium" pitchFamily="2" charset="77"/>
              </a:rPr>
              <a:t>• Set the thickness of divider line to 1 pt</a:t>
            </a:r>
            <a:br>
              <a:rPr lang="en-GB" sz="900" dirty="0">
                <a:solidFill>
                  <a:srgbClr val="12D6E1"/>
                </a:solidFill>
                <a:effectLst/>
                <a:latin typeface="PrudentialModern Medium" pitchFamily="2" charset="77"/>
              </a:rPr>
            </a:br>
            <a:r>
              <a:rPr lang="en-GB" sz="900" dirty="0">
                <a:solidFill>
                  <a:srgbClr val="12D6E1"/>
                </a:solidFill>
                <a:effectLst/>
                <a:latin typeface="PrudentialModern Medium" pitchFamily="2" charset="77"/>
              </a:rPr>
              <a:t>• Set table cell margins to 0</a:t>
            </a:r>
            <a:endParaRPr lang="en-US" sz="900" dirty="0">
              <a:solidFill>
                <a:srgbClr val="12D6E1"/>
              </a:solidFill>
            </a:endParaRPr>
          </a:p>
        </p:txBody>
      </p:sp>
      <p:cxnSp>
        <p:nvCxnSpPr>
          <p:cNvPr id="56" name="Straight Connector 55">
            <a:extLst>
              <a:ext uri="{FF2B5EF4-FFF2-40B4-BE49-F238E27FC236}">
                <a16:creationId xmlns:a16="http://schemas.microsoft.com/office/drawing/2014/main" id="{DF0DAD3A-675C-ACFB-247A-4742FFECB7B3}"/>
              </a:ext>
            </a:extLst>
          </p:cNvPr>
          <p:cNvCxnSpPr>
            <a:cxnSpLocks/>
          </p:cNvCxnSpPr>
          <p:nvPr/>
        </p:nvCxnSpPr>
        <p:spPr>
          <a:xfrm>
            <a:off x="4559300" y="5251277"/>
            <a:ext cx="3365500" cy="0"/>
          </a:xfrm>
          <a:prstGeom prst="line">
            <a:avLst/>
          </a:prstGeom>
          <a:ln w="12700">
            <a:solidFill>
              <a:srgbClr val="12D6E1"/>
            </a:solidFill>
            <a:headEnd type="oval"/>
            <a:tailEnd type="none"/>
          </a:ln>
        </p:spPr>
        <p:style>
          <a:lnRef idx="1">
            <a:schemeClr val="accent1"/>
          </a:lnRef>
          <a:fillRef idx="0">
            <a:schemeClr val="accent1"/>
          </a:fillRef>
          <a:effectRef idx="0">
            <a:schemeClr val="accent1"/>
          </a:effectRef>
          <a:fontRef idx="minor">
            <a:schemeClr val="tx1"/>
          </a:fontRef>
        </p:style>
      </p:cxnSp>
      <p:sp>
        <p:nvSpPr>
          <p:cNvPr id="60" name="TextBox 59">
            <a:extLst>
              <a:ext uri="{FF2B5EF4-FFF2-40B4-BE49-F238E27FC236}">
                <a16:creationId xmlns:a16="http://schemas.microsoft.com/office/drawing/2014/main" id="{DEBAC43C-F3EF-5F6A-C5FF-DD62D84E6035}"/>
              </a:ext>
            </a:extLst>
          </p:cNvPr>
          <p:cNvSpPr txBox="1"/>
          <p:nvPr/>
        </p:nvSpPr>
        <p:spPr>
          <a:xfrm>
            <a:off x="7977748" y="5106890"/>
            <a:ext cx="3855009" cy="276999"/>
          </a:xfrm>
          <a:prstGeom prst="rect">
            <a:avLst/>
          </a:prstGeom>
          <a:noFill/>
        </p:spPr>
        <p:txBody>
          <a:bodyPr wrap="square">
            <a:spAutoFit/>
          </a:bodyPr>
          <a:lstStyle/>
          <a:p>
            <a:r>
              <a:rPr lang="en-GB" sz="1200" b="1" dirty="0">
                <a:solidFill>
                  <a:schemeClr val="bg1"/>
                </a:solidFill>
                <a:effectLst/>
                <a:latin typeface="PrudentialModern Bold SemiConde" pitchFamily="2" charset="77"/>
              </a:rPr>
              <a:t>150</a:t>
            </a:r>
            <a:r>
              <a:rPr lang="en-GB" sz="1200" b="1" baseline="30000" dirty="0">
                <a:solidFill>
                  <a:schemeClr val="bg1"/>
                </a:solidFill>
                <a:effectLst/>
                <a:latin typeface="PrudentialModern Bold SemiConde" pitchFamily="2" charset="77"/>
              </a:rPr>
              <a:t>TH</a:t>
            </a:r>
            <a:r>
              <a:rPr lang="en-GB" sz="1200" b="1" dirty="0">
                <a:solidFill>
                  <a:schemeClr val="bg1"/>
                </a:solidFill>
                <a:effectLst/>
                <a:latin typeface="PrudentialModern Bold SemiConde" pitchFamily="2" charset="77"/>
              </a:rPr>
              <a:t> ANNIVERSARY LOGO</a:t>
            </a:r>
            <a:endParaRPr lang="en-GB" sz="1200" dirty="0">
              <a:solidFill>
                <a:schemeClr val="bg1"/>
              </a:solidFill>
              <a:effectLst/>
              <a:latin typeface="PrudentialModern Medium" pitchFamily="2" charset="77"/>
            </a:endParaRPr>
          </a:p>
        </p:txBody>
      </p:sp>
      <p:sp>
        <p:nvSpPr>
          <p:cNvPr id="4" name="Google Shape;43;p8">
            <a:extLst>
              <a:ext uri="{FF2B5EF4-FFF2-40B4-BE49-F238E27FC236}">
                <a16:creationId xmlns:a16="http://schemas.microsoft.com/office/drawing/2014/main" id="{657AFB4B-6CE4-2476-20D8-AD8360FD0930}"/>
              </a:ext>
            </a:extLst>
          </p:cNvPr>
          <p:cNvSpPr txBox="1"/>
          <p:nvPr/>
        </p:nvSpPr>
        <p:spPr>
          <a:xfrm>
            <a:off x="607633" y="223714"/>
            <a:ext cx="1291189" cy="107722"/>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US" sz="700" b="1" i="0" dirty="0">
                <a:solidFill>
                  <a:srgbClr val="001F45"/>
                </a:solidFill>
                <a:latin typeface="PrudentialModern Bold SemiConde" pitchFamily="2" charset="77"/>
                <a:ea typeface="Barlow Condensed Medium"/>
                <a:cs typeface="Barlow Condensed Medium"/>
                <a:sym typeface="Barlow Condensed Medium"/>
              </a:rPr>
              <a:t>150</a:t>
            </a:r>
            <a:r>
              <a:rPr lang="en-US" sz="700" b="1" i="0" baseline="30000" dirty="0">
                <a:solidFill>
                  <a:srgbClr val="001F45"/>
                </a:solidFill>
                <a:latin typeface="PrudentialModern Bold SemiConde" pitchFamily="2" charset="77"/>
                <a:ea typeface="Barlow Condensed Medium"/>
                <a:cs typeface="Barlow Condensed Medium"/>
                <a:sym typeface="Barlow Condensed Medium"/>
              </a:rPr>
              <a:t>TH</a:t>
            </a:r>
            <a:r>
              <a:rPr lang="en-US" sz="700" b="1" i="0" dirty="0">
                <a:solidFill>
                  <a:srgbClr val="001F45"/>
                </a:solidFill>
                <a:latin typeface="PrudentialModern Bold SemiConde" pitchFamily="2" charset="77"/>
                <a:ea typeface="Barlow Condensed Medium"/>
                <a:cs typeface="Barlow Condensed Medium"/>
                <a:sym typeface="Barlow Condensed Medium"/>
              </a:rPr>
              <a:t> ANNIVERSARY </a:t>
            </a:r>
          </a:p>
        </p:txBody>
      </p:sp>
      <p:sp>
        <p:nvSpPr>
          <p:cNvPr id="5" name="Google Shape;44;p8">
            <a:extLst>
              <a:ext uri="{FF2B5EF4-FFF2-40B4-BE49-F238E27FC236}">
                <a16:creationId xmlns:a16="http://schemas.microsoft.com/office/drawing/2014/main" id="{C0C8F10D-D2EA-7C8C-7FA1-6F55F60CFBF0}"/>
              </a:ext>
            </a:extLst>
          </p:cNvPr>
          <p:cNvSpPr txBox="1"/>
          <p:nvPr/>
        </p:nvSpPr>
        <p:spPr>
          <a:xfrm>
            <a:off x="1954034" y="223714"/>
            <a:ext cx="1293991" cy="107722"/>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US" sz="700" b="1" dirty="0">
                <a:solidFill>
                  <a:srgbClr val="001F45"/>
                </a:solidFill>
                <a:latin typeface="PrudentialModern Bold SemiConde" pitchFamily="2" charset="77"/>
                <a:ea typeface="Barlow Condensed Medium"/>
                <a:cs typeface="Barlow Condensed Medium"/>
                <a:sym typeface="Barlow Condensed Medium"/>
              </a:rPr>
              <a:t>ASSETS &amp; TEMPLATES</a:t>
            </a:r>
            <a:endParaRPr lang="en-US" sz="700" b="1" i="0" dirty="0">
              <a:solidFill>
                <a:srgbClr val="001F45"/>
              </a:solidFill>
              <a:latin typeface="PrudentialModern Bold SemiConde" pitchFamily="2" charset="77"/>
              <a:ea typeface="Barlow Condensed Medium"/>
              <a:cs typeface="Barlow Condensed Medium"/>
              <a:sym typeface="Barlow Condensed Medium"/>
            </a:endParaRPr>
          </a:p>
        </p:txBody>
      </p:sp>
      <p:sp>
        <p:nvSpPr>
          <p:cNvPr id="7" name="TextBox 6">
            <a:extLst>
              <a:ext uri="{FF2B5EF4-FFF2-40B4-BE49-F238E27FC236}">
                <a16:creationId xmlns:a16="http://schemas.microsoft.com/office/drawing/2014/main" id="{F7E3AB10-D8AB-83B4-5ACE-A883D1AE0F5E}"/>
              </a:ext>
            </a:extLst>
          </p:cNvPr>
          <p:cNvSpPr txBox="1"/>
          <p:nvPr/>
        </p:nvSpPr>
        <p:spPr>
          <a:xfrm>
            <a:off x="517532" y="2358115"/>
            <a:ext cx="3918281" cy="2593018"/>
          </a:xfrm>
          <a:prstGeom prst="rect">
            <a:avLst/>
          </a:prstGeom>
          <a:noFill/>
        </p:spPr>
        <p:txBody>
          <a:bodyPr wrap="square">
            <a:spAutoFit/>
          </a:bodyPr>
          <a:lstStyle/>
          <a:p>
            <a:r>
              <a:rPr lang="en-GB" b="1" kern="100" dirty="0">
                <a:solidFill>
                  <a:srgbClr val="001F45"/>
                </a:solidFill>
                <a:latin typeface="Calibri" panose="020F0502020204030204" pitchFamily="34" charset="0"/>
                <a:ea typeface="Aptos" panose="020B0004020202020204" pitchFamily="34" charset="0"/>
                <a:cs typeface="Calibri" panose="020F0502020204030204" pitchFamily="34" charset="0"/>
              </a:rPr>
              <a:t>J</a:t>
            </a:r>
            <a:r>
              <a:rPr lang="en-GB" b="1" kern="100" dirty="0">
                <a:solidFill>
                  <a:srgbClr val="001F45"/>
                </a:solidFill>
                <a:effectLst/>
                <a:latin typeface="Calibri" panose="020F0502020204030204" pitchFamily="34" charset="0"/>
                <a:ea typeface="Aptos" panose="020B0004020202020204" pitchFamily="34" charset="0"/>
                <a:cs typeface="Calibri" panose="020F0502020204030204" pitchFamily="34" charset="0"/>
              </a:rPr>
              <a:t>une Q. Public</a:t>
            </a:r>
          </a:p>
          <a:p>
            <a:r>
              <a:rPr lang="en-GB" kern="100" dirty="0">
                <a:solidFill>
                  <a:srgbClr val="001F45"/>
                </a:solidFill>
                <a:effectLst/>
                <a:latin typeface="Calibri" panose="020F0502020204030204" pitchFamily="34" charset="0"/>
                <a:ea typeface="Aptos" panose="020B0004020202020204" pitchFamily="34" charset="0"/>
                <a:cs typeface="Calibri" panose="020F0502020204030204" pitchFamily="34" charset="0"/>
              </a:rPr>
              <a:t>She, Her, Hers</a:t>
            </a:r>
            <a:endParaRPr lang="en-GB" kern="100" dirty="0">
              <a:solidFill>
                <a:srgbClr val="001F45"/>
              </a:solidFill>
              <a:latin typeface="Calibri" panose="020F0502020204030204" pitchFamily="34" charset="0"/>
              <a:ea typeface="Aptos" panose="020B0004020202020204" pitchFamily="34" charset="0"/>
              <a:cs typeface="Calibri" panose="020F0502020204030204" pitchFamily="34" charset="0"/>
            </a:endParaRPr>
          </a:p>
          <a:p>
            <a:r>
              <a:rPr lang="en-GB" i="1" kern="100" dirty="0">
                <a:solidFill>
                  <a:srgbClr val="001F45"/>
                </a:solidFill>
                <a:latin typeface="Calibri" panose="020F0502020204030204" pitchFamily="34" charset="0"/>
                <a:ea typeface="Aptos" panose="020B0004020202020204" pitchFamily="34" charset="0"/>
                <a:cs typeface="Calibri" panose="020F0502020204030204" pitchFamily="34" charset="0"/>
              </a:rPr>
              <a:t>V.P., Title goes here</a:t>
            </a:r>
          </a:p>
          <a:p>
            <a:endParaRPr lang="en-GB" sz="1400" b="1" kern="100" dirty="0">
              <a:solidFill>
                <a:srgbClr val="001F45"/>
              </a:solidFill>
              <a:latin typeface="Calibri" panose="020F0502020204030204" pitchFamily="34" charset="0"/>
              <a:ea typeface="Aptos" panose="020B0004020202020204" pitchFamily="34" charset="0"/>
              <a:cs typeface="Calibri" panose="020F0502020204030204" pitchFamily="34" charset="0"/>
            </a:endParaRPr>
          </a:p>
          <a:p>
            <a:r>
              <a:rPr lang="en-GB" sz="1550" kern="100" dirty="0">
                <a:solidFill>
                  <a:srgbClr val="001F45"/>
                </a:solidFill>
                <a:effectLst/>
                <a:latin typeface="Calibri" panose="020F0502020204030204" pitchFamily="34" charset="0"/>
                <a:ea typeface="Aptos" panose="020B0004020202020204" pitchFamily="34" charset="0"/>
                <a:cs typeface="Calibri" panose="020F0502020204030204" pitchFamily="34" charset="0"/>
              </a:rPr>
              <a:t>655 Broad Street, Newark, NJ 07120-4077</a:t>
            </a:r>
          </a:p>
          <a:p>
            <a:r>
              <a:rPr lang="en-GB" sz="1550" b="1" kern="100" dirty="0">
                <a:solidFill>
                  <a:srgbClr val="001F45"/>
                </a:solidFill>
                <a:latin typeface="Calibri" panose="020F0502020204030204" pitchFamily="34" charset="0"/>
                <a:ea typeface="Aptos" panose="020B0004020202020204" pitchFamily="34" charset="0"/>
                <a:cs typeface="Calibri" panose="020F0502020204030204" pitchFamily="34" charset="0"/>
              </a:rPr>
              <a:t>P</a:t>
            </a:r>
            <a:r>
              <a:rPr lang="en-GB" sz="1550" kern="100" dirty="0">
                <a:solidFill>
                  <a:srgbClr val="001F45"/>
                </a:solidFill>
                <a:latin typeface="Calibri" panose="020F0502020204030204" pitchFamily="34" charset="0"/>
                <a:ea typeface="Aptos" panose="020B0004020202020204" pitchFamily="34" charset="0"/>
                <a:cs typeface="Calibri" panose="020F0502020204030204" pitchFamily="34" charset="0"/>
              </a:rPr>
              <a:t> +1 973-123-4567  </a:t>
            </a:r>
            <a:r>
              <a:rPr lang="en-GB" sz="1550" b="1" kern="100" dirty="0">
                <a:solidFill>
                  <a:srgbClr val="001F45"/>
                </a:solidFill>
                <a:latin typeface="Calibri" panose="020F0502020204030204" pitchFamily="34" charset="0"/>
                <a:ea typeface="Aptos" panose="020B0004020202020204" pitchFamily="34" charset="0"/>
                <a:cs typeface="Calibri" panose="020F0502020204030204" pitchFamily="34" charset="0"/>
              </a:rPr>
              <a:t>M</a:t>
            </a:r>
            <a:r>
              <a:rPr lang="en-GB" sz="1550" kern="100" dirty="0">
                <a:solidFill>
                  <a:srgbClr val="001F45"/>
                </a:solidFill>
                <a:latin typeface="Calibri" panose="020F0502020204030204" pitchFamily="34" charset="0"/>
                <a:ea typeface="Aptos" panose="020B0004020202020204" pitchFamily="34" charset="0"/>
                <a:cs typeface="Calibri" panose="020F0502020204030204" pitchFamily="34" charset="0"/>
              </a:rPr>
              <a:t> +1 973-123-4567 </a:t>
            </a:r>
            <a:r>
              <a:rPr lang="en-GB" sz="1550" kern="100" dirty="0" err="1">
                <a:solidFill>
                  <a:srgbClr val="001F45"/>
                </a:solidFill>
                <a:effectLst/>
                <a:latin typeface="Calibri" panose="020F0502020204030204" pitchFamily="34" charset="0"/>
                <a:ea typeface="Aptos" panose="020B0004020202020204" pitchFamily="34" charset="0"/>
                <a:cs typeface="Calibri" panose="020F0502020204030204" pitchFamily="34" charset="0"/>
              </a:rPr>
              <a:t>June.Public@pgim.com</a:t>
            </a:r>
            <a:endParaRPr lang="en-GB" sz="1550" kern="100" dirty="0">
              <a:solidFill>
                <a:srgbClr val="001F45"/>
              </a:solidFill>
              <a:effectLst/>
              <a:latin typeface="Calibri" panose="020F0502020204030204" pitchFamily="34" charset="0"/>
              <a:ea typeface="Aptos" panose="020B0004020202020204" pitchFamily="34" charset="0"/>
              <a:cs typeface="Calibri" panose="020F0502020204030204" pitchFamily="34" charset="0"/>
            </a:endParaRPr>
          </a:p>
          <a:p>
            <a:endParaRPr lang="en-GB" sz="1600" kern="100" dirty="0">
              <a:solidFill>
                <a:srgbClr val="001F45"/>
              </a:solidFill>
              <a:effectLst/>
              <a:latin typeface="Arial" panose="020B0604020202020204" pitchFamily="34" charset="0"/>
              <a:ea typeface="Aptos" panose="020B0004020202020204" pitchFamily="34" charset="0"/>
              <a:cs typeface="Arial" panose="020B0604020202020204" pitchFamily="34" charset="0"/>
            </a:endParaRPr>
          </a:p>
          <a:p>
            <a:endParaRPr lang="en-GB" sz="1600" kern="100" dirty="0">
              <a:solidFill>
                <a:srgbClr val="001F45"/>
              </a:solidFill>
              <a:effectLst/>
              <a:latin typeface="Arial" panose="020B0604020202020204" pitchFamily="34" charset="0"/>
              <a:ea typeface="Aptos" panose="020B0004020202020204" pitchFamily="34" charset="0"/>
              <a:cs typeface="Arial" panose="020B0604020202020204" pitchFamily="34" charset="0"/>
            </a:endParaRPr>
          </a:p>
          <a:p>
            <a:endParaRPr lang="en-GB" sz="1600" kern="100" dirty="0">
              <a:solidFill>
                <a:srgbClr val="001F45"/>
              </a:solidFill>
              <a:effectLst/>
              <a:latin typeface="Arial" panose="020B0604020202020204" pitchFamily="34" charset="0"/>
              <a:ea typeface="Aptos" panose="020B0004020202020204" pitchFamily="34" charset="0"/>
              <a:cs typeface="Arial" panose="020B0604020202020204" pitchFamily="34" charset="0"/>
            </a:endParaRPr>
          </a:p>
        </p:txBody>
      </p:sp>
      <p:grpSp>
        <p:nvGrpSpPr>
          <p:cNvPr id="17" name="Group 16">
            <a:extLst>
              <a:ext uri="{FF2B5EF4-FFF2-40B4-BE49-F238E27FC236}">
                <a16:creationId xmlns:a16="http://schemas.microsoft.com/office/drawing/2014/main" id="{2C288A28-734C-A758-5A39-6CB5477A4DAA}"/>
              </a:ext>
            </a:extLst>
          </p:cNvPr>
          <p:cNvGrpSpPr/>
          <p:nvPr/>
        </p:nvGrpSpPr>
        <p:grpSpPr>
          <a:xfrm>
            <a:off x="398323" y="4560572"/>
            <a:ext cx="4044981" cy="1926841"/>
            <a:chOff x="464584" y="4318306"/>
            <a:chExt cx="3392298" cy="1615933"/>
          </a:xfrm>
        </p:grpSpPr>
        <p:pic>
          <p:nvPicPr>
            <p:cNvPr id="8" name="Picture 7">
              <a:extLst>
                <a:ext uri="{FF2B5EF4-FFF2-40B4-BE49-F238E27FC236}">
                  <a16:creationId xmlns:a16="http://schemas.microsoft.com/office/drawing/2014/main" id="{028E11B0-9FD1-B797-ABC8-B777AFC161C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64584" y="4318306"/>
              <a:ext cx="1885202" cy="651753"/>
            </a:xfrm>
            <a:prstGeom prst="rect">
              <a:avLst/>
            </a:prstGeom>
          </p:spPr>
        </p:pic>
        <p:pic>
          <p:nvPicPr>
            <p:cNvPr id="12" name="Picture 11" descr="A close-up of a logo&#10;&#10;Description automatically generated">
              <a:extLst>
                <a:ext uri="{FF2B5EF4-FFF2-40B4-BE49-F238E27FC236}">
                  <a16:creationId xmlns:a16="http://schemas.microsoft.com/office/drawing/2014/main" id="{FD80A371-189C-5822-3D2A-DD1B73D17273}"/>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349786" y="4376674"/>
              <a:ext cx="1507096" cy="1557565"/>
            </a:xfrm>
            <a:prstGeom prst="rect">
              <a:avLst/>
            </a:prstGeom>
            <a:solidFill>
              <a:schemeClr val="bg1"/>
            </a:solidFill>
          </p:spPr>
        </p:pic>
      </p:grpSp>
      <p:sp>
        <p:nvSpPr>
          <p:cNvPr id="20" name="TextBox 19">
            <a:extLst>
              <a:ext uri="{FF2B5EF4-FFF2-40B4-BE49-F238E27FC236}">
                <a16:creationId xmlns:a16="http://schemas.microsoft.com/office/drawing/2014/main" id="{58839EEF-67C1-A30C-AD6F-BB2D730CB426}"/>
              </a:ext>
            </a:extLst>
          </p:cNvPr>
          <p:cNvSpPr txBox="1"/>
          <p:nvPr/>
        </p:nvSpPr>
        <p:spPr>
          <a:xfrm>
            <a:off x="607633" y="6459203"/>
            <a:ext cx="6385560" cy="215444"/>
          </a:xfrm>
          <a:prstGeom prst="rect">
            <a:avLst/>
          </a:prstGeom>
          <a:noFill/>
        </p:spPr>
        <p:txBody>
          <a:bodyPr wrap="square">
            <a:spAutoFit/>
          </a:bodyPr>
          <a:lstStyle/>
          <a:p>
            <a:r>
              <a:rPr lang="en-GB" sz="800" u="none" strike="noStrike" dirty="0">
                <a:solidFill>
                  <a:srgbClr val="001F45"/>
                </a:solidFill>
                <a:effectLst/>
                <a:latin typeface="PrudentialModern Medium" pitchFamily="2" charset="77"/>
              </a:rPr>
              <a:t>1081381-00001-00</a:t>
            </a:r>
            <a:endParaRPr lang="en-US" sz="800" dirty="0">
              <a:solidFill>
                <a:srgbClr val="001F45"/>
              </a:solidFill>
              <a:latin typeface="PrudentialModern Medium" pitchFamily="2" charset="77"/>
            </a:endParaRPr>
          </a:p>
        </p:txBody>
      </p:sp>
      <p:sp>
        <p:nvSpPr>
          <p:cNvPr id="2" name="Slide Number Placeholder 2">
            <a:extLst>
              <a:ext uri="{FF2B5EF4-FFF2-40B4-BE49-F238E27FC236}">
                <a16:creationId xmlns:a16="http://schemas.microsoft.com/office/drawing/2014/main" id="{217FBB52-4C9D-8D1F-22A0-39462A5BC6CE}"/>
              </a:ext>
            </a:extLst>
          </p:cNvPr>
          <p:cNvSpPr txBox="1">
            <a:spLocks/>
          </p:cNvSpPr>
          <p:nvPr/>
        </p:nvSpPr>
        <p:spPr>
          <a:xfrm>
            <a:off x="10850811" y="6363803"/>
            <a:ext cx="731600" cy="5248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00000000-1234-1234-1234-123412341234}" type="slidenum">
              <a:rPr lang="en" sz="800" b="1" smtClean="0">
                <a:solidFill>
                  <a:schemeClr val="bg1"/>
                </a:solidFill>
                <a:latin typeface="PrudentialModern Bold SemiConde" pitchFamily="2" charset="77"/>
                <a:sym typeface="Barlow Condensed"/>
              </a:rPr>
              <a:pPr algn="r">
                <a:defRPr/>
              </a:pPr>
              <a:t>65</a:t>
            </a:fld>
            <a:endParaRPr lang="en" sz="800" b="1" dirty="0">
              <a:solidFill>
                <a:schemeClr val="bg1"/>
              </a:solidFill>
              <a:latin typeface="PrudentialModern Bold SemiConde" pitchFamily="2" charset="77"/>
              <a:sym typeface="Barlow Condensed"/>
            </a:endParaRPr>
          </a:p>
        </p:txBody>
      </p:sp>
      <p:sp>
        <p:nvSpPr>
          <p:cNvPr id="3" name="TextBox 2">
            <a:extLst>
              <a:ext uri="{FF2B5EF4-FFF2-40B4-BE49-F238E27FC236}">
                <a16:creationId xmlns:a16="http://schemas.microsoft.com/office/drawing/2014/main" id="{8213E5D8-13E4-AD6B-69DB-00080A76F9DB}"/>
              </a:ext>
            </a:extLst>
          </p:cNvPr>
          <p:cNvSpPr txBox="1"/>
          <p:nvPr/>
        </p:nvSpPr>
        <p:spPr>
          <a:xfrm>
            <a:off x="7977748" y="2165798"/>
            <a:ext cx="3855009" cy="830997"/>
          </a:xfrm>
          <a:prstGeom prst="rect">
            <a:avLst/>
          </a:prstGeom>
          <a:noFill/>
        </p:spPr>
        <p:txBody>
          <a:bodyPr wrap="square">
            <a:spAutoFit/>
          </a:bodyPr>
          <a:lstStyle/>
          <a:p>
            <a:r>
              <a:rPr lang="en-GB" sz="1200" b="1" dirty="0">
                <a:solidFill>
                  <a:schemeClr val="bg1"/>
                </a:solidFill>
                <a:effectLst/>
                <a:latin typeface="PrudentialModern Bold SemiConde" pitchFamily="2" charset="77"/>
              </a:rPr>
              <a:t>NAME </a:t>
            </a:r>
            <a:r>
              <a:rPr lang="en-GB" sz="1200" dirty="0">
                <a:solidFill>
                  <a:schemeClr val="bg1"/>
                </a:solidFill>
                <a:effectLst/>
                <a:latin typeface="PrudentialModern Medium" pitchFamily="2" charset="77"/>
              </a:rPr>
              <a:t>Calibri Bold, 11 pt</a:t>
            </a:r>
          </a:p>
          <a:p>
            <a:r>
              <a:rPr lang="en-GB" sz="1200" dirty="0">
                <a:solidFill>
                  <a:schemeClr val="bg1"/>
                </a:solidFill>
                <a:effectLst/>
                <a:latin typeface="PrudentialModern Medium" pitchFamily="2" charset="77"/>
              </a:rPr>
              <a:t>Use of pronouns is optional</a:t>
            </a:r>
          </a:p>
          <a:p>
            <a:r>
              <a:rPr lang="en-GB" sz="1200" b="1" dirty="0">
                <a:solidFill>
                  <a:schemeClr val="bg1"/>
                </a:solidFill>
                <a:effectLst/>
                <a:latin typeface="PrudentialModern Bold SemiConde" pitchFamily="2" charset="77"/>
              </a:rPr>
              <a:t>TITLE </a:t>
            </a:r>
            <a:r>
              <a:rPr lang="en-GB" sz="1200" dirty="0">
                <a:solidFill>
                  <a:schemeClr val="bg1"/>
                </a:solidFill>
                <a:effectLst/>
                <a:latin typeface="PrudentialModern Medium" pitchFamily="2" charset="77"/>
              </a:rPr>
              <a:t>Calibri Italics, 11 pt</a:t>
            </a:r>
          </a:p>
          <a:p>
            <a:endParaRPr lang="en-GB" sz="1200" dirty="0">
              <a:solidFill>
                <a:schemeClr val="bg1"/>
              </a:solidFill>
              <a:effectLst/>
              <a:latin typeface="PrudentialModern Medium" pitchFamily="2" charset="77"/>
            </a:endParaRPr>
          </a:p>
        </p:txBody>
      </p:sp>
      <p:cxnSp>
        <p:nvCxnSpPr>
          <p:cNvPr id="23" name="Straight Connector 22">
            <a:extLst>
              <a:ext uri="{FF2B5EF4-FFF2-40B4-BE49-F238E27FC236}">
                <a16:creationId xmlns:a16="http://schemas.microsoft.com/office/drawing/2014/main" id="{F478D910-29A5-7704-4BA1-921F3BD23794}"/>
              </a:ext>
            </a:extLst>
          </p:cNvPr>
          <p:cNvCxnSpPr>
            <a:cxnSpLocks/>
          </p:cNvCxnSpPr>
          <p:nvPr/>
        </p:nvCxnSpPr>
        <p:spPr>
          <a:xfrm>
            <a:off x="2601029" y="2493858"/>
            <a:ext cx="5323771" cy="0"/>
          </a:xfrm>
          <a:prstGeom prst="line">
            <a:avLst/>
          </a:prstGeom>
          <a:ln w="12700">
            <a:solidFill>
              <a:srgbClr val="12D6E1"/>
            </a:solidFill>
            <a:headEnd type="oval"/>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546BFD9-F49B-01D6-2B70-A36AF7870419}"/>
              </a:ext>
            </a:extLst>
          </p:cNvPr>
          <p:cNvCxnSpPr>
            <a:cxnSpLocks/>
          </p:cNvCxnSpPr>
          <p:nvPr/>
        </p:nvCxnSpPr>
        <p:spPr>
          <a:xfrm>
            <a:off x="4202136" y="4245028"/>
            <a:ext cx="3756561" cy="0"/>
          </a:xfrm>
          <a:prstGeom prst="line">
            <a:avLst/>
          </a:prstGeom>
          <a:ln w="12700">
            <a:solidFill>
              <a:srgbClr val="12D6E1"/>
            </a:solidFill>
            <a:headEnd type="oval"/>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163891B9-8652-BC86-DEF5-9EAEDA1FDCBE}"/>
              </a:ext>
            </a:extLst>
          </p:cNvPr>
          <p:cNvCxnSpPr>
            <a:cxnSpLocks/>
          </p:cNvCxnSpPr>
          <p:nvPr/>
        </p:nvCxnSpPr>
        <p:spPr>
          <a:xfrm>
            <a:off x="4202136" y="4649776"/>
            <a:ext cx="3756561" cy="0"/>
          </a:xfrm>
          <a:prstGeom prst="line">
            <a:avLst/>
          </a:prstGeom>
          <a:ln w="12700">
            <a:solidFill>
              <a:srgbClr val="12D6E1"/>
            </a:solidFill>
            <a:headEnd type="oval"/>
            <a:tailEnd type="none"/>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85396122-6855-EAA0-97DB-2F6E811B3E07}"/>
              </a:ext>
            </a:extLst>
          </p:cNvPr>
          <p:cNvSpPr txBox="1"/>
          <p:nvPr/>
        </p:nvSpPr>
        <p:spPr>
          <a:xfrm>
            <a:off x="9517826" y="4260834"/>
            <a:ext cx="2674300" cy="646331"/>
          </a:xfrm>
          <a:prstGeom prst="rect">
            <a:avLst/>
          </a:prstGeom>
          <a:noFill/>
        </p:spPr>
        <p:txBody>
          <a:bodyPr wrap="square">
            <a:spAutoFit/>
          </a:bodyPr>
          <a:lstStyle/>
          <a:p>
            <a:r>
              <a:rPr lang="en-GB" sz="900" dirty="0">
                <a:solidFill>
                  <a:srgbClr val="12D6E1"/>
                </a:solidFill>
                <a:effectLst/>
                <a:latin typeface="PrudentialModern Medium" pitchFamily="2" charset="77"/>
              </a:rPr>
              <a:t>Add double return </a:t>
            </a:r>
            <a:r>
              <a:rPr lang="en-GB" sz="900" dirty="0">
                <a:solidFill>
                  <a:srgbClr val="12D6E1"/>
                </a:solidFill>
                <a:latin typeface="PrudentialModern Medium" pitchFamily="2" charset="77"/>
              </a:rPr>
              <a:t>to </a:t>
            </a:r>
            <a:r>
              <a:rPr lang="en-GB" sz="900" dirty="0">
                <a:solidFill>
                  <a:srgbClr val="12D6E1"/>
                </a:solidFill>
                <a:effectLst/>
                <a:latin typeface="PrudentialModern Medium" pitchFamily="2" charset="77"/>
              </a:rPr>
              <a:t>separate</a:t>
            </a:r>
            <a:br>
              <a:rPr lang="en-GB" sz="900" dirty="0">
                <a:solidFill>
                  <a:srgbClr val="12D6E1"/>
                </a:solidFill>
                <a:effectLst/>
                <a:latin typeface="PrudentialModern Medium" pitchFamily="2" charset="77"/>
              </a:rPr>
            </a:br>
            <a:r>
              <a:rPr lang="en-GB" sz="900" dirty="0">
                <a:solidFill>
                  <a:srgbClr val="12D6E1"/>
                </a:solidFill>
                <a:effectLst/>
                <a:latin typeface="PrudentialModern Medium" pitchFamily="2" charset="77"/>
              </a:rPr>
              <a:t>the contact information from the logo and wordmark </a:t>
            </a:r>
          </a:p>
          <a:p>
            <a:endParaRPr lang="en-US" sz="900" dirty="0">
              <a:solidFill>
                <a:srgbClr val="12D6E1"/>
              </a:solidFill>
            </a:endParaRPr>
          </a:p>
        </p:txBody>
      </p:sp>
      <p:cxnSp>
        <p:nvCxnSpPr>
          <p:cNvPr id="34" name="Straight Connector 33">
            <a:extLst>
              <a:ext uri="{FF2B5EF4-FFF2-40B4-BE49-F238E27FC236}">
                <a16:creationId xmlns:a16="http://schemas.microsoft.com/office/drawing/2014/main" id="{F7AF5444-3B1E-1BA3-4DA8-A41278FFF75B}"/>
              </a:ext>
            </a:extLst>
          </p:cNvPr>
          <p:cNvCxnSpPr>
            <a:cxnSpLocks/>
          </p:cNvCxnSpPr>
          <p:nvPr/>
        </p:nvCxnSpPr>
        <p:spPr>
          <a:xfrm flipV="1">
            <a:off x="7964900" y="4245028"/>
            <a:ext cx="0" cy="404748"/>
          </a:xfrm>
          <a:prstGeom prst="line">
            <a:avLst/>
          </a:prstGeom>
          <a:ln w="12700">
            <a:solidFill>
              <a:srgbClr val="12D6E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540308D4-E343-75F0-C7D0-353D3E69F099}"/>
              </a:ext>
            </a:extLst>
          </p:cNvPr>
          <p:cNvCxnSpPr>
            <a:cxnSpLocks/>
          </p:cNvCxnSpPr>
          <p:nvPr/>
        </p:nvCxnSpPr>
        <p:spPr>
          <a:xfrm flipH="1">
            <a:off x="7971624" y="4456017"/>
            <a:ext cx="1559129" cy="0"/>
          </a:xfrm>
          <a:prstGeom prst="line">
            <a:avLst/>
          </a:prstGeom>
          <a:ln w="12700">
            <a:solidFill>
              <a:srgbClr val="12D6E1"/>
            </a:solidFill>
            <a:prstDash val="sysDash"/>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6547263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509">
          <a:extLst>
            <a:ext uri="{FF2B5EF4-FFF2-40B4-BE49-F238E27FC236}">
              <a16:creationId xmlns:a16="http://schemas.microsoft.com/office/drawing/2014/main" id="{8AAD0835-8456-411E-7663-0046754AB737}"/>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8357A527-BC9C-CD22-C645-D69D0B100C5D}"/>
              </a:ext>
            </a:extLst>
          </p:cNvPr>
          <p:cNvSpPr/>
          <p:nvPr/>
        </p:nvSpPr>
        <p:spPr>
          <a:xfrm>
            <a:off x="-71120" y="-82192"/>
            <a:ext cx="12263120" cy="7011628"/>
          </a:xfrm>
          <a:prstGeom prst="rect">
            <a:avLst/>
          </a:prstGeom>
          <a:solidFill>
            <a:srgbClr val="8090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4EEE4076-2D8D-17C4-786A-DF1CD9E1CE12}"/>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1053636" y="1212763"/>
            <a:ext cx="10162975" cy="5716673"/>
          </a:xfrm>
          <a:prstGeom prst="rect">
            <a:avLst/>
          </a:prstGeom>
          <a:solidFill>
            <a:srgbClr val="8090A2"/>
          </a:solidFill>
        </p:spPr>
      </p:pic>
      <p:sp>
        <p:nvSpPr>
          <p:cNvPr id="4" name="Google Shape;44;p8">
            <a:extLst>
              <a:ext uri="{FF2B5EF4-FFF2-40B4-BE49-F238E27FC236}">
                <a16:creationId xmlns:a16="http://schemas.microsoft.com/office/drawing/2014/main" id="{059CE594-89C9-C87C-D30C-506747588211}"/>
              </a:ext>
            </a:extLst>
          </p:cNvPr>
          <p:cNvSpPr txBox="1"/>
          <p:nvPr/>
        </p:nvSpPr>
        <p:spPr>
          <a:xfrm>
            <a:off x="607633" y="388372"/>
            <a:ext cx="6364667" cy="872034"/>
          </a:xfrm>
          <a:prstGeom prst="rect">
            <a:avLst/>
          </a:prstGeom>
          <a:noFill/>
          <a:ln>
            <a:noFill/>
          </a:ln>
        </p:spPr>
        <p:txBody>
          <a:bodyPr spcFirstLastPara="1" wrap="square" lIns="0" tIns="0" rIns="0" bIns="0" anchor="t" anchorCtr="0">
            <a:spAutoFit/>
          </a:bodyPr>
          <a:lstStyle/>
          <a:p>
            <a:pPr marL="0" lvl="0" indent="0" algn="l" rtl="0">
              <a:lnSpc>
                <a:spcPts val="3420"/>
              </a:lnSpc>
              <a:spcBef>
                <a:spcPts val="0"/>
              </a:spcBef>
              <a:spcAft>
                <a:spcPts val="0"/>
              </a:spcAft>
              <a:buNone/>
            </a:pPr>
            <a:r>
              <a:rPr lang="en-US" sz="3600" b="1" dirty="0">
                <a:solidFill>
                  <a:schemeClr val="bg1"/>
                </a:solidFill>
                <a:latin typeface="PrudentialModern Bold SemiConde" pitchFamily="2" charset="77"/>
                <a:ea typeface="Barlow Condensed Medium"/>
                <a:cs typeface="Barlow Condensed Medium"/>
                <a:sym typeface="Barlow Condensed Medium"/>
              </a:rPr>
              <a:t>TEAMS </a:t>
            </a:r>
            <a:br>
              <a:rPr lang="en-US" sz="3600" b="1" dirty="0">
                <a:solidFill>
                  <a:schemeClr val="bg1"/>
                </a:solidFill>
                <a:latin typeface="PrudentialModern Bold SemiConde" pitchFamily="2" charset="77"/>
                <a:ea typeface="Barlow Condensed Medium"/>
                <a:cs typeface="Barlow Condensed Medium"/>
                <a:sym typeface="Barlow Condensed Medium"/>
              </a:rPr>
            </a:br>
            <a:r>
              <a:rPr lang="en-US" sz="3600" b="1" dirty="0">
                <a:solidFill>
                  <a:schemeClr val="bg1"/>
                </a:solidFill>
                <a:latin typeface="PrudentialModern Bold SemiConde" pitchFamily="2" charset="77"/>
                <a:ea typeface="Barlow Condensed Medium"/>
                <a:cs typeface="Barlow Condensed Medium"/>
                <a:sym typeface="Barlow Condensed Medium"/>
              </a:rPr>
              <a:t>BACKGROUND</a:t>
            </a:r>
            <a:endParaRPr lang="en-US" sz="3600" b="1" i="0" dirty="0">
              <a:solidFill>
                <a:schemeClr val="bg1"/>
              </a:solidFill>
              <a:latin typeface="PrudentialModern Bold SemiConde" pitchFamily="2" charset="77"/>
              <a:ea typeface="Barlow Condensed Medium"/>
              <a:cs typeface="Barlow Condensed Medium"/>
              <a:sym typeface="Barlow Condensed Medium"/>
            </a:endParaRPr>
          </a:p>
        </p:txBody>
      </p:sp>
      <p:sp>
        <p:nvSpPr>
          <p:cNvPr id="5" name="Google Shape;43;p8">
            <a:extLst>
              <a:ext uri="{FF2B5EF4-FFF2-40B4-BE49-F238E27FC236}">
                <a16:creationId xmlns:a16="http://schemas.microsoft.com/office/drawing/2014/main" id="{B177A85D-A907-10DB-F05D-C6888926FC68}"/>
              </a:ext>
            </a:extLst>
          </p:cNvPr>
          <p:cNvSpPr txBox="1"/>
          <p:nvPr/>
        </p:nvSpPr>
        <p:spPr>
          <a:xfrm>
            <a:off x="607633" y="169926"/>
            <a:ext cx="1291189" cy="107722"/>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dirty="0">
                <a:ln>
                  <a:noFill/>
                </a:ln>
                <a:solidFill>
                  <a:schemeClr val="bg1"/>
                </a:solidFill>
                <a:effectLst/>
                <a:uLnTx/>
                <a:uFillTx/>
                <a:latin typeface="PrudentialModern Bold SemiConde" pitchFamily="2" charset="77"/>
                <a:ea typeface="Barlow Condensed Medium"/>
                <a:cs typeface="Barlow Condensed Medium"/>
                <a:sym typeface="Barlow Condensed Medium"/>
              </a:rPr>
              <a:t>150</a:t>
            </a:r>
            <a:r>
              <a:rPr kumimoji="0" lang="en-US" sz="700" b="1" i="0" u="none" strike="noStrike" kern="1200" cap="none" spc="0" normalizeH="0" baseline="30000" noProof="0" dirty="0">
                <a:ln>
                  <a:noFill/>
                </a:ln>
                <a:solidFill>
                  <a:schemeClr val="bg1"/>
                </a:solidFill>
                <a:effectLst/>
                <a:uLnTx/>
                <a:uFillTx/>
                <a:latin typeface="PrudentialModern Bold SemiConde" pitchFamily="2" charset="77"/>
                <a:ea typeface="Barlow Condensed Medium"/>
                <a:cs typeface="Barlow Condensed Medium"/>
                <a:sym typeface="Barlow Condensed Medium"/>
              </a:rPr>
              <a:t>TH</a:t>
            </a:r>
            <a:r>
              <a:rPr kumimoji="0" lang="en-US" sz="700" b="1" i="0" u="none" strike="noStrike" kern="1200" cap="none" spc="0" normalizeH="0" baseline="0" noProof="0" dirty="0">
                <a:ln>
                  <a:noFill/>
                </a:ln>
                <a:solidFill>
                  <a:schemeClr val="bg1"/>
                </a:solidFill>
                <a:effectLst/>
                <a:uLnTx/>
                <a:uFillTx/>
                <a:latin typeface="PrudentialModern Bold SemiConde" pitchFamily="2" charset="77"/>
                <a:ea typeface="Barlow Condensed Medium"/>
                <a:cs typeface="Barlow Condensed Medium"/>
                <a:sym typeface="Barlow Condensed Medium"/>
              </a:rPr>
              <a:t> ANNIVERSARY </a:t>
            </a:r>
          </a:p>
        </p:txBody>
      </p:sp>
      <p:sp>
        <p:nvSpPr>
          <p:cNvPr id="6" name="Google Shape;44;p8">
            <a:extLst>
              <a:ext uri="{FF2B5EF4-FFF2-40B4-BE49-F238E27FC236}">
                <a16:creationId xmlns:a16="http://schemas.microsoft.com/office/drawing/2014/main" id="{981C9E6A-80B5-22F3-F9C1-316F7F3DF888}"/>
              </a:ext>
            </a:extLst>
          </p:cNvPr>
          <p:cNvSpPr txBox="1"/>
          <p:nvPr/>
        </p:nvSpPr>
        <p:spPr>
          <a:xfrm>
            <a:off x="1954034" y="169926"/>
            <a:ext cx="1293991" cy="107722"/>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dirty="0">
                <a:ln>
                  <a:noFill/>
                </a:ln>
                <a:solidFill>
                  <a:schemeClr val="bg1"/>
                </a:solidFill>
                <a:effectLst/>
                <a:uLnTx/>
                <a:uFillTx/>
                <a:latin typeface="PrudentialModern Bold SemiConde" pitchFamily="2" charset="77"/>
                <a:ea typeface="Barlow Condensed Medium"/>
                <a:cs typeface="Barlow Condensed Medium"/>
                <a:sym typeface="Barlow Condensed Medium"/>
              </a:rPr>
              <a:t>HOW IT COMES TO LIFE</a:t>
            </a:r>
          </a:p>
        </p:txBody>
      </p:sp>
      <p:sp>
        <p:nvSpPr>
          <p:cNvPr id="8" name="TextBox 7">
            <a:extLst>
              <a:ext uri="{FF2B5EF4-FFF2-40B4-BE49-F238E27FC236}">
                <a16:creationId xmlns:a16="http://schemas.microsoft.com/office/drawing/2014/main" id="{46E975A4-997F-4F45-3B3C-4945EB763600}"/>
              </a:ext>
            </a:extLst>
          </p:cNvPr>
          <p:cNvSpPr txBox="1"/>
          <p:nvPr/>
        </p:nvSpPr>
        <p:spPr>
          <a:xfrm>
            <a:off x="607633" y="6459203"/>
            <a:ext cx="6385560" cy="215444"/>
          </a:xfrm>
          <a:prstGeom prst="rect">
            <a:avLst/>
          </a:prstGeom>
          <a:noFill/>
        </p:spPr>
        <p:txBody>
          <a:bodyPr wrap="square">
            <a:spAutoFit/>
          </a:bodyPr>
          <a:lstStyle/>
          <a:p>
            <a:r>
              <a:rPr lang="en-GB" sz="800" u="none" strike="noStrike" dirty="0">
                <a:solidFill>
                  <a:srgbClr val="001F45"/>
                </a:solidFill>
                <a:effectLst/>
                <a:latin typeface="PrudentialModern Medium" pitchFamily="2" charset="77"/>
              </a:rPr>
              <a:t>1081381-00001-00</a:t>
            </a:r>
            <a:endParaRPr lang="en-US" sz="800" dirty="0">
              <a:solidFill>
                <a:srgbClr val="001F45"/>
              </a:solidFill>
              <a:latin typeface="PrudentialModern Medium" pitchFamily="2" charset="77"/>
            </a:endParaRPr>
          </a:p>
        </p:txBody>
      </p:sp>
      <p:sp>
        <p:nvSpPr>
          <p:cNvPr id="9" name="Slide Number Placeholder 2">
            <a:extLst>
              <a:ext uri="{FF2B5EF4-FFF2-40B4-BE49-F238E27FC236}">
                <a16:creationId xmlns:a16="http://schemas.microsoft.com/office/drawing/2014/main" id="{28D0C9E1-3C91-5776-4CF4-B3C3FA7D2595}"/>
              </a:ext>
            </a:extLst>
          </p:cNvPr>
          <p:cNvSpPr txBox="1">
            <a:spLocks/>
          </p:cNvSpPr>
          <p:nvPr/>
        </p:nvSpPr>
        <p:spPr>
          <a:xfrm>
            <a:off x="10850811" y="6363803"/>
            <a:ext cx="731600" cy="5248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00000000-1234-1234-1234-123412341234}" type="slidenum">
              <a:rPr lang="en" sz="800" b="1" smtClean="0">
                <a:solidFill>
                  <a:schemeClr val="bg1"/>
                </a:solidFill>
                <a:latin typeface="PrudentialModern Bold SemiConde" pitchFamily="2" charset="77"/>
                <a:sym typeface="Barlow Condensed"/>
              </a:rPr>
              <a:pPr algn="r">
                <a:defRPr/>
              </a:pPr>
              <a:t>66</a:t>
            </a:fld>
            <a:endParaRPr lang="en" sz="800" b="1" dirty="0">
              <a:solidFill>
                <a:schemeClr val="bg1"/>
              </a:solidFill>
              <a:latin typeface="PrudentialModern Bold SemiConde" pitchFamily="2" charset="77"/>
              <a:sym typeface="Barlow Condensed"/>
            </a:endParaRPr>
          </a:p>
        </p:txBody>
      </p:sp>
    </p:spTree>
    <p:extLst>
      <p:ext uri="{BB962C8B-B14F-4D97-AF65-F5344CB8AC3E}">
        <p14:creationId xmlns:p14="http://schemas.microsoft.com/office/powerpoint/2010/main" val="56750345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40DACDB-BEA2-8E83-AE41-2156CC2431FC}"/>
              </a:ext>
            </a:extLst>
          </p:cNvPr>
          <p:cNvSpPr/>
          <p:nvPr/>
        </p:nvSpPr>
        <p:spPr>
          <a:xfrm>
            <a:off x="0" y="0"/>
            <a:ext cx="12192000" cy="685800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Google Shape;44;p8">
            <a:extLst>
              <a:ext uri="{FF2B5EF4-FFF2-40B4-BE49-F238E27FC236}">
                <a16:creationId xmlns:a16="http://schemas.microsoft.com/office/drawing/2014/main" id="{8AF27FE0-E2F4-D569-7135-7E779329C2B4}"/>
              </a:ext>
            </a:extLst>
          </p:cNvPr>
          <p:cNvSpPr txBox="1"/>
          <p:nvPr/>
        </p:nvSpPr>
        <p:spPr>
          <a:xfrm>
            <a:off x="1954034" y="223714"/>
            <a:ext cx="1293991" cy="107722"/>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US" sz="700" b="1" i="0" dirty="0">
                <a:solidFill>
                  <a:srgbClr val="001F45"/>
                </a:solidFill>
                <a:latin typeface="PrudentialModern Bold SemiConde" pitchFamily="2" charset="77"/>
                <a:ea typeface="Barlow Condensed Medium"/>
                <a:cs typeface="Barlow Condensed Medium"/>
                <a:sym typeface="Barlow Condensed Medium"/>
              </a:rPr>
              <a:t>HOW IT COMES TO LIFE</a:t>
            </a:r>
          </a:p>
        </p:txBody>
      </p:sp>
      <p:sp>
        <p:nvSpPr>
          <p:cNvPr id="3" name="Google Shape;43;p8">
            <a:extLst>
              <a:ext uri="{FF2B5EF4-FFF2-40B4-BE49-F238E27FC236}">
                <a16:creationId xmlns:a16="http://schemas.microsoft.com/office/drawing/2014/main" id="{8315C85D-7880-EA18-FD86-47DA0921E3D2}"/>
              </a:ext>
            </a:extLst>
          </p:cNvPr>
          <p:cNvSpPr txBox="1"/>
          <p:nvPr/>
        </p:nvSpPr>
        <p:spPr>
          <a:xfrm>
            <a:off x="607633" y="223714"/>
            <a:ext cx="1291189" cy="107722"/>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US" sz="700" b="1" i="0" dirty="0">
                <a:solidFill>
                  <a:srgbClr val="001F45"/>
                </a:solidFill>
                <a:latin typeface="PrudentialModern Bold SemiConde" pitchFamily="2" charset="77"/>
                <a:ea typeface="Barlow Condensed Medium"/>
                <a:cs typeface="Barlow Condensed Medium"/>
                <a:sym typeface="Barlow Condensed Medium"/>
              </a:rPr>
              <a:t>150</a:t>
            </a:r>
            <a:r>
              <a:rPr lang="en-US" sz="700" b="1" i="0" baseline="30000" dirty="0">
                <a:solidFill>
                  <a:srgbClr val="001F45"/>
                </a:solidFill>
                <a:latin typeface="PrudentialModern Bold SemiConde" pitchFamily="2" charset="77"/>
                <a:ea typeface="Barlow Condensed Medium"/>
                <a:cs typeface="Barlow Condensed Medium"/>
                <a:sym typeface="Barlow Condensed Medium"/>
              </a:rPr>
              <a:t>TH</a:t>
            </a:r>
            <a:r>
              <a:rPr lang="en-US" sz="700" b="1" i="0" dirty="0">
                <a:solidFill>
                  <a:srgbClr val="001F45"/>
                </a:solidFill>
                <a:latin typeface="PrudentialModern Bold SemiConde" pitchFamily="2" charset="77"/>
                <a:ea typeface="Barlow Condensed Medium"/>
                <a:cs typeface="Barlow Condensed Medium"/>
                <a:sym typeface="Barlow Condensed Medium"/>
              </a:rPr>
              <a:t> ANNIVERSARY </a:t>
            </a:r>
          </a:p>
        </p:txBody>
      </p:sp>
      <p:sp>
        <p:nvSpPr>
          <p:cNvPr id="9" name="Google Shape;44;p8">
            <a:extLst>
              <a:ext uri="{FF2B5EF4-FFF2-40B4-BE49-F238E27FC236}">
                <a16:creationId xmlns:a16="http://schemas.microsoft.com/office/drawing/2014/main" id="{470B710E-15D8-1AC1-F34D-BE5119E8CBC1}"/>
              </a:ext>
            </a:extLst>
          </p:cNvPr>
          <p:cNvSpPr txBox="1"/>
          <p:nvPr/>
        </p:nvSpPr>
        <p:spPr>
          <a:xfrm>
            <a:off x="607633" y="596856"/>
            <a:ext cx="6364667" cy="872034"/>
          </a:xfrm>
          <a:prstGeom prst="rect">
            <a:avLst/>
          </a:prstGeom>
          <a:noFill/>
          <a:ln>
            <a:noFill/>
          </a:ln>
        </p:spPr>
        <p:txBody>
          <a:bodyPr spcFirstLastPara="1" wrap="square" lIns="0" tIns="0" rIns="0" bIns="0" anchor="t" anchorCtr="0">
            <a:spAutoFit/>
          </a:bodyPr>
          <a:lstStyle/>
          <a:p>
            <a:pPr marL="0" lvl="0" indent="0" algn="l" rtl="0">
              <a:lnSpc>
                <a:spcPts val="3420"/>
              </a:lnSpc>
              <a:spcBef>
                <a:spcPts val="0"/>
              </a:spcBef>
              <a:spcAft>
                <a:spcPts val="0"/>
              </a:spcAft>
              <a:buNone/>
            </a:pPr>
            <a:r>
              <a:rPr lang="en-US" sz="3600" b="1" dirty="0">
                <a:solidFill>
                  <a:srgbClr val="001F45"/>
                </a:solidFill>
                <a:latin typeface="PrudentialModern Bold SemiConde" pitchFamily="2" charset="77"/>
                <a:ea typeface="Barlow Condensed Medium"/>
                <a:cs typeface="Barlow Condensed Medium"/>
                <a:sym typeface="Barlow Condensed Medium"/>
              </a:rPr>
              <a:t>TEAMS</a:t>
            </a:r>
            <a:br>
              <a:rPr lang="en-US" sz="3600" b="1" dirty="0">
                <a:solidFill>
                  <a:srgbClr val="001F45"/>
                </a:solidFill>
                <a:latin typeface="PrudentialModern Bold SemiConde" pitchFamily="2" charset="77"/>
                <a:ea typeface="Barlow Condensed Medium"/>
                <a:cs typeface="Barlow Condensed Medium"/>
                <a:sym typeface="Barlow Condensed Medium"/>
              </a:rPr>
            </a:br>
            <a:r>
              <a:rPr lang="en-US" sz="3600" b="1" dirty="0">
                <a:solidFill>
                  <a:srgbClr val="001F45"/>
                </a:solidFill>
                <a:latin typeface="PrudentialModern Bold SemiConde" pitchFamily="2" charset="77"/>
                <a:ea typeface="Barlow Condensed Medium"/>
                <a:cs typeface="Barlow Condensed Medium"/>
                <a:sym typeface="Barlow Condensed Medium"/>
              </a:rPr>
              <a:t>BACKGROUND</a:t>
            </a:r>
            <a:endParaRPr lang="en-US" sz="3600" b="1" i="0" dirty="0">
              <a:solidFill>
                <a:srgbClr val="0070C0"/>
              </a:solidFill>
              <a:latin typeface="PrudentialModern Bold SemiConde" pitchFamily="2" charset="77"/>
              <a:ea typeface="Barlow Condensed Medium"/>
              <a:cs typeface="Barlow Condensed Medium"/>
              <a:sym typeface="Barlow Condensed Medium"/>
            </a:endParaRPr>
          </a:p>
        </p:txBody>
      </p:sp>
      <p:sp>
        <p:nvSpPr>
          <p:cNvPr id="6" name="Slide Number Placeholder 2">
            <a:extLst>
              <a:ext uri="{FF2B5EF4-FFF2-40B4-BE49-F238E27FC236}">
                <a16:creationId xmlns:a16="http://schemas.microsoft.com/office/drawing/2014/main" id="{FD5CA676-1F29-67EE-9BD3-43E51008A837}"/>
              </a:ext>
            </a:extLst>
          </p:cNvPr>
          <p:cNvSpPr txBox="1">
            <a:spLocks/>
          </p:cNvSpPr>
          <p:nvPr/>
        </p:nvSpPr>
        <p:spPr>
          <a:xfrm>
            <a:off x="10850811" y="6363803"/>
            <a:ext cx="731600" cy="5248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00000000-1234-1234-1234-123412341234}" type="slidenum">
              <a:rPr lang="en" sz="800" b="1" smtClean="0">
                <a:solidFill>
                  <a:srgbClr val="001F45"/>
                </a:solidFill>
                <a:latin typeface="PrudentialModern Bold SemiConde" pitchFamily="2" charset="77"/>
                <a:sym typeface="Barlow Condensed"/>
              </a:rPr>
              <a:pPr algn="r">
                <a:defRPr/>
              </a:pPr>
              <a:t>67</a:t>
            </a:fld>
            <a:endParaRPr lang="en" sz="800" b="1" dirty="0">
              <a:solidFill>
                <a:srgbClr val="001F45"/>
              </a:solidFill>
              <a:latin typeface="PrudentialModern Bold SemiConde" pitchFamily="2" charset="77"/>
              <a:sym typeface="Barlow Condensed"/>
            </a:endParaRPr>
          </a:p>
        </p:txBody>
      </p:sp>
      <p:sp>
        <p:nvSpPr>
          <p:cNvPr id="10" name="Rectangle 9">
            <a:extLst>
              <a:ext uri="{FF2B5EF4-FFF2-40B4-BE49-F238E27FC236}">
                <a16:creationId xmlns:a16="http://schemas.microsoft.com/office/drawing/2014/main" id="{EE8449AA-22CE-34D2-BC88-E4BDDA86A192}"/>
              </a:ext>
            </a:extLst>
          </p:cNvPr>
          <p:cNvSpPr/>
          <p:nvPr/>
        </p:nvSpPr>
        <p:spPr>
          <a:xfrm>
            <a:off x="4139117" y="1170399"/>
            <a:ext cx="7447311" cy="4541287"/>
          </a:xfrm>
          <a:prstGeom prst="rect">
            <a:avLst/>
          </a:prstGeom>
          <a:solidFill>
            <a:srgbClr val="001F4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64896900-727E-44E6-4201-0C1962079B7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175426" y="720637"/>
            <a:ext cx="6697059" cy="5221809"/>
          </a:xfrm>
          <a:prstGeom prst="rect">
            <a:avLst/>
          </a:prstGeom>
        </p:spPr>
      </p:pic>
      <p:pic>
        <p:nvPicPr>
          <p:cNvPr id="15" name="Picture 14">
            <a:extLst>
              <a:ext uri="{FF2B5EF4-FFF2-40B4-BE49-F238E27FC236}">
                <a16:creationId xmlns:a16="http://schemas.microsoft.com/office/drawing/2014/main" id="{B9364937-FE78-9DDE-0E39-0730DA7D905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182684" y="906849"/>
            <a:ext cx="9360176" cy="5293748"/>
          </a:xfrm>
          <a:prstGeom prst="rect">
            <a:avLst/>
          </a:prstGeom>
        </p:spPr>
      </p:pic>
      <p:pic>
        <p:nvPicPr>
          <p:cNvPr id="11" name="Picture 10">
            <a:extLst>
              <a:ext uri="{FF2B5EF4-FFF2-40B4-BE49-F238E27FC236}">
                <a16:creationId xmlns:a16="http://schemas.microsoft.com/office/drawing/2014/main" id="{62224FCE-BBCD-F069-CCF8-16F748C72DB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495366" y="1330727"/>
            <a:ext cx="1055889" cy="378878"/>
          </a:xfrm>
          <a:prstGeom prst="rect">
            <a:avLst/>
          </a:prstGeom>
        </p:spPr>
      </p:pic>
      <p:sp>
        <p:nvSpPr>
          <p:cNvPr id="4" name="TextBox 3">
            <a:extLst>
              <a:ext uri="{FF2B5EF4-FFF2-40B4-BE49-F238E27FC236}">
                <a16:creationId xmlns:a16="http://schemas.microsoft.com/office/drawing/2014/main" id="{46DF6498-EF13-3075-DB19-DEE781FF2BCE}"/>
              </a:ext>
            </a:extLst>
          </p:cNvPr>
          <p:cNvSpPr txBox="1"/>
          <p:nvPr/>
        </p:nvSpPr>
        <p:spPr>
          <a:xfrm>
            <a:off x="607633" y="6459203"/>
            <a:ext cx="6385560" cy="215444"/>
          </a:xfrm>
          <a:prstGeom prst="rect">
            <a:avLst/>
          </a:prstGeom>
          <a:noFill/>
        </p:spPr>
        <p:txBody>
          <a:bodyPr wrap="square">
            <a:spAutoFit/>
          </a:bodyPr>
          <a:lstStyle/>
          <a:p>
            <a:r>
              <a:rPr lang="en-GB" sz="800" u="none" strike="noStrike" dirty="0">
                <a:solidFill>
                  <a:srgbClr val="001F45"/>
                </a:solidFill>
                <a:effectLst/>
                <a:latin typeface="PrudentialModern Medium" pitchFamily="2" charset="77"/>
              </a:rPr>
              <a:t>1081381-00001-00</a:t>
            </a:r>
            <a:endParaRPr lang="en-US" sz="800" dirty="0">
              <a:solidFill>
                <a:srgbClr val="001F45"/>
              </a:solidFill>
              <a:latin typeface="PrudentialModern Medium" pitchFamily="2" charset="77"/>
            </a:endParaRPr>
          </a:p>
        </p:txBody>
      </p:sp>
      <p:pic>
        <p:nvPicPr>
          <p:cNvPr id="16" name="Picture 15">
            <a:extLst>
              <a:ext uri="{FF2B5EF4-FFF2-40B4-BE49-F238E27FC236}">
                <a16:creationId xmlns:a16="http://schemas.microsoft.com/office/drawing/2014/main" id="{92FAB086-8444-7CDF-998D-D2C459F44C60}"/>
              </a:ext>
            </a:extLst>
          </p:cNvPr>
          <p:cNvPicPr>
            <a:picLocks noChangeAspect="1"/>
          </p:cNvPicPr>
          <p:nvPr/>
        </p:nvPicPr>
        <p:blipFill>
          <a:blip r:embed="rId5"/>
          <a:stretch>
            <a:fillRect/>
          </a:stretch>
        </p:blipFill>
        <p:spPr>
          <a:xfrm>
            <a:off x="4495366" y="4185086"/>
            <a:ext cx="1069355" cy="1266906"/>
          </a:xfrm>
          <a:prstGeom prst="rect">
            <a:avLst/>
          </a:prstGeom>
        </p:spPr>
      </p:pic>
    </p:spTree>
    <p:extLst>
      <p:ext uri="{BB962C8B-B14F-4D97-AF65-F5344CB8AC3E}">
        <p14:creationId xmlns:p14="http://schemas.microsoft.com/office/powerpoint/2010/main" val="380026178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509">
          <a:extLst>
            <a:ext uri="{FF2B5EF4-FFF2-40B4-BE49-F238E27FC236}">
              <a16:creationId xmlns:a16="http://schemas.microsoft.com/office/drawing/2014/main" id="{FAB4C143-82A5-A349-DE0E-3E999B85FCBA}"/>
            </a:ext>
          </a:extLst>
        </p:cNvPr>
        <p:cNvGrpSpPr/>
        <p:nvPr/>
      </p:nvGrpSpPr>
      <p:grpSpPr>
        <a:xfrm>
          <a:off x="0" y="0"/>
          <a:ext cx="0" cy="0"/>
          <a:chOff x="0" y="0"/>
          <a:chExt cx="0" cy="0"/>
        </a:xfrm>
      </p:grpSpPr>
      <p:sp>
        <p:nvSpPr>
          <p:cNvPr id="16" name="Rectangle 15">
            <a:extLst>
              <a:ext uri="{FF2B5EF4-FFF2-40B4-BE49-F238E27FC236}">
                <a16:creationId xmlns:a16="http://schemas.microsoft.com/office/drawing/2014/main" id="{3DB7ACF1-FA66-AA54-71BC-3617F88C8143}"/>
              </a:ext>
            </a:extLst>
          </p:cNvPr>
          <p:cNvSpPr/>
          <p:nvPr/>
        </p:nvSpPr>
        <p:spPr>
          <a:xfrm>
            <a:off x="-88900" y="-24395"/>
            <a:ext cx="12280900" cy="6962094"/>
          </a:xfrm>
          <a:prstGeom prst="rect">
            <a:avLst/>
          </a:prstGeom>
          <a:solidFill>
            <a:srgbClr val="017BC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Google Shape;44;p8">
            <a:extLst>
              <a:ext uri="{FF2B5EF4-FFF2-40B4-BE49-F238E27FC236}">
                <a16:creationId xmlns:a16="http://schemas.microsoft.com/office/drawing/2014/main" id="{237C56E8-A642-5FAE-D6D7-3E8EC7962BC3}"/>
              </a:ext>
            </a:extLst>
          </p:cNvPr>
          <p:cNvSpPr txBox="1"/>
          <p:nvPr/>
        </p:nvSpPr>
        <p:spPr>
          <a:xfrm>
            <a:off x="480633" y="556099"/>
            <a:ext cx="6364667" cy="436017"/>
          </a:xfrm>
          <a:prstGeom prst="rect">
            <a:avLst/>
          </a:prstGeom>
          <a:noFill/>
          <a:ln>
            <a:noFill/>
          </a:ln>
        </p:spPr>
        <p:txBody>
          <a:bodyPr spcFirstLastPara="1" wrap="square" lIns="0" tIns="0" rIns="0" bIns="0" anchor="t" anchorCtr="0">
            <a:spAutoFit/>
          </a:bodyPr>
          <a:lstStyle/>
          <a:p>
            <a:pPr marL="0" lvl="0" indent="0" algn="l" rtl="0">
              <a:lnSpc>
                <a:spcPts val="3420"/>
              </a:lnSpc>
              <a:spcBef>
                <a:spcPts val="0"/>
              </a:spcBef>
              <a:spcAft>
                <a:spcPts val="0"/>
              </a:spcAft>
              <a:buNone/>
            </a:pPr>
            <a:r>
              <a:rPr lang="en-US" sz="3600" b="1" dirty="0">
                <a:solidFill>
                  <a:schemeClr val="bg1"/>
                </a:solidFill>
                <a:latin typeface="PrudentialModern Bold SemiConde" pitchFamily="2" charset="77"/>
                <a:ea typeface="Barlow Condensed Medium"/>
                <a:cs typeface="Barlow Condensed Medium"/>
                <a:sym typeface="Barlow Condensed Medium"/>
              </a:rPr>
              <a:t>EMAIL HEADER</a:t>
            </a:r>
            <a:endParaRPr lang="en-US" sz="3600" b="1" i="0" dirty="0">
              <a:solidFill>
                <a:schemeClr val="bg1"/>
              </a:solidFill>
              <a:latin typeface="PrudentialModern Bold SemiConde" pitchFamily="2" charset="77"/>
              <a:ea typeface="Barlow Condensed Medium"/>
              <a:cs typeface="Barlow Condensed Medium"/>
              <a:sym typeface="Barlow Condensed Medium"/>
            </a:endParaRPr>
          </a:p>
        </p:txBody>
      </p:sp>
      <p:sp>
        <p:nvSpPr>
          <p:cNvPr id="5" name="Google Shape;44;p8">
            <a:extLst>
              <a:ext uri="{FF2B5EF4-FFF2-40B4-BE49-F238E27FC236}">
                <a16:creationId xmlns:a16="http://schemas.microsoft.com/office/drawing/2014/main" id="{4289C82F-7A11-96B1-AA55-FE5A9B934F8E}"/>
              </a:ext>
            </a:extLst>
          </p:cNvPr>
          <p:cNvSpPr txBox="1"/>
          <p:nvPr/>
        </p:nvSpPr>
        <p:spPr>
          <a:xfrm>
            <a:off x="1954034" y="223714"/>
            <a:ext cx="1293991" cy="107722"/>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US" sz="700" b="1" i="0" dirty="0">
                <a:solidFill>
                  <a:schemeClr val="bg1"/>
                </a:solidFill>
                <a:latin typeface="PrudentialModern Bold SemiConde" pitchFamily="2" charset="77"/>
                <a:ea typeface="Barlow Condensed Medium"/>
                <a:cs typeface="Barlow Condensed Medium"/>
                <a:sym typeface="Barlow Condensed Medium"/>
              </a:rPr>
              <a:t>HOW IT COMES TO LIFE</a:t>
            </a:r>
          </a:p>
        </p:txBody>
      </p:sp>
      <p:sp>
        <p:nvSpPr>
          <p:cNvPr id="6" name="Google Shape;43;p8">
            <a:extLst>
              <a:ext uri="{FF2B5EF4-FFF2-40B4-BE49-F238E27FC236}">
                <a16:creationId xmlns:a16="http://schemas.microsoft.com/office/drawing/2014/main" id="{AC0550EB-630C-B270-AB16-041EF1BA22A1}"/>
              </a:ext>
            </a:extLst>
          </p:cNvPr>
          <p:cNvSpPr txBox="1"/>
          <p:nvPr/>
        </p:nvSpPr>
        <p:spPr>
          <a:xfrm>
            <a:off x="607633" y="223714"/>
            <a:ext cx="1291189" cy="107722"/>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US" sz="700" b="1" i="0" dirty="0">
                <a:solidFill>
                  <a:schemeClr val="bg1"/>
                </a:solidFill>
                <a:latin typeface="PrudentialModern Bold SemiConde" pitchFamily="2" charset="77"/>
                <a:ea typeface="Barlow Condensed Medium"/>
                <a:cs typeface="Barlow Condensed Medium"/>
                <a:sym typeface="Barlow Condensed Medium"/>
              </a:rPr>
              <a:t>150</a:t>
            </a:r>
            <a:r>
              <a:rPr lang="en-US" sz="700" b="1" i="0" baseline="30000" dirty="0">
                <a:solidFill>
                  <a:schemeClr val="bg1"/>
                </a:solidFill>
                <a:latin typeface="PrudentialModern Bold SemiConde" pitchFamily="2" charset="77"/>
                <a:ea typeface="Barlow Condensed Medium"/>
                <a:cs typeface="Barlow Condensed Medium"/>
                <a:sym typeface="Barlow Condensed Medium"/>
              </a:rPr>
              <a:t>TH</a:t>
            </a:r>
            <a:r>
              <a:rPr lang="en-US" sz="700" b="1" i="0" dirty="0">
                <a:solidFill>
                  <a:schemeClr val="bg1"/>
                </a:solidFill>
                <a:latin typeface="PrudentialModern Bold SemiConde" pitchFamily="2" charset="77"/>
                <a:ea typeface="Barlow Condensed Medium"/>
                <a:cs typeface="Barlow Condensed Medium"/>
                <a:sym typeface="Barlow Condensed Medium"/>
              </a:rPr>
              <a:t> ANNIVERSARY </a:t>
            </a:r>
          </a:p>
        </p:txBody>
      </p:sp>
      <p:sp>
        <p:nvSpPr>
          <p:cNvPr id="7" name="TextBox 6">
            <a:extLst>
              <a:ext uri="{FF2B5EF4-FFF2-40B4-BE49-F238E27FC236}">
                <a16:creationId xmlns:a16="http://schemas.microsoft.com/office/drawing/2014/main" id="{5060E12A-7F0D-805F-B9DB-C78B5B88D6E6}"/>
              </a:ext>
            </a:extLst>
          </p:cNvPr>
          <p:cNvSpPr txBox="1"/>
          <p:nvPr/>
        </p:nvSpPr>
        <p:spPr>
          <a:xfrm>
            <a:off x="607633" y="6459203"/>
            <a:ext cx="6385560" cy="215444"/>
          </a:xfrm>
          <a:prstGeom prst="rect">
            <a:avLst/>
          </a:prstGeom>
          <a:noFill/>
        </p:spPr>
        <p:txBody>
          <a:bodyPr wrap="square">
            <a:spAutoFit/>
          </a:bodyPr>
          <a:lstStyle/>
          <a:p>
            <a:r>
              <a:rPr lang="en-GB" sz="800" u="none" strike="noStrike" dirty="0">
                <a:solidFill>
                  <a:srgbClr val="001F45"/>
                </a:solidFill>
                <a:effectLst/>
                <a:latin typeface="PrudentialModern Medium" pitchFamily="2" charset="77"/>
              </a:rPr>
              <a:t>1081381-00001-00</a:t>
            </a:r>
            <a:endParaRPr lang="en-US" sz="800" dirty="0">
              <a:solidFill>
                <a:srgbClr val="001F45"/>
              </a:solidFill>
              <a:latin typeface="PrudentialModern Medium" pitchFamily="2" charset="77"/>
            </a:endParaRPr>
          </a:p>
        </p:txBody>
      </p:sp>
      <p:sp>
        <p:nvSpPr>
          <p:cNvPr id="8" name="Slide Number Placeholder 2">
            <a:extLst>
              <a:ext uri="{FF2B5EF4-FFF2-40B4-BE49-F238E27FC236}">
                <a16:creationId xmlns:a16="http://schemas.microsoft.com/office/drawing/2014/main" id="{53370D29-4388-ED67-3E74-74A5FE7B4A5A}"/>
              </a:ext>
            </a:extLst>
          </p:cNvPr>
          <p:cNvSpPr txBox="1">
            <a:spLocks/>
          </p:cNvSpPr>
          <p:nvPr/>
        </p:nvSpPr>
        <p:spPr>
          <a:xfrm>
            <a:off x="10850811" y="6363803"/>
            <a:ext cx="731600" cy="5248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00000000-1234-1234-1234-123412341234}" type="slidenum">
              <a:rPr lang="en" sz="800" b="1" smtClean="0">
                <a:solidFill>
                  <a:schemeClr val="bg1"/>
                </a:solidFill>
                <a:latin typeface="PrudentialModern Bold SemiConde" pitchFamily="2" charset="77"/>
                <a:sym typeface="Barlow Condensed"/>
              </a:rPr>
              <a:pPr algn="r">
                <a:defRPr/>
              </a:pPr>
              <a:t>68</a:t>
            </a:fld>
            <a:endParaRPr lang="en" sz="800" b="1" dirty="0">
              <a:solidFill>
                <a:schemeClr val="bg1"/>
              </a:solidFill>
              <a:latin typeface="PrudentialModern Bold SemiConde" pitchFamily="2" charset="77"/>
              <a:sym typeface="Barlow Condensed"/>
            </a:endParaRPr>
          </a:p>
        </p:txBody>
      </p:sp>
      <p:sp>
        <p:nvSpPr>
          <p:cNvPr id="3" name="Rectangle 2">
            <a:extLst>
              <a:ext uri="{FF2B5EF4-FFF2-40B4-BE49-F238E27FC236}">
                <a16:creationId xmlns:a16="http://schemas.microsoft.com/office/drawing/2014/main" id="{3D478056-6DDD-3D01-FDC2-B3A82CD741EA}"/>
              </a:ext>
            </a:extLst>
          </p:cNvPr>
          <p:cNvSpPr/>
          <p:nvPr/>
        </p:nvSpPr>
        <p:spPr>
          <a:xfrm>
            <a:off x="3968785" y="638662"/>
            <a:ext cx="6633177" cy="65237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FD18595D-0D51-BC56-16B5-19DD864C8FC1}"/>
              </a:ext>
            </a:extLst>
          </p:cNvPr>
          <p:cNvSpPr/>
          <p:nvPr/>
        </p:nvSpPr>
        <p:spPr>
          <a:xfrm>
            <a:off x="3968785" y="638662"/>
            <a:ext cx="6633177" cy="2092838"/>
          </a:xfrm>
          <a:prstGeom prst="rect">
            <a:avLst/>
          </a:prstGeom>
          <a:solidFill>
            <a:srgbClr val="001F4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Google Shape;44;p8">
            <a:extLst>
              <a:ext uri="{FF2B5EF4-FFF2-40B4-BE49-F238E27FC236}">
                <a16:creationId xmlns:a16="http://schemas.microsoft.com/office/drawing/2014/main" id="{94E9B995-2D8F-69C3-2B85-E5FC0BD3E1FD}"/>
              </a:ext>
            </a:extLst>
          </p:cNvPr>
          <p:cNvSpPr txBox="1"/>
          <p:nvPr/>
        </p:nvSpPr>
        <p:spPr>
          <a:xfrm>
            <a:off x="4614847" y="1518040"/>
            <a:ext cx="2623801" cy="1038746"/>
          </a:xfrm>
          <a:prstGeom prst="rect">
            <a:avLst/>
          </a:prstGeom>
          <a:noFill/>
          <a:ln>
            <a:noFill/>
          </a:ln>
        </p:spPr>
        <p:txBody>
          <a:bodyPr spcFirstLastPara="1" wrap="square" lIns="0" tIns="0" rIns="0" bIns="0" anchor="t" anchorCtr="0">
            <a:spAutoFit/>
          </a:bodyPr>
          <a:lstStyle/>
          <a:p>
            <a:pPr marL="0" lvl="0" indent="0" algn="l" rtl="0">
              <a:lnSpc>
                <a:spcPts val="2720"/>
              </a:lnSpc>
              <a:spcBef>
                <a:spcPts val="0"/>
              </a:spcBef>
              <a:spcAft>
                <a:spcPts val="0"/>
              </a:spcAft>
              <a:buNone/>
            </a:pPr>
            <a:r>
              <a:rPr lang="en-US" sz="3200" b="1" dirty="0">
                <a:solidFill>
                  <a:schemeClr val="bg1"/>
                </a:solidFill>
                <a:latin typeface="PrudentialModern Bold SemiConde" pitchFamily="2" charset="77"/>
                <a:ea typeface="Barlow Condensed Medium"/>
                <a:cs typeface="Barlow Condensed Medium"/>
                <a:sym typeface="Barlow Condensed Medium"/>
              </a:rPr>
              <a:t>2024 </a:t>
            </a:r>
            <a:br>
              <a:rPr lang="en-US" sz="3200" b="1" dirty="0">
                <a:solidFill>
                  <a:schemeClr val="bg1"/>
                </a:solidFill>
                <a:latin typeface="PrudentialModern Bold SemiConde" pitchFamily="2" charset="77"/>
                <a:ea typeface="Barlow Condensed Medium"/>
                <a:cs typeface="Barlow Condensed Medium"/>
                <a:sym typeface="Barlow Condensed Medium"/>
              </a:rPr>
            </a:br>
            <a:r>
              <a:rPr lang="en-US" sz="3200" b="1" dirty="0">
                <a:solidFill>
                  <a:srgbClr val="0083C3"/>
                </a:solidFill>
                <a:latin typeface="PrudentialModern Bold SemiConde" pitchFamily="2" charset="77"/>
                <a:ea typeface="Barlow Condensed Medium"/>
                <a:cs typeface="Barlow Condensed Medium"/>
                <a:sym typeface="Barlow Condensed Medium"/>
              </a:rPr>
              <a:t>GLOBAL</a:t>
            </a:r>
            <a:br>
              <a:rPr lang="en-US" sz="3200" b="1" dirty="0">
                <a:solidFill>
                  <a:srgbClr val="0083C3"/>
                </a:solidFill>
                <a:latin typeface="PrudentialModern Bold SemiConde" pitchFamily="2" charset="77"/>
                <a:ea typeface="Barlow Condensed Medium"/>
                <a:cs typeface="Barlow Condensed Medium"/>
                <a:sym typeface="Barlow Condensed Medium"/>
              </a:rPr>
            </a:br>
            <a:r>
              <a:rPr lang="en-US" sz="3200" b="1" dirty="0">
                <a:solidFill>
                  <a:srgbClr val="0083C3"/>
                </a:solidFill>
                <a:latin typeface="PrudentialModern Bold SemiConde" pitchFamily="2" charset="77"/>
                <a:ea typeface="Barlow Condensed Medium"/>
                <a:cs typeface="Barlow Condensed Medium"/>
                <a:sym typeface="Barlow Condensed Medium"/>
              </a:rPr>
              <a:t>CELEBRATIONS</a:t>
            </a:r>
          </a:p>
        </p:txBody>
      </p:sp>
      <p:sp>
        <p:nvSpPr>
          <p:cNvPr id="11" name="TextBox 10">
            <a:extLst>
              <a:ext uri="{FF2B5EF4-FFF2-40B4-BE49-F238E27FC236}">
                <a16:creationId xmlns:a16="http://schemas.microsoft.com/office/drawing/2014/main" id="{2E9A67A5-F16D-FFFC-1324-F25BCC636C0E}"/>
              </a:ext>
            </a:extLst>
          </p:cNvPr>
          <p:cNvSpPr txBox="1"/>
          <p:nvPr/>
        </p:nvSpPr>
        <p:spPr>
          <a:xfrm>
            <a:off x="4524070" y="4434285"/>
            <a:ext cx="5571878" cy="1754326"/>
          </a:xfrm>
          <a:prstGeom prst="rect">
            <a:avLst/>
          </a:prstGeom>
          <a:noFill/>
        </p:spPr>
        <p:txBody>
          <a:bodyPr wrap="square">
            <a:spAutoFit/>
          </a:bodyPr>
          <a:lstStyle/>
          <a:p>
            <a:r>
              <a:rPr lang="en-GB" sz="1200" dirty="0">
                <a:solidFill>
                  <a:srgbClr val="001F45"/>
                </a:solidFill>
                <a:effectLst/>
                <a:latin typeface="PrudentialModern Medium" pitchFamily="2" charset="77"/>
              </a:rPr>
              <a:t>Dear Matt,</a:t>
            </a:r>
            <a:endParaRPr lang="en-US" sz="1200" dirty="0">
              <a:solidFill>
                <a:srgbClr val="001F45"/>
              </a:solidFill>
              <a:latin typeface="PrudentialModern Medium" pitchFamily="2" charset="77"/>
            </a:endParaRPr>
          </a:p>
          <a:p>
            <a:endParaRPr lang="en-GB" sz="1200" dirty="0">
              <a:solidFill>
                <a:srgbClr val="001F45"/>
              </a:solidFill>
              <a:effectLst/>
              <a:latin typeface="PrudentialModern Medium" pitchFamily="2" charset="77"/>
            </a:endParaRPr>
          </a:p>
          <a:p>
            <a:r>
              <a:rPr lang="en-GB" sz="1200" dirty="0">
                <a:solidFill>
                  <a:srgbClr val="001F45"/>
                </a:solidFill>
                <a:effectLst/>
                <a:latin typeface="PrudentialModern Medium" pitchFamily="2" charset="77"/>
              </a:rPr>
              <a:t>Lorem ipsum </a:t>
            </a:r>
            <a:r>
              <a:rPr lang="en-GB" sz="1200" dirty="0" err="1">
                <a:solidFill>
                  <a:srgbClr val="001F45"/>
                </a:solidFill>
                <a:effectLst/>
                <a:latin typeface="PrudentialModern Medium" pitchFamily="2" charset="77"/>
              </a:rPr>
              <a:t>dolor</a:t>
            </a:r>
            <a:r>
              <a:rPr lang="en-GB" sz="1200" dirty="0">
                <a:solidFill>
                  <a:srgbClr val="001F45"/>
                </a:solidFill>
                <a:effectLst/>
                <a:latin typeface="PrudentialModern Medium" pitchFamily="2" charset="77"/>
              </a:rPr>
              <a:t> sit </a:t>
            </a:r>
            <a:r>
              <a:rPr lang="en-GB" sz="1200" dirty="0" err="1">
                <a:solidFill>
                  <a:srgbClr val="001F45"/>
                </a:solidFill>
                <a:effectLst/>
                <a:latin typeface="PrudentialModern Medium" pitchFamily="2" charset="77"/>
              </a:rPr>
              <a:t>amet</a:t>
            </a:r>
            <a:r>
              <a:rPr lang="en-GB" sz="1200" dirty="0">
                <a:solidFill>
                  <a:srgbClr val="001F45"/>
                </a:solidFill>
                <a:effectLst/>
                <a:latin typeface="PrudentialModern Medium" pitchFamily="2" charset="77"/>
              </a:rPr>
              <a:t>, </a:t>
            </a:r>
            <a:r>
              <a:rPr lang="en-GB" sz="1200" dirty="0" err="1">
                <a:solidFill>
                  <a:srgbClr val="001F45"/>
                </a:solidFill>
                <a:effectLst/>
                <a:latin typeface="PrudentialModern Medium" pitchFamily="2" charset="77"/>
              </a:rPr>
              <a:t>consectetur</a:t>
            </a:r>
            <a:r>
              <a:rPr lang="en-GB" sz="1200" dirty="0">
                <a:solidFill>
                  <a:srgbClr val="001F45"/>
                </a:solidFill>
                <a:effectLst/>
                <a:latin typeface="PrudentialModern Medium" pitchFamily="2" charset="77"/>
              </a:rPr>
              <a:t> </a:t>
            </a:r>
            <a:r>
              <a:rPr lang="en-GB" sz="1200" dirty="0" err="1">
                <a:solidFill>
                  <a:srgbClr val="001F45"/>
                </a:solidFill>
                <a:effectLst/>
                <a:latin typeface="PrudentialModern Medium" pitchFamily="2" charset="77"/>
              </a:rPr>
              <a:t>adipiscing</a:t>
            </a:r>
            <a:r>
              <a:rPr lang="en-GB" sz="1200" dirty="0">
                <a:solidFill>
                  <a:srgbClr val="001F45"/>
                </a:solidFill>
                <a:effectLst/>
                <a:latin typeface="PrudentialModern Medium" pitchFamily="2" charset="77"/>
              </a:rPr>
              <a:t> </a:t>
            </a:r>
            <a:r>
              <a:rPr lang="en-GB" sz="1200" dirty="0" err="1">
                <a:solidFill>
                  <a:srgbClr val="001F45"/>
                </a:solidFill>
                <a:effectLst/>
                <a:latin typeface="PrudentialModern Medium" pitchFamily="2" charset="77"/>
              </a:rPr>
              <a:t>elit</a:t>
            </a:r>
            <a:r>
              <a:rPr lang="en-GB" sz="1200" dirty="0">
                <a:solidFill>
                  <a:srgbClr val="001F45"/>
                </a:solidFill>
                <a:effectLst/>
                <a:latin typeface="PrudentialModern Medium" pitchFamily="2" charset="77"/>
              </a:rPr>
              <a:t>, </a:t>
            </a:r>
            <a:r>
              <a:rPr lang="en-GB" sz="1200" dirty="0" err="1">
                <a:solidFill>
                  <a:srgbClr val="001F45"/>
                </a:solidFill>
                <a:effectLst/>
                <a:latin typeface="PrudentialModern Medium" pitchFamily="2" charset="77"/>
              </a:rPr>
              <a:t>sed</a:t>
            </a:r>
            <a:r>
              <a:rPr lang="en-GB" sz="1200" dirty="0">
                <a:solidFill>
                  <a:srgbClr val="001F45"/>
                </a:solidFill>
                <a:effectLst/>
                <a:latin typeface="PrudentialModern Medium" pitchFamily="2" charset="77"/>
              </a:rPr>
              <a:t> do </a:t>
            </a:r>
            <a:r>
              <a:rPr lang="en-GB" sz="1200" dirty="0" err="1">
                <a:solidFill>
                  <a:srgbClr val="001F45"/>
                </a:solidFill>
                <a:effectLst/>
                <a:latin typeface="PrudentialModern Medium" pitchFamily="2" charset="77"/>
              </a:rPr>
              <a:t>eiusmod</a:t>
            </a:r>
            <a:r>
              <a:rPr lang="en-GB" sz="1200" dirty="0">
                <a:solidFill>
                  <a:srgbClr val="001F45"/>
                </a:solidFill>
                <a:effectLst/>
                <a:latin typeface="PrudentialModern Medium" pitchFamily="2" charset="77"/>
              </a:rPr>
              <a:t> </a:t>
            </a:r>
            <a:r>
              <a:rPr lang="en-GB" sz="1200" dirty="0" err="1">
                <a:solidFill>
                  <a:srgbClr val="001F45"/>
                </a:solidFill>
                <a:effectLst/>
                <a:latin typeface="PrudentialModern Medium" pitchFamily="2" charset="77"/>
              </a:rPr>
              <a:t>tempor</a:t>
            </a:r>
            <a:r>
              <a:rPr lang="en-GB" sz="1200" dirty="0">
                <a:solidFill>
                  <a:srgbClr val="001F45"/>
                </a:solidFill>
                <a:effectLst/>
                <a:latin typeface="PrudentialModern Medium" pitchFamily="2" charset="77"/>
              </a:rPr>
              <a:t> </a:t>
            </a:r>
            <a:r>
              <a:rPr lang="en-GB" sz="1200" dirty="0" err="1">
                <a:solidFill>
                  <a:srgbClr val="001F45"/>
                </a:solidFill>
                <a:effectLst/>
                <a:latin typeface="PrudentialModern Medium" pitchFamily="2" charset="77"/>
              </a:rPr>
              <a:t>incididunt</a:t>
            </a:r>
            <a:r>
              <a:rPr lang="en-GB" sz="1200" dirty="0">
                <a:solidFill>
                  <a:srgbClr val="001F45"/>
                </a:solidFill>
                <a:effectLst/>
                <a:latin typeface="PrudentialModern Medium" pitchFamily="2" charset="77"/>
              </a:rPr>
              <a:t> </a:t>
            </a:r>
            <a:r>
              <a:rPr lang="en-GB" sz="1200" dirty="0" err="1">
                <a:solidFill>
                  <a:srgbClr val="001F45"/>
                </a:solidFill>
                <a:effectLst/>
                <a:latin typeface="PrudentialModern Medium" pitchFamily="2" charset="77"/>
              </a:rPr>
              <a:t>ut</a:t>
            </a:r>
            <a:r>
              <a:rPr lang="en-GB" sz="1200" dirty="0">
                <a:solidFill>
                  <a:srgbClr val="001F45"/>
                </a:solidFill>
                <a:effectLst/>
                <a:latin typeface="PrudentialModern Medium" pitchFamily="2" charset="77"/>
              </a:rPr>
              <a:t> labore et dolore magna </a:t>
            </a:r>
            <a:r>
              <a:rPr lang="en-GB" sz="1200" dirty="0" err="1">
                <a:solidFill>
                  <a:srgbClr val="001F45"/>
                </a:solidFill>
                <a:effectLst/>
                <a:latin typeface="PrudentialModern Medium" pitchFamily="2" charset="77"/>
              </a:rPr>
              <a:t>aliqua</a:t>
            </a:r>
            <a:r>
              <a:rPr lang="en-GB" sz="1200" dirty="0">
                <a:solidFill>
                  <a:srgbClr val="001F45"/>
                </a:solidFill>
                <a:effectLst/>
                <a:latin typeface="PrudentialModern Medium" pitchFamily="2" charset="77"/>
              </a:rPr>
              <a:t>. Ut </a:t>
            </a:r>
            <a:r>
              <a:rPr lang="en-GB" sz="1200" dirty="0" err="1">
                <a:solidFill>
                  <a:srgbClr val="001F45"/>
                </a:solidFill>
                <a:effectLst/>
                <a:latin typeface="PrudentialModern Medium" pitchFamily="2" charset="77"/>
              </a:rPr>
              <a:t>enim</a:t>
            </a:r>
            <a:r>
              <a:rPr lang="en-GB" sz="1200" dirty="0">
                <a:solidFill>
                  <a:srgbClr val="001F45"/>
                </a:solidFill>
                <a:effectLst/>
                <a:latin typeface="PrudentialModern Medium" pitchFamily="2" charset="77"/>
              </a:rPr>
              <a:t> ad minim </a:t>
            </a:r>
            <a:r>
              <a:rPr lang="en-GB" sz="1200" dirty="0" err="1">
                <a:solidFill>
                  <a:srgbClr val="001F45"/>
                </a:solidFill>
                <a:effectLst/>
                <a:latin typeface="PrudentialModern Medium" pitchFamily="2" charset="77"/>
              </a:rPr>
              <a:t>veniam</a:t>
            </a:r>
            <a:r>
              <a:rPr lang="en-GB" sz="1200" dirty="0">
                <a:solidFill>
                  <a:srgbClr val="001F45"/>
                </a:solidFill>
                <a:effectLst/>
                <a:latin typeface="PrudentialModern Medium" pitchFamily="2" charset="77"/>
              </a:rPr>
              <a:t>, </a:t>
            </a:r>
            <a:r>
              <a:rPr lang="en-GB" sz="1200" dirty="0" err="1">
                <a:solidFill>
                  <a:srgbClr val="001F45"/>
                </a:solidFill>
                <a:effectLst/>
                <a:latin typeface="PrudentialModern Medium" pitchFamily="2" charset="77"/>
              </a:rPr>
              <a:t>quis</a:t>
            </a:r>
            <a:r>
              <a:rPr lang="en-GB" sz="1200" dirty="0">
                <a:solidFill>
                  <a:srgbClr val="001F45"/>
                </a:solidFill>
                <a:effectLst/>
                <a:latin typeface="PrudentialModern Medium" pitchFamily="2" charset="77"/>
              </a:rPr>
              <a:t> </a:t>
            </a:r>
            <a:r>
              <a:rPr lang="en-GB" sz="1200" dirty="0" err="1">
                <a:solidFill>
                  <a:srgbClr val="001F45"/>
                </a:solidFill>
                <a:effectLst/>
                <a:latin typeface="PrudentialModern Medium" pitchFamily="2" charset="77"/>
              </a:rPr>
              <a:t>nostrud</a:t>
            </a:r>
            <a:r>
              <a:rPr lang="en-GB" sz="1200" dirty="0">
                <a:solidFill>
                  <a:srgbClr val="001F45"/>
                </a:solidFill>
                <a:effectLst/>
                <a:latin typeface="PrudentialModern Medium" pitchFamily="2" charset="77"/>
              </a:rPr>
              <a:t> exercitation </a:t>
            </a:r>
            <a:r>
              <a:rPr lang="en-GB" sz="1200" dirty="0" err="1">
                <a:solidFill>
                  <a:srgbClr val="001F45"/>
                </a:solidFill>
                <a:effectLst/>
                <a:latin typeface="PrudentialModern Medium" pitchFamily="2" charset="77"/>
              </a:rPr>
              <a:t>ullamco</a:t>
            </a:r>
            <a:r>
              <a:rPr lang="en-GB" sz="1200" dirty="0">
                <a:solidFill>
                  <a:srgbClr val="001F45"/>
                </a:solidFill>
                <a:effectLst/>
                <a:latin typeface="PrudentialModern Medium" pitchFamily="2" charset="77"/>
              </a:rPr>
              <a:t> </a:t>
            </a:r>
            <a:r>
              <a:rPr lang="en-GB" sz="1200" dirty="0" err="1">
                <a:solidFill>
                  <a:srgbClr val="001F45"/>
                </a:solidFill>
                <a:effectLst/>
                <a:latin typeface="PrudentialModern Medium" pitchFamily="2" charset="77"/>
              </a:rPr>
              <a:t>laboris</a:t>
            </a:r>
            <a:r>
              <a:rPr lang="en-GB" sz="1200" dirty="0">
                <a:solidFill>
                  <a:srgbClr val="001F45"/>
                </a:solidFill>
                <a:effectLst/>
                <a:latin typeface="PrudentialModern Medium" pitchFamily="2" charset="77"/>
              </a:rPr>
              <a:t> nisi </a:t>
            </a:r>
            <a:r>
              <a:rPr lang="en-GB" sz="1200" dirty="0" err="1">
                <a:solidFill>
                  <a:srgbClr val="001F45"/>
                </a:solidFill>
                <a:effectLst/>
                <a:latin typeface="PrudentialModern Medium" pitchFamily="2" charset="77"/>
              </a:rPr>
              <a:t>ut</a:t>
            </a:r>
            <a:r>
              <a:rPr lang="en-GB" sz="1200" dirty="0">
                <a:solidFill>
                  <a:srgbClr val="001F45"/>
                </a:solidFill>
                <a:effectLst/>
                <a:latin typeface="PrudentialModern Medium" pitchFamily="2" charset="77"/>
              </a:rPr>
              <a:t> </a:t>
            </a:r>
            <a:r>
              <a:rPr lang="en-GB" sz="1200" dirty="0" err="1">
                <a:solidFill>
                  <a:srgbClr val="001F45"/>
                </a:solidFill>
                <a:effectLst/>
                <a:latin typeface="PrudentialModern Medium" pitchFamily="2" charset="77"/>
              </a:rPr>
              <a:t>aliquip</a:t>
            </a:r>
            <a:r>
              <a:rPr lang="en-GB" sz="1200" dirty="0">
                <a:solidFill>
                  <a:srgbClr val="001F45"/>
                </a:solidFill>
                <a:effectLst/>
                <a:latin typeface="PrudentialModern Medium" pitchFamily="2" charset="77"/>
              </a:rPr>
              <a:t> ex </a:t>
            </a:r>
            <a:r>
              <a:rPr lang="en-GB" sz="1200" dirty="0" err="1">
                <a:solidFill>
                  <a:srgbClr val="001F45"/>
                </a:solidFill>
                <a:effectLst/>
                <a:latin typeface="PrudentialModern Medium" pitchFamily="2" charset="77"/>
              </a:rPr>
              <a:t>ea</a:t>
            </a:r>
            <a:r>
              <a:rPr lang="en-GB" sz="1200" dirty="0">
                <a:solidFill>
                  <a:srgbClr val="001F45"/>
                </a:solidFill>
                <a:effectLst/>
                <a:latin typeface="PrudentialModern Medium" pitchFamily="2" charset="77"/>
              </a:rPr>
              <a:t> </a:t>
            </a:r>
            <a:r>
              <a:rPr lang="en-GB" sz="1200" dirty="0" err="1">
                <a:solidFill>
                  <a:srgbClr val="001F45"/>
                </a:solidFill>
                <a:effectLst/>
                <a:latin typeface="PrudentialModern Medium" pitchFamily="2" charset="77"/>
              </a:rPr>
              <a:t>commodo</a:t>
            </a:r>
            <a:r>
              <a:rPr lang="en-GB" sz="1200" dirty="0">
                <a:solidFill>
                  <a:srgbClr val="001F45"/>
                </a:solidFill>
                <a:effectLst/>
                <a:latin typeface="PrudentialModern Medium" pitchFamily="2" charset="77"/>
              </a:rPr>
              <a:t> </a:t>
            </a:r>
            <a:r>
              <a:rPr lang="en-GB" sz="1200" dirty="0" err="1">
                <a:solidFill>
                  <a:srgbClr val="001F45"/>
                </a:solidFill>
                <a:effectLst/>
                <a:latin typeface="PrudentialModern Medium" pitchFamily="2" charset="77"/>
              </a:rPr>
              <a:t>consequat</a:t>
            </a:r>
            <a:r>
              <a:rPr lang="en-GB" sz="1200" dirty="0">
                <a:solidFill>
                  <a:srgbClr val="001F45"/>
                </a:solidFill>
                <a:effectLst/>
                <a:latin typeface="PrudentialModern Medium" pitchFamily="2" charset="77"/>
              </a:rPr>
              <a:t>. </a:t>
            </a:r>
          </a:p>
          <a:p>
            <a:endParaRPr lang="en-GB" sz="1200" dirty="0">
              <a:solidFill>
                <a:srgbClr val="001F45"/>
              </a:solidFill>
              <a:latin typeface="PrudentialModern Medium" pitchFamily="2" charset="77"/>
            </a:endParaRPr>
          </a:p>
          <a:p>
            <a:r>
              <a:rPr lang="en-GB" sz="1200" dirty="0">
                <a:solidFill>
                  <a:srgbClr val="001F45"/>
                </a:solidFill>
                <a:effectLst/>
                <a:latin typeface="PrudentialModern Medium" pitchFamily="2" charset="77"/>
              </a:rPr>
              <a:t>Duis </a:t>
            </a:r>
            <a:r>
              <a:rPr lang="en-GB" sz="1200" dirty="0" err="1">
                <a:solidFill>
                  <a:srgbClr val="001F45"/>
                </a:solidFill>
                <a:effectLst/>
                <a:latin typeface="PrudentialModern Medium" pitchFamily="2" charset="77"/>
              </a:rPr>
              <a:t>aute</a:t>
            </a:r>
            <a:r>
              <a:rPr lang="en-GB" sz="1200" dirty="0">
                <a:solidFill>
                  <a:srgbClr val="001F45"/>
                </a:solidFill>
                <a:effectLst/>
                <a:latin typeface="PrudentialModern Medium" pitchFamily="2" charset="77"/>
              </a:rPr>
              <a:t> </a:t>
            </a:r>
            <a:r>
              <a:rPr lang="en-GB" sz="1200" dirty="0" err="1">
                <a:solidFill>
                  <a:srgbClr val="001F45"/>
                </a:solidFill>
                <a:effectLst/>
                <a:latin typeface="PrudentialModern Medium" pitchFamily="2" charset="77"/>
              </a:rPr>
              <a:t>irure</a:t>
            </a:r>
            <a:r>
              <a:rPr lang="en-GB" sz="1200" dirty="0">
                <a:solidFill>
                  <a:srgbClr val="001F45"/>
                </a:solidFill>
                <a:effectLst/>
                <a:latin typeface="PrudentialModern Medium" pitchFamily="2" charset="77"/>
              </a:rPr>
              <a:t> </a:t>
            </a:r>
            <a:r>
              <a:rPr lang="en-GB" sz="1200" dirty="0" err="1">
                <a:solidFill>
                  <a:srgbClr val="001F45"/>
                </a:solidFill>
                <a:effectLst/>
                <a:latin typeface="PrudentialModern Medium" pitchFamily="2" charset="77"/>
              </a:rPr>
              <a:t>dolor</a:t>
            </a:r>
            <a:r>
              <a:rPr lang="en-GB" sz="1200" dirty="0">
                <a:solidFill>
                  <a:srgbClr val="001F45"/>
                </a:solidFill>
                <a:effectLst/>
                <a:latin typeface="PrudentialModern Medium" pitchFamily="2" charset="77"/>
              </a:rPr>
              <a:t> in </a:t>
            </a:r>
            <a:r>
              <a:rPr lang="en-GB" sz="1200" dirty="0" err="1">
                <a:solidFill>
                  <a:srgbClr val="001F45"/>
                </a:solidFill>
                <a:effectLst/>
                <a:latin typeface="PrudentialModern Medium" pitchFamily="2" charset="77"/>
              </a:rPr>
              <a:t>reprehenderit</a:t>
            </a:r>
            <a:r>
              <a:rPr lang="en-GB" sz="1200" dirty="0">
                <a:solidFill>
                  <a:srgbClr val="001F45"/>
                </a:solidFill>
                <a:effectLst/>
                <a:latin typeface="PrudentialModern Medium" pitchFamily="2" charset="77"/>
              </a:rPr>
              <a:t> in </a:t>
            </a:r>
            <a:r>
              <a:rPr lang="en-GB" sz="1200" dirty="0" err="1">
                <a:solidFill>
                  <a:srgbClr val="001F45"/>
                </a:solidFill>
                <a:effectLst/>
                <a:latin typeface="PrudentialModern Medium" pitchFamily="2" charset="77"/>
              </a:rPr>
              <a:t>voluptate</a:t>
            </a:r>
            <a:r>
              <a:rPr lang="en-GB" sz="1200" dirty="0">
                <a:solidFill>
                  <a:srgbClr val="001F45"/>
                </a:solidFill>
                <a:effectLst/>
                <a:latin typeface="PrudentialModern Medium" pitchFamily="2" charset="77"/>
              </a:rPr>
              <a:t> </a:t>
            </a:r>
            <a:r>
              <a:rPr lang="en-GB" sz="1200" dirty="0" err="1">
                <a:solidFill>
                  <a:srgbClr val="001F45"/>
                </a:solidFill>
                <a:effectLst/>
                <a:latin typeface="PrudentialModern Medium" pitchFamily="2" charset="77"/>
              </a:rPr>
              <a:t>velit</a:t>
            </a:r>
            <a:r>
              <a:rPr lang="en-GB" sz="1200" dirty="0">
                <a:solidFill>
                  <a:srgbClr val="001F45"/>
                </a:solidFill>
                <a:effectLst/>
                <a:latin typeface="PrudentialModern Medium" pitchFamily="2" charset="77"/>
              </a:rPr>
              <a:t> </a:t>
            </a:r>
            <a:r>
              <a:rPr lang="en-GB" sz="1200" dirty="0" err="1">
                <a:solidFill>
                  <a:srgbClr val="001F45"/>
                </a:solidFill>
                <a:effectLst/>
                <a:latin typeface="PrudentialModern Medium" pitchFamily="2" charset="77"/>
              </a:rPr>
              <a:t>esse</a:t>
            </a:r>
            <a:r>
              <a:rPr lang="en-GB" sz="1200" dirty="0">
                <a:solidFill>
                  <a:srgbClr val="001F45"/>
                </a:solidFill>
                <a:effectLst/>
                <a:latin typeface="PrudentialModern Medium" pitchFamily="2" charset="77"/>
              </a:rPr>
              <a:t> </a:t>
            </a:r>
            <a:r>
              <a:rPr lang="en-GB" sz="1200" dirty="0" err="1">
                <a:solidFill>
                  <a:srgbClr val="001F45"/>
                </a:solidFill>
                <a:effectLst/>
                <a:latin typeface="PrudentialModern Medium" pitchFamily="2" charset="77"/>
              </a:rPr>
              <a:t>cillum</a:t>
            </a:r>
            <a:r>
              <a:rPr lang="en-GB" sz="1200" dirty="0">
                <a:solidFill>
                  <a:srgbClr val="001F45"/>
                </a:solidFill>
                <a:effectLst/>
                <a:latin typeface="PrudentialModern Medium" pitchFamily="2" charset="77"/>
              </a:rPr>
              <a:t> dolore </a:t>
            </a:r>
            <a:r>
              <a:rPr lang="en-GB" sz="1200" dirty="0" err="1">
                <a:solidFill>
                  <a:srgbClr val="001F45"/>
                </a:solidFill>
                <a:effectLst/>
                <a:latin typeface="PrudentialModern Medium" pitchFamily="2" charset="77"/>
              </a:rPr>
              <a:t>eu</a:t>
            </a:r>
            <a:r>
              <a:rPr lang="en-GB" sz="1200" dirty="0">
                <a:solidFill>
                  <a:srgbClr val="001F45"/>
                </a:solidFill>
                <a:effectLst/>
                <a:latin typeface="PrudentialModern Medium" pitchFamily="2" charset="77"/>
              </a:rPr>
              <a:t> </a:t>
            </a:r>
            <a:r>
              <a:rPr lang="en-GB" sz="1200" dirty="0" err="1">
                <a:solidFill>
                  <a:srgbClr val="001F45"/>
                </a:solidFill>
                <a:effectLst/>
                <a:latin typeface="PrudentialModern Medium" pitchFamily="2" charset="77"/>
              </a:rPr>
              <a:t>fugiat</a:t>
            </a:r>
            <a:r>
              <a:rPr lang="en-GB" sz="1200" dirty="0">
                <a:solidFill>
                  <a:srgbClr val="001F45"/>
                </a:solidFill>
                <a:effectLst/>
                <a:latin typeface="PrudentialModern Medium" pitchFamily="2" charset="77"/>
              </a:rPr>
              <a:t> </a:t>
            </a:r>
            <a:r>
              <a:rPr lang="en-GB" sz="1200" dirty="0" err="1">
                <a:solidFill>
                  <a:srgbClr val="001F45"/>
                </a:solidFill>
                <a:effectLst/>
                <a:latin typeface="PrudentialModern Medium" pitchFamily="2" charset="77"/>
              </a:rPr>
              <a:t>nulla</a:t>
            </a:r>
            <a:r>
              <a:rPr lang="en-GB" sz="1200" dirty="0">
                <a:solidFill>
                  <a:srgbClr val="001F45"/>
                </a:solidFill>
                <a:effectLst/>
                <a:latin typeface="PrudentialModern Medium" pitchFamily="2" charset="77"/>
              </a:rPr>
              <a:t> </a:t>
            </a:r>
            <a:r>
              <a:rPr lang="en-GB" sz="1200" dirty="0" err="1">
                <a:solidFill>
                  <a:srgbClr val="001F45"/>
                </a:solidFill>
                <a:effectLst/>
                <a:latin typeface="PrudentialModern Medium" pitchFamily="2" charset="77"/>
              </a:rPr>
              <a:t>pariatur</a:t>
            </a:r>
            <a:r>
              <a:rPr lang="en-GB" sz="1200" dirty="0">
                <a:solidFill>
                  <a:srgbClr val="001F45"/>
                </a:solidFill>
                <a:effectLst/>
                <a:latin typeface="PrudentialModern Medium" pitchFamily="2" charset="77"/>
              </a:rPr>
              <a:t>. </a:t>
            </a:r>
            <a:r>
              <a:rPr lang="en-GB" sz="1200" dirty="0" err="1">
                <a:solidFill>
                  <a:srgbClr val="001F45"/>
                </a:solidFill>
                <a:effectLst/>
                <a:latin typeface="PrudentialModern Medium" pitchFamily="2" charset="77"/>
              </a:rPr>
              <a:t>Excepteur</a:t>
            </a:r>
            <a:r>
              <a:rPr lang="en-GB" sz="1200" dirty="0">
                <a:solidFill>
                  <a:srgbClr val="001F45"/>
                </a:solidFill>
                <a:effectLst/>
                <a:latin typeface="PrudentialModern Medium" pitchFamily="2" charset="77"/>
              </a:rPr>
              <a:t> </a:t>
            </a:r>
            <a:r>
              <a:rPr lang="en-GB" sz="1200" dirty="0" err="1">
                <a:solidFill>
                  <a:srgbClr val="001F45"/>
                </a:solidFill>
                <a:effectLst/>
                <a:latin typeface="PrudentialModern Medium" pitchFamily="2" charset="77"/>
              </a:rPr>
              <a:t>sint</a:t>
            </a:r>
            <a:r>
              <a:rPr lang="en-GB" sz="1200" dirty="0">
                <a:solidFill>
                  <a:srgbClr val="001F45"/>
                </a:solidFill>
                <a:effectLst/>
                <a:latin typeface="PrudentialModern Medium" pitchFamily="2" charset="77"/>
              </a:rPr>
              <a:t> </a:t>
            </a:r>
            <a:r>
              <a:rPr lang="en-GB" sz="1200" dirty="0" err="1">
                <a:solidFill>
                  <a:srgbClr val="001F45"/>
                </a:solidFill>
                <a:effectLst/>
                <a:latin typeface="PrudentialModern Medium" pitchFamily="2" charset="77"/>
              </a:rPr>
              <a:t>occaecat</a:t>
            </a:r>
            <a:r>
              <a:rPr lang="en-GB" sz="1200" dirty="0">
                <a:solidFill>
                  <a:srgbClr val="001F45"/>
                </a:solidFill>
                <a:effectLst/>
                <a:latin typeface="PrudentialModern Medium" pitchFamily="2" charset="77"/>
              </a:rPr>
              <a:t> </a:t>
            </a:r>
            <a:r>
              <a:rPr lang="en-GB" sz="1200" dirty="0" err="1">
                <a:solidFill>
                  <a:srgbClr val="001F45"/>
                </a:solidFill>
                <a:effectLst/>
                <a:latin typeface="PrudentialModern Medium" pitchFamily="2" charset="77"/>
              </a:rPr>
              <a:t>cupidatat</a:t>
            </a:r>
            <a:r>
              <a:rPr lang="en-GB" sz="1200" dirty="0">
                <a:solidFill>
                  <a:srgbClr val="001F45"/>
                </a:solidFill>
                <a:effectLst/>
                <a:latin typeface="PrudentialModern Medium" pitchFamily="2" charset="77"/>
              </a:rPr>
              <a:t> non </a:t>
            </a:r>
            <a:r>
              <a:rPr lang="en-GB" sz="1200" dirty="0" err="1">
                <a:solidFill>
                  <a:srgbClr val="001F45"/>
                </a:solidFill>
                <a:effectLst/>
                <a:latin typeface="PrudentialModern Medium" pitchFamily="2" charset="77"/>
              </a:rPr>
              <a:t>proident</a:t>
            </a:r>
            <a:r>
              <a:rPr lang="en-GB" sz="1200" dirty="0">
                <a:solidFill>
                  <a:srgbClr val="001F45"/>
                </a:solidFill>
                <a:effectLst/>
                <a:latin typeface="PrudentialModern Medium" pitchFamily="2" charset="77"/>
              </a:rPr>
              <a:t>, sunt in culpa qui </a:t>
            </a:r>
            <a:r>
              <a:rPr lang="en-GB" sz="1200" dirty="0" err="1">
                <a:solidFill>
                  <a:srgbClr val="001F45"/>
                </a:solidFill>
                <a:effectLst/>
                <a:latin typeface="PrudentialModern Medium" pitchFamily="2" charset="77"/>
              </a:rPr>
              <a:t>officia</a:t>
            </a:r>
            <a:r>
              <a:rPr lang="en-GB" sz="1200" dirty="0">
                <a:solidFill>
                  <a:srgbClr val="001F45"/>
                </a:solidFill>
                <a:effectLst/>
                <a:latin typeface="PrudentialModern Medium" pitchFamily="2" charset="77"/>
              </a:rPr>
              <a:t> </a:t>
            </a:r>
            <a:r>
              <a:rPr lang="en-GB" sz="1200" dirty="0" err="1">
                <a:solidFill>
                  <a:srgbClr val="001F45"/>
                </a:solidFill>
                <a:effectLst/>
                <a:latin typeface="PrudentialModern Medium" pitchFamily="2" charset="77"/>
              </a:rPr>
              <a:t>deserunt</a:t>
            </a:r>
            <a:r>
              <a:rPr lang="en-GB" sz="1200" dirty="0">
                <a:solidFill>
                  <a:srgbClr val="001F45"/>
                </a:solidFill>
                <a:effectLst/>
                <a:latin typeface="PrudentialModern Medium" pitchFamily="2" charset="77"/>
              </a:rPr>
              <a:t> </a:t>
            </a:r>
            <a:r>
              <a:rPr lang="en-GB" sz="1200" dirty="0" err="1">
                <a:solidFill>
                  <a:srgbClr val="001F45"/>
                </a:solidFill>
                <a:effectLst/>
                <a:latin typeface="PrudentialModern Medium" pitchFamily="2" charset="77"/>
              </a:rPr>
              <a:t>mollit</a:t>
            </a:r>
            <a:r>
              <a:rPr lang="en-GB" sz="1200" dirty="0">
                <a:solidFill>
                  <a:srgbClr val="001F45"/>
                </a:solidFill>
                <a:effectLst/>
                <a:latin typeface="PrudentialModern Medium" pitchFamily="2" charset="77"/>
              </a:rPr>
              <a:t> </a:t>
            </a:r>
            <a:r>
              <a:rPr lang="en-GB" sz="1200" dirty="0" err="1">
                <a:solidFill>
                  <a:srgbClr val="001F45"/>
                </a:solidFill>
                <a:effectLst/>
                <a:latin typeface="PrudentialModern Medium" pitchFamily="2" charset="77"/>
              </a:rPr>
              <a:t>anim</a:t>
            </a:r>
            <a:r>
              <a:rPr lang="en-GB" sz="1200" dirty="0">
                <a:solidFill>
                  <a:srgbClr val="001F45"/>
                </a:solidFill>
                <a:effectLst/>
                <a:latin typeface="PrudentialModern Medium" pitchFamily="2" charset="77"/>
              </a:rPr>
              <a:t> id </a:t>
            </a:r>
            <a:r>
              <a:rPr lang="en-GB" sz="1200" dirty="0" err="1">
                <a:solidFill>
                  <a:srgbClr val="001F45"/>
                </a:solidFill>
                <a:effectLst/>
                <a:latin typeface="PrudentialModern Medium" pitchFamily="2" charset="77"/>
              </a:rPr>
              <a:t>est</a:t>
            </a:r>
            <a:r>
              <a:rPr lang="en-GB" sz="1200" dirty="0">
                <a:solidFill>
                  <a:srgbClr val="001F45"/>
                </a:solidFill>
                <a:effectLst/>
                <a:latin typeface="PrudentialModern Medium" pitchFamily="2" charset="77"/>
              </a:rPr>
              <a:t> </a:t>
            </a:r>
            <a:r>
              <a:rPr lang="en-GB" sz="1200" dirty="0" err="1">
                <a:solidFill>
                  <a:srgbClr val="001F45"/>
                </a:solidFill>
                <a:effectLst/>
                <a:latin typeface="PrudentialModern Medium" pitchFamily="2" charset="77"/>
              </a:rPr>
              <a:t>laborum</a:t>
            </a:r>
            <a:r>
              <a:rPr lang="en-GB" sz="1200" dirty="0">
                <a:solidFill>
                  <a:srgbClr val="001F45"/>
                </a:solidFill>
                <a:effectLst/>
                <a:latin typeface="PrudentialModern Medium" pitchFamily="2" charset="77"/>
              </a:rPr>
              <a:t>.</a:t>
            </a:r>
            <a:endParaRPr lang="en-US" sz="1200" dirty="0">
              <a:solidFill>
                <a:srgbClr val="001F45"/>
              </a:solidFill>
              <a:latin typeface="PrudentialModern Medium" pitchFamily="2" charset="77"/>
            </a:endParaRPr>
          </a:p>
        </p:txBody>
      </p:sp>
      <p:sp>
        <p:nvSpPr>
          <p:cNvPr id="12" name="Google Shape;44;p8">
            <a:extLst>
              <a:ext uri="{FF2B5EF4-FFF2-40B4-BE49-F238E27FC236}">
                <a16:creationId xmlns:a16="http://schemas.microsoft.com/office/drawing/2014/main" id="{575FF530-3C01-ED19-01EC-C09A9FA17EBE}"/>
              </a:ext>
            </a:extLst>
          </p:cNvPr>
          <p:cNvSpPr txBox="1"/>
          <p:nvPr/>
        </p:nvSpPr>
        <p:spPr>
          <a:xfrm>
            <a:off x="4629202" y="2967835"/>
            <a:ext cx="4825350" cy="654025"/>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ts val="1520"/>
              </a:lnSpc>
              <a:spcBef>
                <a:spcPts val="0"/>
              </a:spcBef>
              <a:spcAft>
                <a:spcPts val="600"/>
              </a:spcAft>
              <a:buClrTx/>
              <a:buSzTx/>
              <a:buFontTx/>
              <a:buNone/>
              <a:tabLst/>
              <a:defRPr/>
            </a:pPr>
            <a:r>
              <a:rPr kumimoji="0" lang="en-US" sz="1600" b="1" u="none" strike="noStrike" kern="1200" cap="none" spc="0" normalizeH="0" baseline="0" noProof="0" dirty="0">
                <a:ln>
                  <a:noFill/>
                </a:ln>
                <a:solidFill>
                  <a:srgbClr val="0083C3"/>
                </a:solidFill>
                <a:effectLst/>
                <a:uLnTx/>
                <a:uFillTx/>
                <a:latin typeface="PrudentialModern Bold SemiConde" pitchFamily="2" charset="77"/>
                <a:cs typeface="Arial"/>
                <a:sym typeface="Arial"/>
              </a:rPr>
              <a:t>FOR 150 YEARS, </a:t>
            </a:r>
            <a:r>
              <a:rPr kumimoji="0" lang="en-US" sz="1600" b="1" u="none" strike="noStrike" kern="1200" cap="none" spc="0" normalizeH="0" baseline="0" noProof="0" dirty="0">
                <a:ln>
                  <a:noFill/>
                </a:ln>
                <a:solidFill>
                  <a:srgbClr val="001F45"/>
                </a:solidFill>
                <a:effectLst/>
                <a:uLnTx/>
                <a:uFillTx/>
                <a:latin typeface="PrudentialModern Bold SemiConde" pitchFamily="2" charset="77"/>
                <a:cs typeface="Arial"/>
                <a:sym typeface="Arial"/>
              </a:rPr>
              <a:t>PRUDENTIAL HAS BEEN THE ROCK FOR FINANCIAL SECURITY, BREAKING DOWN BARRIERS, AND OPENING DOORS TO GROWTH FOR ALL. </a:t>
            </a:r>
          </a:p>
        </p:txBody>
      </p:sp>
      <p:sp>
        <p:nvSpPr>
          <p:cNvPr id="13" name="Rectangle 12">
            <a:extLst>
              <a:ext uri="{FF2B5EF4-FFF2-40B4-BE49-F238E27FC236}">
                <a16:creationId xmlns:a16="http://schemas.microsoft.com/office/drawing/2014/main" id="{61DA3685-EC0D-28E4-0C00-D4DAB282C50D}"/>
              </a:ext>
            </a:extLst>
          </p:cNvPr>
          <p:cNvSpPr/>
          <p:nvPr/>
        </p:nvSpPr>
        <p:spPr>
          <a:xfrm>
            <a:off x="4629202" y="3720417"/>
            <a:ext cx="1581998" cy="318093"/>
          </a:xfrm>
          <a:prstGeom prst="rect">
            <a:avLst/>
          </a:prstGeom>
          <a:solidFill>
            <a:srgbClr val="12D6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Google Shape;44;p8">
            <a:extLst>
              <a:ext uri="{FF2B5EF4-FFF2-40B4-BE49-F238E27FC236}">
                <a16:creationId xmlns:a16="http://schemas.microsoft.com/office/drawing/2014/main" id="{79A0261A-5F5F-A188-E4A1-B47ADCED19F7}"/>
              </a:ext>
            </a:extLst>
          </p:cNvPr>
          <p:cNvSpPr txBox="1"/>
          <p:nvPr/>
        </p:nvSpPr>
        <p:spPr>
          <a:xfrm>
            <a:off x="4783030" y="3783494"/>
            <a:ext cx="1223302" cy="269304"/>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ts val="1520"/>
              </a:lnSpc>
              <a:spcBef>
                <a:spcPts val="0"/>
              </a:spcBef>
              <a:spcAft>
                <a:spcPts val="600"/>
              </a:spcAft>
              <a:buClrTx/>
              <a:buSzTx/>
              <a:buFontTx/>
              <a:buNone/>
              <a:tabLst/>
              <a:defRPr/>
            </a:pPr>
            <a:r>
              <a:rPr kumimoji="0" lang="en-US" sz="1100" b="1" u="none" strike="noStrike" kern="1200" cap="none" spc="0" normalizeH="0" baseline="0" noProof="0" dirty="0">
                <a:ln>
                  <a:noFill/>
                </a:ln>
                <a:solidFill>
                  <a:srgbClr val="001F45"/>
                </a:solidFill>
                <a:effectLst/>
                <a:uLnTx/>
                <a:uFillTx/>
                <a:latin typeface="PrudentialModern Bold SemiConde" pitchFamily="2" charset="77"/>
                <a:cs typeface="Arial"/>
                <a:sym typeface="Arial"/>
              </a:rPr>
              <a:t>REGISTER NOW</a:t>
            </a:r>
          </a:p>
        </p:txBody>
      </p:sp>
      <p:sp>
        <p:nvSpPr>
          <p:cNvPr id="15" name="Google Shape;44;p8">
            <a:extLst>
              <a:ext uri="{FF2B5EF4-FFF2-40B4-BE49-F238E27FC236}">
                <a16:creationId xmlns:a16="http://schemas.microsoft.com/office/drawing/2014/main" id="{078F07AC-30DF-6594-2003-E9CA7DC62F33}"/>
              </a:ext>
            </a:extLst>
          </p:cNvPr>
          <p:cNvSpPr txBox="1"/>
          <p:nvPr/>
        </p:nvSpPr>
        <p:spPr>
          <a:xfrm>
            <a:off x="5985975" y="3769206"/>
            <a:ext cx="399390" cy="269304"/>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ts val="1520"/>
              </a:lnSpc>
              <a:spcBef>
                <a:spcPts val="0"/>
              </a:spcBef>
              <a:spcAft>
                <a:spcPts val="600"/>
              </a:spcAft>
              <a:buClrTx/>
              <a:buSzTx/>
              <a:buFontTx/>
              <a:buNone/>
              <a:tabLst/>
              <a:defRPr/>
            </a:pPr>
            <a:r>
              <a:rPr kumimoji="0" lang="en-US" sz="1100" b="1" u="none" strike="noStrike" kern="1200" cap="none" spc="0" normalizeH="0" baseline="0" noProof="0" dirty="0">
                <a:ln>
                  <a:noFill/>
                </a:ln>
                <a:solidFill>
                  <a:srgbClr val="001F45"/>
                </a:solidFill>
                <a:effectLst/>
                <a:uLnTx/>
                <a:uFillTx/>
                <a:latin typeface="PrudentialModern Bold SemiConde" pitchFamily="2" charset="77"/>
                <a:cs typeface="Arial"/>
                <a:sym typeface="Arial"/>
              </a:rPr>
              <a:t>&gt;</a:t>
            </a:r>
          </a:p>
        </p:txBody>
      </p:sp>
      <p:pic>
        <p:nvPicPr>
          <p:cNvPr id="20" name="Picture 19">
            <a:extLst>
              <a:ext uri="{FF2B5EF4-FFF2-40B4-BE49-F238E27FC236}">
                <a16:creationId xmlns:a16="http://schemas.microsoft.com/office/drawing/2014/main" id="{C2C46DA9-8A4C-998D-329E-F32F004F1E7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614847" y="888049"/>
            <a:ext cx="1227552" cy="440474"/>
          </a:xfrm>
          <a:prstGeom prst="rect">
            <a:avLst/>
          </a:prstGeom>
        </p:spPr>
      </p:pic>
      <p:pic>
        <p:nvPicPr>
          <p:cNvPr id="17" name="Picture 16">
            <a:extLst>
              <a:ext uri="{FF2B5EF4-FFF2-40B4-BE49-F238E27FC236}">
                <a16:creationId xmlns:a16="http://schemas.microsoft.com/office/drawing/2014/main" id="{1C4056AA-DB7C-DCA6-B0E4-72A019D0B7FF}"/>
              </a:ext>
            </a:extLst>
          </p:cNvPr>
          <p:cNvPicPr>
            <a:picLocks noChangeAspect="1"/>
          </p:cNvPicPr>
          <p:nvPr/>
        </p:nvPicPr>
        <p:blipFill>
          <a:blip r:embed="rId4"/>
          <a:stretch>
            <a:fillRect/>
          </a:stretch>
        </p:blipFill>
        <p:spPr>
          <a:xfrm>
            <a:off x="9017587" y="992116"/>
            <a:ext cx="1227552" cy="1454329"/>
          </a:xfrm>
          <a:prstGeom prst="rect">
            <a:avLst/>
          </a:prstGeom>
        </p:spPr>
      </p:pic>
    </p:spTree>
    <p:extLst>
      <p:ext uri="{BB962C8B-B14F-4D97-AF65-F5344CB8AC3E}">
        <p14:creationId xmlns:p14="http://schemas.microsoft.com/office/powerpoint/2010/main" val="48875306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509">
          <a:extLst>
            <a:ext uri="{FF2B5EF4-FFF2-40B4-BE49-F238E27FC236}">
              <a16:creationId xmlns:a16="http://schemas.microsoft.com/office/drawing/2014/main" id="{FAB4C143-82A5-A349-DE0E-3E999B85FCBA}"/>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F31097B3-AEAB-636B-F562-64FA991C2545}"/>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32656" y="-32657"/>
            <a:ext cx="12377056" cy="6962094"/>
          </a:xfrm>
          <a:prstGeom prst="rect">
            <a:avLst/>
          </a:prstGeom>
        </p:spPr>
      </p:pic>
      <p:sp>
        <p:nvSpPr>
          <p:cNvPr id="3" name="Google Shape;21;p4">
            <a:extLst>
              <a:ext uri="{FF2B5EF4-FFF2-40B4-BE49-F238E27FC236}">
                <a16:creationId xmlns:a16="http://schemas.microsoft.com/office/drawing/2014/main" id="{829D31EE-5C34-7AEA-7313-C6384C7A0FBC}"/>
              </a:ext>
            </a:extLst>
          </p:cNvPr>
          <p:cNvSpPr txBox="1">
            <a:spLocks/>
          </p:cNvSpPr>
          <p:nvPr/>
        </p:nvSpPr>
        <p:spPr>
          <a:xfrm>
            <a:off x="10850811" y="5897772"/>
            <a:ext cx="731600" cy="524800"/>
          </a:xfrm>
          <a:prstGeom prst="rect">
            <a:avLst/>
          </a:prstGeom>
        </p:spPr>
        <p:txBody>
          <a:bodyPr spcFirstLastPara="1" wrap="square" lIns="0" tIns="0" rIns="0" bIns="0" anchor="b" anchorCtr="0">
            <a:normAutofit/>
          </a:bodyPr>
          <a:lstStyle>
            <a:defPPr>
              <a:defRPr lang="en-US"/>
            </a:defPPr>
            <a:lvl1pPr marL="0" lvl="0" algn="r" defTabSz="914400" rtl="0" eaLnBrk="1" latinLnBrk="0" hangingPunct="1">
              <a:buNone/>
              <a:defRPr sz="800" b="1" i="0" kern="1200">
                <a:solidFill>
                  <a:schemeClr val="bg1"/>
                </a:solidFill>
                <a:latin typeface="PrudentialModern Bold SemiConde" pitchFamily="2" charset="77"/>
                <a:ea typeface="PrudentialModern Bold SemiConde" pitchFamily="2" charset="77"/>
                <a:cs typeface="PrudentialModern Bold SemiConde" pitchFamily="2" charset="77"/>
                <a:sym typeface="Barlow Condensed"/>
              </a:defRPr>
            </a:lvl1pPr>
            <a:lvl2pPr marL="457200" lvl="1" algn="r" defTabSz="914400" rtl="0" eaLnBrk="1" latinLnBrk="0" hangingPunct="1">
              <a:buNone/>
              <a:defRPr sz="933" kern="1200">
                <a:solidFill>
                  <a:srgbClr val="007BC3"/>
                </a:solidFill>
                <a:latin typeface="Barlow Condensed"/>
                <a:ea typeface="Barlow Condensed"/>
                <a:cs typeface="Barlow Condensed"/>
                <a:sym typeface="Barlow Condensed"/>
              </a:defRPr>
            </a:lvl2pPr>
            <a:lvl3pPr marL="914400" lvl="2" algn="r" defTabSz="914400" rtl="0" eaLnBrk="1" latinLnBrk="0" hangingPunct="1">
              <a:buNone/>
              <a:defRPr sz="933" kern="1200">
                <a:solidFill>
                  <a:srgbClr val="007BC3"/>
                </a:solidFill>
                <a:latin typeface="Barlow Condensed"/>
                <a:ea typeface="Barlow Condensed"/>
                <a:cs typeface="Barlow Condensed"/>
                <a:sym typeface="Barlow Condensed"/>
              </a:defRPr>
            </a:lvl3pPr>
            <a:lvl4pPr marL="1371600" lvl="3" algn="r" defTabSz="914400" rtl="0" eaLnBrk="1" latinLnBrk="0" hangingPunct="1">
              <a:buNone/>
              <a:defRPr sz="933" kern="1200">
                <a:solidFill>
                  <a:srgbClr val="007BC3"/>
                </a:solidFill>
                <a:latin typeface="Barlow Condensed"/>
                <a:ea typeface="Barlow Condensed"/>
                <a:cs typeface="Barlow Condensed"/>
                <a:sym typeface="Barlow Condensed"/>
              </a:defRPr>
            </a:lvl4pPr>
            <a:lvl5pPr marL="1828800" lvl="4" algn="r" defTabSz="914400" rtl="0" eaLnBrk="1" latinLnBrk="0" hangingPunct="1">
              <a:buNone/>
              <a:defRPr sz="933" kern="1200">
                <a:solidFill>
                  <a:srgbClr val="007BC3"/>
                </a:solidFill>
                <a:latin typeface="Barlow Condensed"/>
                <a:ea typeface="Barlow Condensed"/>
                <a:cs typeface="Barlow Condensed"/>
                <a:sym typeface="Barlow Condensed"/>
              </a:defRPr>
            </a:lvl5pPr>
            <a:lvl6pPr marL="2286000" lvl="5" algn="r" defTabSz="914400" rtl="0" eaLnBrk="1" latinLnBrk="0" hangingPunct="1">
              <a:buNone/>
              <a:defRPr sz="933" kern="1200">
                <a:solidFill>
                  <a:srgbClr val="007BC3"/>
                </a:solidFill>
                <a:latin typeface="Barlow Condensed"/>
                <a:ea typeface="Barlow Condensed"/>
                <a:cs typeface="Barlow Condensed"/>
                <a:sym typeface="Barlow Condensed"/>
              </a:defRPr>
            </a:lvl6pPr>
            <a:lvl7pPr marL="2743200" lvl="6" algn="r" defTabSz="914400" rtl="0" eaLnBrk="1" latinLnBrk="0" hangingPunct="1">
              <a:buNone/>
              <a:defRPr sz="933" kern="1200">
                <a:solidFill>
                  <a:srgbClr val="007BC3"/>
                </a:solidFill>
                <a:latin typeface="Barlow Condensed"/>
                <a:ea typeface="Barlow Condensed"/>
                <a:cs typeface="Barlow Condensed"/>
                <a:sym typeface="Barlow Condensed"/>
              </a:defRPr>
            </a:lvl7pPr>
            <a:lvl8pPr marL="3200400" lvl="7" algn="r" defTabSz="914400" rtl="0" eaLnBrk="1" latinLnBrk="0" hangingPunct="1">
              <a:buNone/>
              <a:defRPr sz="933" kern="1200">
                <a:solidFill>
                  <a:srgbClr val="007BC3"/>
                </a:solidFill>
                <a:latin typeface="Barlow Condensed"/>
                <a:ea typeface="Barlow Condensed"/>
                <a:cs typeface="Barlow Condensed"/>
                <a:sym typeface="Barlow Condensed"/>
              </a:defRPr>
            </a:lvl8pPr>
            <a:lvl9pPr marL="3657600" lvl="8" algn="r" defTabSz="914400" rtl="0" eaLnBrk="1" latinLnBrk="0" hangingPunct="1">
              <a:buNone/>
              <a:defRPr sz="933" kern="1200">
                <a:solidFill>
                  <a:srgbClr val="007BC3"/>
                </a:solidFill>
                <a:latin typeface="Barlow Condensed"/>
                <a:ea typeface="Barlow Condensed"/>
                <a:cs typeface="Barlow Condensed"/>
                <a:sym typeface="Barlow Condensed"/>
              </a:defRPr>
            </a:lvl9pPr>
          </a:lstStyle>
          <a:p>
            <a:fld id="{00000000-1234-1234-1234-123412341234}" type="slidenum">
              <a:rPr lang="en" smtClean="0"/>
              <a:pPr/>
              <a:t>69</a:t>
            </a:fld>
            <a:endParaRPr lang="en" dirty="0"/>
          </a:p>
        </p:txBody>
      </p:sp>
      <p:sp>
        <p:nvSpPr>
          <p:cNvPr id="4" name="Google Shape;44;p8">
            <a:extLst>
              <a:ext uri="{FF2B5EF4-FFF2-40B4-BE49-F238E27FC236}">
                <a16:creationId xmlns:a16="http://schemas.microsoft.com/office/drawing/2014/main" id="{3D45ECBC-B292-A77A-FE57-F7A7BC607F43}"/>
              </a:ext>
            </a:extLst>
          </p:cNvPr>
          <p:cNvSpPr txBox="1"/>
          <p:nvPr/>
        </p:nvSpPr>
        <p:spPr>
          <a:xfrm rot="16200000">
            <a:off x="-1594736" y="852321"/>
            <a:ext cx="4165405" cy="436017"/>
          </a:xfrm>
          <a:prstGeom prst="rect">
            <a:avLst/>
          </a:prstGeom>
          <a:noFill/>
          <a:ln>
            <a:noFill/>
          </a:ln>
        </p:spPr>
        <p:txBody>
          <a:bodyPr spcFirstLastPara="1" wrap="square" lIns="0" tIns="0" rIns="0" bIns="0" anchor="t" anchorCtr="0">
            <a:spAutoFit/>
          </a:bodyPr>
          <a:lstStyle/>
          <a:p>
            <a:pPr marL="0" lvl="0" indent="0" algn="l" rtl="0">
              <a:lnSpc>
                <a:spcPts val="3420"/>
              </a:lnSpc>
              <a:spcBef>
                <a:spcPts val="0"/>
              </a:spcBef>
              <a:spcAft>
                <a:spcPts val="0"/>
              </a:spcAft>
              <a:buNone/>
            </a:pPr>
            <a:r>
              <a:rPr lang="en-US" sz="3600" b="1" dirty="0">
                <a:solidFill>
                  <a:schemeClr val="bg1"/>
                </a:solidFill>
                <a:latin typeface="PrudentialModern Bold SemiConde" pitchFamily="2" charset="77"/>
                <a:ea typeface="Barlow Condensed Medium"/>
                <a:cs typeface="Barlow Condensed Medium"/>
                <a:sym typeface="Barlow Condensed Medium"/>
              </a:rPr>
              <a:t>EMAIL FOOTER</a:t>
            </a:r>
            <a:endParaRPr lang="en-US" sz="3600" b="1" i="0" dirty="0">
              <a:solidFill>
                <a:schemeClr val="bg1"/>
              </a:solidFill>
              <a:latin typeface="PrudentialModern Bold SemiConde" pitchFamily="2" charset="77"/>
              <a:ea typeface="Barlow Condensed Medium"/>
              <a:cs typeface="Barlow Condensed Medium"/>
              <a:sym typeface="Barlow Condensed Medium"/>
            </a:endParaRPr>
          </a:p>
        </p:txBody>
      </p:sp>
      <p:sp>
        <p:nvSpPr>
          <p:cNvPr id="5" name="TextBox 4">
            <a:extLst>
              <a:ext uri="{FF2B5EF4-FFF2-40B4-BE49-F238E27FC236}">
                <a16:creationId xmlns:a16="http://schemas.microsoft.com/office/drawing/2014/main" id="{CF2D52B8-F8C7-38C2-5D2B-CA7118557E3A}"/>
              </a:ext>
            </a:extLst>
          </p:cNvPr>
          <p:cNvSpPr txBox="1"/>
          <p:nvPr/>
        </p:nvSpPr>
        <p:spPr>
          <a:xfrm>
            <a:off x="607633" y="6459203"/>
            <a:ext cx="6385560" cy="215444"/>
          </a:xfrm>
          <a:prstGeom prst="rect">
            <a:avLst/>
          </a:prstGeom>
          <a:noFill/>
        </p:spPr>
        <p:txBody>
          <a:bodyPr wrap="square">
            <a:spAutoFit/>
          </a:bodyPr>
          <a:lstStyle/>
          <a:p>
            <a:r>
              <a:rPr lang="en-GB" sz="800" u="none" strike="noStrike" dirty="0">
                <a:solidFill>
                  <a:schemeClr val="bg1"/>
                </a:solidFill>
                <a:effectLst/>
                <a:latin typeface="PrudentialModern Medium" pitchFamily="2" charset="77"/>
              </a:rPr>
              <a:t>1081381-00001-00</a:t>
            </a:r>
            <a:endParaRPr lang="en-US" sz="800" dirty="0">
              <a:solidFill>
                <a:schemeClr val="bg1"/>
              </a:solidFill>
              <a:latin typeface="PrudentialModern Medium" pitchFamily="2" charset="77"/>
            </a:endParaRPr>
          </a:p>
        </p:txBody>
      </p:sp>
      <p:sp>
        <p:nvSpPr>
          <p:cNvPr id="7" name="TextBox 6">
            <a:extLst>
              <a:ext uri="{FF2B5EF4-FFF2-40B4-BE49-F238E27FC236}">
                <a16:creationId xmlns:a16="http://schemas.microsoft.com/office/drawing/2014/main" id="{EF394E97-F0FD-786B-59E1-48B5BA8AFB94}"/>
              </a:ext>
            </a:extLst>
          </p:cNvPr>
          <p:cNvSpPr txBox="1"/>
          <p:nvPr/>
        </p:nvSpPr>
        <p:spPr>
          <a:xfrm>
            <a:off x="1397000" y="1761565"/>
            <a:ext cx="3918281" cy="2623795"/>
          </a:xfrm>
          <a:prstGeom prst="rect">
            <a:avLst/>
          </a:prstGeom>
          <a:solidFill>
            <a:schemeClr val="bg1"/>
          </a:solidFill>
        </p:spPr>
        <p:txBody>
          <a:bodyPr wrap="square">
            <a:spAutoFit/>
          </a:bodyPr>
          <a:lstStyle/>
          <a:p>
            <a:r>
              <a:rPr lang="en-GB" sz="1100" b="1" kern="100" dirty="0">
                <a:solidFill>
                  <a:srgbClr val="001F45"/>
                </a:solidFill>
                <a:latin typeface="Calibri" panose="020F0502020204030204" pitchFamily="34" charset="0"/>
                <a:ea typeface="Aptos" panose="020B0004020202020204" pitchFamily="34" charset="0"/>
                <a:cs typeface="Calibri" panose="020F0502020204030204" pitchFamily="34" charset="0"/>
              </a:rPr>
              <a:t>J</a:t>
            </a:r>
            <a:r>
              <a:rPr lang="en-GB" sz="1100" b="1" kern="100" dirty="0">
                <a:solidFill>
                  <a:srgbClr val="001F45"/>
                </a:solidFill>
                <a:effectLst/>
                <a:latin typeface="Calibri" panose="020F0502020204030204" pitchFamily="34" charset="0"/>
                <a:ea typeface="Aptos" panose="020B0004020202020204" pitchFamily="34" charset="0"/>
                <a:cs typeface="Calibri" panose="020F0502020204030204" pitchFamily="34" charset="0"/>
              </a:rPr>
              <a:t>une </a:t>
            </a:r>
            <a:r>
              <a:rPr lang="en-GB" sz="1100" b="1" kern="100" dirty="0">
                <a:solidFill>
                  <a:srgbClr val="001F45"/>
                </a:solidFill>
                <a:latin typeface="Calibri" panose="020F0502020204030204" pitchFamily="34" charset="0"/>
                <a:ea typeface="Aptos" panose="020B0004020202020204" pitchFamily="34" charset="0"/>
                <a:cs typeface="Calibri" panose="020F0502020204030204" pitchFamily="34" charset="0"/>
              </a:rPr>
              <a:t>Q. Public</a:t>
            </a:r>
            <a:endParaRPr lang="en-GB" sz="1100" kern="100" dirty="0">
              <a:solidFill>
                <a:srgbClr val="001F45"/>
              </a:solidFill>
              <a:effectLst/>
              <a:latin typeface="Calibri" panose="020F0502020204030204" pitchFamily="34" charset="0"/>
              <a:ea typeface="Aptos" panose="020B0004020202020204" pitchFamily="34" charset="0"/>
              <a:cs typeface="Calibri" panose="020F0502020204030204" pitchFamily="34" charset="0"/>
            </a:endParaRPr>
          </a:p>
          <a:p>
            <a:r>
              <a:rPr lang="en-GB" sz="1100" kern="100" dirty="0">
                <a:solidFill>
                  <a:srgbClr val="001F45"/>
                </a:solidFill>
                <a:effectLst/>
                <a:latin typeface="Calibri" panose="020F0502020204030204" pitchFamily="34" charset="0"/>
                <a:ea typeface="Aptos" panose="020B0004020202020204" pitchFamily="34" charset="0"/>
                <a:cs typeface="Calibri" panose="020F0502020204030204" pitchFamily="34" charset="0"/>
              </a:rPr>
              <a:t>She, Her, Hers</a:t>
            </a:r>
          </a:p>
          <a:p>
            <a:r>
              <a:rPr lang="en-GB" sz="1100" i="1" kern="100" dirty="0">
                <a:solidFill>
                  <a:srgbClr val="001F45"/>
                </a:solidFill>
                <a:latin typeface="Calibri" panose="020F0502020204030204" pitchFamily="34" charset="0"/>
                <a:ea typeface="Aptos" panose="020B0004020202020204" pitchFamily="34" charset="0"/>
                <a:cs typeface="Calibri" panose="020F0502020204030204" pitchFamily="34" charset="0"/>
              </a:rPr>
              <a:t>V.P., Title goes here</a:t>
            </a:r>
          </a:p>
          <a:p>
            <a:endParaRPr lang="en-GB" sz="1050" b="1" kern="100" dirty="0">
              <a:solidFill>
                <a:srgbClr val="001F45"/>
              </a:solidFill>
              <a:latin typeface="Calibri" panose="020F0502020204030204" pitchFamily="34" charset="0"/>
              <a:ea typeface="Aptos" panose="020B0004020202020204" pitchFamily="34" charset="0"/>
              <a:cs typeface="Calibri" panose="020F0502020204030204" pitchFamily="34" charset="0"/>
            </a:endParaRPr>
          </a:p>
          <a:p>
            <a:r>
              <a:rPr lang="en-US" sz="1050" kern="100" dirty="0">
                <a:solidFill>
                  <a:srgbClr val="001F45"/>
                </a:solidFill>
                <a:latin typeface="Calibri" panose="020F0502020204030204" pitchFamily="34" charset="0"/>
                <a:cs typeface="Calibri" panose="020F0502020204030204" pitchFamily="34" charset="0"/>
              </a:rPr>
              <a:t>655 Broad Street, Newark, NJ 07102-4077 </a:t>
            </a:r>
            <a:br>
              <a:rPr lang="en-US" sz="1050" kern="100" dirty="0">
                <a:solidFill>
                  <a:srgbClr val="001F45"/>
                </a:solidFill>
                <a:latin typeface="Calibri" panose="020F0502020204030204" pitchFamily="34" charset="0"/>
                <a:cs typeface="Calibri" panose="020F0502020204030204" pitchFamily="34" charset="0"/>
              </a:rPr>
            </a:br>
            <a:r>
              <a:rPr lang="en-US" sz="1050" b="1" kern="100" dirty="0">
                <a:solidFill>
                  <a:srgbClr val="001F45"/>
                </a:solidFill>
                <a:latin typeface="Calibri" panose="020F0502020204030204" pitchFamily="34" charset="0"/>
                <a:cs typeface="Calibri" panose="020F0502020204030204" pitchFamily="34" charset="0"/>
              </a:rPr>
              <a:t>P</a:t>
            </a:r>
            <a:r>
              <a:rPr lang="en-US" sz="1050" kern="100" dirty="0">
                <a:solidFill>
                  <a:srgbClr val="001F45"/>
                </a:solidFill>
                <a:latin typeface="Calibri" panose="020F0502020204030204" pitchFamily="34" charset="0"/>
                <a:cs typeface="Calibri" panose="020F0502020204030204" pitchFamily="34" charset="0"/>
              </a:rPr>
              <a:t> +1 973-123-4567 | </a:t>
            </a:r>
            <a:r>
              <a:rPr lang="en-US" sz="1050" b="1" kern="100" dirty="0">
                <a:solidFill>
                  <a:srgbClr val="001F45"/>
                </a:solidFill>
                <a:latin typeface="Calibri" panose="020F0502020204030204" pitchFamily="34" charset="0"/>
                <a:cs typeface="Calibri" panose="020F0502020204030204" pitchFamily="34" charset="0"/>
              </a:rPr>
              <a:t>M</a:t>
            </a:r>
            <a:r>
              <a:rPr lang="en-US" sz="1050" kern="100" dirty="0">
                <a:solidFill>
                  <a:srgbClr val="001F45"/>
                </a:solidFill>
                <a:latin typeface="Calibri" panose="020F0502020204030204" pitchFamily="34" charset="0"/>
                <a:cs typeface="Calibri" panose="020F0502020204030204" pitchFamily="34" charset="0"/>
              </a:rPr>
              <a:t> +1 973-123-4567</a:t>
            </a:r>
            <a:br>
              <a:rPr lang="en-US" sz="1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br>
            <a:r>
              <a:rPr lang="en-US" sz="1000" u="sng" dirty="0">
                <a:solidFill>
                  <a:srgbClr val="0563C1"/>
                </a:solidFill>
                <a:effectLst/>
                <a:latin typeface="Calibri" panose="020F0502020204030204" pitchFamily="34" charset="0"/>
                <a:ea typeface="Calibri" panose="020F0502020204030204" pitchFamily="34" charset="0"/>
                <a:cs typeface="Calibri" panose="020F0502020204030204" pitchFamily="34" charset="0"/>
                <a:hlinkClick r:id="rId4"/>
              </a:rPr>
              <a:t>June.Public@pgim.com</a:t>
            </a:r>
            <a:endParaRPr lang="en-US" sz="1000" u="sng" dirty="0">
              <a:solidFill>
                <a:srgbClr val="0563C1"/>
              </a:solidFill>
              <a:effectLst/>
              <a:latin typeface="Calibri" panose="020F0502020204030204" pitchFamily="34" charset="0"/>
              <a:ea typeface="Calibri" panose="020F0502020204030204" pitchFamily="34" charset="0"/>
              <a:cs typeface="Calibri" panose="020F0502020204030204" pitchFamily="34" charset="0"/>
            </a:endParaRPr>
          </a:p>
          <a:p>
            <a:endParaRPr lang="en-US" sz="1000" u="sng" dirty="0">
              <a:solidFill>
                <a:srgbClr val="0563C1"/>
              </a:solidFill>
              <a:latin typeface="Calibri" panose="020F0502020204030204" pitchFamily="34" charset="0"/>
              <a:ea typeface="Calibri" panose="020F0502020204030204" pitchFamily="34" charset="0"/>
              <a:cs typeface="Calibri" panose="020F0502020204030204" pitchFamily="34" charset="0"/>
            </a:endParaRPr>
          </a:p>
          <a:p>
            <a:endParaRPr lang="en-US" sz="1000" u="sng" dirty="0">
              <a:solidFill>
                <a:srgbClr val="0563C1"/>
              </a:solidFill>
              <a:effectLst/>
              <a:latin typeface="Calibri" panose="020F0502020204030204" pitchFamily="34" charset="0"/>
              <a:ea typeface="Calibri" panose="020F0502020204030204" pitchFamily="34" charset="0"/>
              <a:cs typeface="Calibri" panose="020F0502020204030204" pitchFamily="34" charset="0"/>
            </a:endParaRPr>
          </a:p>
          <a:p>
            <a:r>
              <a:rPr lang="en-US" sz="1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p>
          <a:p>
            <a:endParaRPr lang="en-US" sz="1000" kern="100" dirty="0">
              <a:solidFill>
                <a:srgbClr val="000000"/>
              </a:solidFill>
              <a:latin typeface="Calibri" panose="020F0502020204030204" pitchFamily="34" charset="0"/>
              <a:ea typeface="Aptos" panose="020B0004020202020204" pitchFamily="34" charset="0"/>
              <a:cs typeface="Calibri" panose="020F0502020204030204" pitchFamily="34" charset="0"/>
            </a:endParaRPr>
          </a:p>
          <a:p>
            <a:endParaRPr lang="en-US" sz="1000" kern="100" dirty="0">
              <a:solidFill>
                <a:srgbClr val="000000"/>
              </a:solidFill>
              <a:effectLst/>
              <a:latin typeface="Calibri" panose="020F0502020204030204" pitchFamily="34" charset="0"/>
              <a:ea typeface="Aptos" panose="020B0004020202020204" pitchFamily="34" charset="0"/>
              <a:cs typeface="Calibri" panose="020F0502020204030204" pitchFamily="34" charset="0"/>
            </a:endParaRPr>
          </a:p>
          <a:p>
            <a:endParaRPr lang="en-US" sz="1000" kern="100" dirty="0">
              <a:solidFill>
                <a:srgbClr val="000000"/>
              </a:solidFill>
              <a:latin typeface="Calibri" panose="020F0502020204030204" pitchFamily="34" charset="0"/>
              <a:ea typeface="Aptos" panose="020B0004020202020204" pitchFamily="34" charset="0"/>
              <a:cs typeface="Calibri" panose="020F0502020204030204" pitchFamily="34" charset="0"/>
            </a:endParaRPr>
          </a:p>
          <a:p>
            <a:endParaRPr lang="en-US" sz="1000" kern="100" dirty="0">
              <a:solidFill>
                <a:srgbClr val="000000"/>
              </a:solidFill>
              <a:effectLst/>
              <a:latin typeface="Calibri" panose="020F0502020204030204" pitchFamily="34" charset="0"/>
              <a:ea typeface="Aptos" panose="020B0004020202020204" pitchFamily="34" charset="0"/>
              <a:cs typeface="Calibri" panose="020F0502020204030204" pitchFamily="34" charset="0"/>
            </a:endParaRPr>
          </a:p>
          <a:p>
            <a:endParaRPr lang="en-US" sz="1000" kern="100" dirty="0">
              <a:solidFill>
                <a:srgbClr val="000000"/>
              </a:solidFill>
              <a:latin typeface="Calibri" panose="020F0502020204030204" pitchFamily="34" charset="0"/>
              <a:ea typeface="Aptos" panose="020B0004020202020204" pitchFamily="34" charset="0"/>
              <a:cs typeface="Calibri" panose="020F0502020204030204" pitchFamily="34" charset="0"/>
            </a:endParaRPr>
          </a:p>
          <a:p>
            <a:endParaRPr lang="en-US" sz="1000" kern="100" dirty="0">
              <a:solidFill>
                <a:srgbClr val="000000"/>
              </a:solidFill>
              <a:effectLst/>
              <a:latin typeface="Calibri" panose="020F0502020204030204" pitchFamily="34" charset="0"/>
              <a:ea typeface="Aptos" panose="020B0004020202020204" pitchFamily="34" charset="0"/>
              <a:cs typeface="Calibri" panose="020F0502020204030204" pitchFamily="34" charset="0"/>
            </a:endParaRPr>
          </a:p>
        </p:txBody>
      </p:sp>
      <p:sp>
        <p:nvSpPr>
          <p:cNvPr id="8" name="TextBox 7">
            <a:extLst>
              <a:ext uri="{FF2B5EF4-FFF2-40B4-BE49-F238E27FC236}">
                <a16:creationId xmlns:a16="http://schemas.microsoft.com/office/drawing/2014/main" id="{48009E29-C09D-46F4-5E19-822295C107C1}"/>
              </a:ext>
            </a:extLst>
          </p:cNvPr>
          <p:cNvSpPr txBox="1"/>
          <p:nvPr/>
        </p:nvSpPr>
        <p:spPr>
          <a:xfrm>
            <a:off x="7526788" y="1724343"/>
            <a:ext cx="3265037" cy="2646878"/>
          </a:xfrm>
          <a:prstGeom prst="rect">
            <a:avLst/>
          </a:prstGeom>
          <a:solidFill>
            <a:schemeClr val="bg1"/>
          </a:solidFill>
        </p:spPr>
        <p:txBody>
          <a:bodyPr wrap="square">
            <a:spAutoFit/>
          </a:bodyPr>
          <a:lstStyle/>
          <a:p>
            <a:r>
              <a:rPr lang="en-GB" sz="1200" b="1" kern="100" dirty="0">
                <a:solidFill>
                  <a:srgbClr val="001F45"/>
                </a:solidFill>
                <a:latin typeface="Calibri" panose="020F0502020204030204" pitchFamily="34" charset="0"/>
                <a:ea typeface="Aptos" panose="020B0004020202020204" pitchFamily="34" charset="0"/>
                <a:cs typeface="Calibri" panose="020F0502020204030204" pitchFamily="34" charset="0"/>
              </a:rPr>
              <a:t>J</a:t>
            </a:r>
            <a:r>
              <a:rPr lang="en-GB" sz="1200" b="1" kern="100" dirty="0">
                <a:solidFill>
                  <a:srgbClr val="001F45"/>
                </a:solidFill>
                <a:effectLst/>
                <a:latin typeface="Calibri" panose="020F0502020204030204" pitchFamily="34" charset="0"/>
                <a:ea typeface="Aptos" panose="020B0004020202020204" pitchFamily="34" charset="0"/>
                <a:cs typeface="Calibri" panose="020F0502020204030204" pitchFamily="34" charset="0"/>
              </a:rPr>
              <a:t>une </a:t>
            </a:r>
            <a:r>
              <a:rPr lang="en-GB" sz="1200" b="1" kern="100" dirty="0">
                <a:solidFill>
                  <a:srgbClr val="001F45"/>
                </a:solidFill>
                <a:latin typeface="Calibri" panose="020F0502020204030204" pitchFamily="34" charset="0"/>
                <a:ea typeface="Aptos" panose="020B0004020202020204" pitchFamily="34" charset="0"/>
                <a:cs typeface="Calibri" panose="020F0502020204030204" pitchFamily="34" charset="0"/>
              </a:rPr>
              <a:t>Q. Public</a:t>
            </a:r>
            <a:endParaRPr lang="en-GB" sz="1200" kern="100" dirty="0">
              <a:solidFill>
                <a:srgbClr val="001F45"/>
              </a:solidFill>
              <a:effectLst/>
              <a:latin typeface="Calibri" panose="020F0502020204030204" pitchFamily="34" charset="0"/>
              <a:ea typeface="Aptos" panose="020B0004020202020204" pitchFamily="34" charset="0"/>
              <a:cs typeface="Calibri" panose="020F0502020204030204" pitchFamily="34" charset="0"/>
            </a:endParaRPr>
          </a:p>
          <a:p>
            <a:r>
              <a:rPr lang="en-GB" sz="1200" kern="100" dirty="0">
                <a:solidFill>
                  <a:srgbClr val="001F45"/>
                </a:solidFill>
                <a:effectLst/>
                <a:latin typeface="Calibri" panose="020F0502020204030204" pitchFamily="34" charset="0"/>
                <a:ea typeface="Aptos" panose="020B0004020202020204" pitchFamily="34" charset="0"/>
                <a:cs typeface="Calibri" panose="020F0502020204030204" pitchFamily="34" charset="0"/>
              </a:rPr>
              <a:t>She, Her, Hers</a:t>
            </a:r>
          </a:p>
          <a:p>
            <a:r>
              <a:rPr lang="en-GB" sz="1200" i="1" kern="100" dirty="0">
                <a:solidFill>
                  <a:srgbClr val="001F45"/>
                </a:solidFill>
                <a:latin typeface="Calibri" panose="020F0502020204030204" pitchFamily="34" charset="0"/>
                <a:ea typeface="Aptos" panose="020B0004020202020204" pitchFamily="34" charset="0"/>
                <a:cs typeface="Calibri" panose="020F0502020204030204" pitchFamily="34" charset="0"/>
              </a:rPr>
              <a:t>V.P., Title goes here</a:t>
            </a:r>
          </a:p>
          <a:p>
            <a:endParaRPr lang="en-GB" sz="1100" b="1" kern="100" dirty="0">
              <a:solidFill>
                <a:srgbClr val="001F45"/>
              </a:solidFill>
              <a:latin typeface="Calibri" panose="020F0502020204030204" pitchFamily="34" charset="0"/>
              <a:ea typeface="Aptos" panose="020B0004020202020204" pitchFamily="34" charset="0"/>
              <a:cs typeface="Calibri" panose="020F0502020204030204" pitchFamily="34" charset="0"/>
            </a:endParaRPr>
          </a:p>
          <a:p>
            <a:r>
              <a:rPr lang="en-US" sz="1100" kern="100" dirty="0">
                <a:solidFill>
                  <a:srgbClr val="001F45"/>
                </a:solidFill>
                <a:latin typeface="Calibri" panose="020F0502020204030204" pitchFamily="34" charset="0"/>
                <a:cs typeface="Calibri" panose="020F0502020204030204" pitchFamily="34" charset="0"/>
              </a:rPr>
              <a:t>655 Broad Street, Newark, NJ 07102-4077 </a:t>
            </a:r>
            <a:br>
              <a:rPr lang="en-US" sz="1100" kern="100" dirty="0">
                <a:solidFill>
                  <a:srgbClr val="001F45"/>
                </a:solidFill>
                <a:latin typeface="Calibri" panose="020F0502020204030204" pitchFamily="34" charset="0"/>
                <a:cs typeface="Calibri" panose="020F0502020204030204" pitchFamily="34" charset="0"/>
              </a:rPr>
            </a:br>
            <a:r>
              <a:rPr lang="en-US" sz="1100" b="1" kern="100" dirty="0">
                <a:solidFill>
                  <a:srgbClr val="001F45"/>
                </a:solidFill>
                <a:latin typeface="Calibri" panose="020F0502020204030204" pitchFamily="34" charset="0"/>
                <a:cs typeface="Calibri" panose="020F0502020204030204" pitchFamily="34" charset="0"/>
              </a:rPr>
              <a:t>P</a:t>
            </a:r>
            <a:r>
              <a:rPr lang="en-US" sz="1100" kern="100" dirty="0">
                <a:solidFill>
                  <a:srgbClr val="001F45"/>
                </a:solidFill>
                <a:latin typeface="Calibri" panose="020F0502020204030204" pitchFamily="34" charset="0"/>
                <a:cs typeface="Calibri" panose="020F0502020204030204" pitchFamily="34" charset="0"/>
              </a:rPr>
              <a:t> +1 973-123-4567 | </a:t>
            </a:r>
            <a:r>
              <a:rPr lang="en-US" sz="1100" b="1" kern="100" dirty="0">
                <a:solidFill>
                  <a:srgbClr val="001F45"/>
                </a:solidFill>
                <a:latin typeface="Calibri" panose="020F0502020204030204" pitchFamily="34" charset="0"/>
                <a:cs typeface="Calibri" panose="020F0502020204030204" pitchFamily="34" charset="0"/>
              </a:rPr>
              <a:t>M</a:t>
            </a:r>
            <a:r>
              <a:rPr lang="en-US" sz="1100" kern="100" dirty="0">
                <a:solidFill>
                  <a:srgbClr val="001F45"/>
                </a:solidFill>
                <a:latin typeface="Calibri" panose="020F0502020204030204" pitchFamily="34" charset="0"/>
                <a:cs typeface="Calibri" panose="020F0502020204030204" pitchFamily="34" charset="0"/>
              </a:rPr>
              <a:t> +1 973-123-4567</a:t>
            </a:r>
            <a:br>
              <a:rPr lang="en-US" sz="105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br>
            <a:r>
              <a:rPr lang="en-US" sz="1050" u="sng" dirty="0">
                <a:solidFill>
                  <a:srgbClr val="0563C1"/>
                </a:solidFill>
                <a:effectLst/>
                <a:latin typeface="Calibri" panose="020F0502020204030204" pitchFamily="34" charset="0"/>
                <a:ea typeface="Calibri" panose="020F0502020204030204" pitchFamily="34" charset="0"/>
                <a:cs typeface="Calibri" panose="020F0502020204030204" pitchFamily="34" charset="0"/>
                <a:hlinkClick r:id="rId4"/>
              </a:rPr>
              <a:t>June.Public@pgim.com</a:t>
            </a:r>
            <a:r>
              <a:rPr lang="en-US" sz="105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p>
          <a:p>
            <a:endParaRPr lang="en-US" sz="1050" kern="100" dirty="0">
              <a:solidFill>
                <a:srgbClr val="000000"/>
              </a:solidFill>
              <a:latin typeface="Calibri" panose="020F0502020204030204" pitchFamily="34" charset="0"/>
              <a:ea typeface="Aptos" panose="020B0004020202020204" pitchFamily="34" charset="0"/>
              <a:cs typeface="Calibri" panose="020F0502020204030204" pitchFamily="34" charset="0"/>
            </a:endParaRPr>
          </a:p>
          <a:p>
            <a:endParaRPr lang="en-US" sz="1050" kern="100" dirty="0">
              <a:solidFill>
                <a:srgbClr val="000000"/>
              </a:solidFill>
              <a:effectLst/>
              <a:latin typeface="Calibri" panose="020F0502020204030204" pitchFamily="34" charset="0"/>
              <a:ea typeface="Aptos" panose="020B0004020202020204" pitchFamily="34" charset="0"/>
              <a:cs typeface="Calibri" panose="020F0502020204030204" pitchFamily="34" charset="0"/>
            </a:endParaRPr>
          </a:p>
          <a:p>
            <a:endParaRPr lang="en-GB" sz="1050" kern="100" dirty="0">
              <a:solidFill>
                <a:srgbClr val="001F45"/>
              </a:solidFill>
              <a:effectLst/>
              <a:latin typeface="Calibri" panose="020F0502020204030204" pitchFamily="34" charset="0"/>
              <a:ea typeface="Aptos" panose="020B0004020202020204" pitchFamily="34" charset="0"/>
              <a:cs typeface="Calibri" panose="020F0502020204030204" pitchFamily="34" charset="0"/>
            </a:endParaRPr>
          </a:p>
          <a:p>
            <a:endParaRPr lang="en-GB" sz="1100" kern="100" dirty="0">
              <a:solidFill>
                <a:srgbClr val="001F45"/>
              </a:solidFill>
              <a:effectLst/>
              <a:latin typeface="Arial" panose="020B0604020202020204" pitchFamily="34" charset="0"/>
              <a:ea typeface="Aptos" panose="020B0004020202020204" pitchFamily="34" charset="0"/>
              <a:cs typeface="Arial" panose="020B0604020202020204" pitchFamily="34" charset="0"/>
            </a:endParaRPr>
          </a:p>
          <a:p>
            <a:endParaRPr lang="en-GB" sz="1100" kern="100" dirty="0">
              <a:solidFill>
                <a:srgbClr val="001F45"/>
              </a:solidFill>
              <a:latin typeface="Arial" panose="020B0604020202020204" pitchFamily="34" charset="0"/>
              <a:ea typeface="Aptos" panose="020B0004020202020204" pitchFamily="34" charset="0"/>
              <a:cs typeface="Arial" panose="020B0604020202020204" pitchFamily="34" charset="0"/>
            </a:endParaRPr>
          </a:p>
          <a:p>
            <a:endParaRPr lang="en-GB" sz="1100" kern="100" dirty="0">
              <a:solidFill>
                <a:srgbClr val="001F45"/>
              </a:solidFill>
              <a:effectLst/>
              <a:latin typeface="Arial" panose="020B0604020202020204" pitchFamily="34" charset="0"/>
              <a:ea typeface="Aptos" panose="020B0004020202020204" pitchFamily="34" charset="0"/>
              <a:cs typeface="Arial" panose="020B0604020202020204" pitchFamily="34" charset="0"/>
            </a:endParaRPr>
          </a:p>
          <a:p>
            <a:endParaRPr lang="en-GB" sz="1100" kern="100" dirty="0">
              <a:solidFill>
                <a:srgbClr val="001F45"/>
              </a:solidFill>
              <a:latin typeface="Arial" panose="020B0604020202020204" pitchFamily="34" charset="0"/>
              <a:ea typeface="Aptos" panose="020B0004020202020204" pitchFamily="34" charset="0"/>
              <a:cs typeface="Arial" panose="020B0604020202020204" pitchFamily="34" charset="0"/>
            </a:endParaRPr>
          </a:p>
          <a:p>
            <a:endParaRPr lang="en-GB" sz="1100" kern="100" dirty="0">
              <a:solidFill>
                <a:srgbClr val="001F45"/>
              </a:solidFill>
              <a:effectLst/>
              <a:latin typeface="Arial" panose="020B0604020202020204" pitchFamily="34" charset="0"/>
              <a:ea typeface="Aptos" panose="020B000402020202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5842AAFB-FE5B-89E9-B779-BFF8E1979D05}"/>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362823" y="3137705"/>
            <a:ext cx="1885202" cy="651753"/>
          </a:xfrm>
          <a:prstGeom prst="rect">
            <a:avLst/>
          </a:prstGeom>
        </p:spPr>
      </p:pic>
      <p:pic>
        <p:nvPicPr>
          <p:cNvPr id="10" name="Picture 9" descr="A close-up of a logo&#10;&#10;Description automatically generated">
            <a:extLst>
              <a:ext uri="{FF2B5EF4-FFF2-40B4-BE49-F238E27FC236}">
                <a16:creationId xmlns:a16="http://schemas.microsoft.com/office/drawing/2014/main" id="{A2CB7E03-C15F-F540-1F65-D51DDAADF940}"/>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3248025" y="3196073"/>
            <a:ext cx="1180756" cy="1220297"/>
          </a:xfrm>
          <a:prstGeom prst="rect">
            <a:avLst/>
          </a:prstGeom>
          <a:solidFill>
            <a:schemeClr val="bg1"/>
          </a:solidFill>
        </p:spPr>
      </p:pic>
      <p:pic>
        <p:nvPicPr>
          <p:cNvPr id="11" name="Picture 10">
            <a:extLst>
              <a:ext uri="{FF2B5EF4-FFF2-40B4-BE49-F238E27FC236}">
                <a16:creationId xmlns:a16="http://schemas.microsoft.com/office/drawing/2014/main" id="{A5EAF9A4-9E1D-556E-D034-0CB6E563047E}"/>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7550630" y="3218232"/>
            <a:ext cx="1885202" cy="651753"/>
          </a:xfrm>
          <a:prstGeom prst="rect">
            <a:avLst/>
          </a:prstGeom>
        </p:spPr>
      </p:pic>
      <p:pic>
        <p:nvPicPr>
          <p:cNvPr id="12" name="Picture 11" descr="A close-up of a logo&#10;&#10;Description automatically generated">
            <a:extLst>
              <a:ext uri="{FF2B5EF4-FFF2-40B4-BE49-F238E27FC236}">
                <a16:creationId xmlns:a16="http://schemas.microsoft.com/office/drawing/2014/main" id="{B44A336B-C8F7-8285-DA9D-83BB75DF9A24}"/>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9435832" y="3276600"/>
            <a:ext cx="1085276" cy="1121619"/>
          </a:xfrm>
          <a:prstGeom prst="rect">
            <a:avLst/>
          </a:prstGeom>
          <a:solidFill>
            <a:schemeClr val="bg1"/>
          </a:solidFill>
        </p:spPr>
      </p:pic>
      <p:pic>
        <p:nvPicPr>
          <p:cNvPr id="14" name="Picture 13">
            <a:extLst>
              <a:ext uri="{FF2B5EF4-FFF2-40B4-BE49-F238E27FC236}">
                <a16:creationId xmlns:a16="http://schemas.microsoft.com/office/drawing/2014/main" id="{B5E6ECFB-FBA1-06BE-DD58-1D6EFBD8AB0E}"/>
              </a:ext>
            </a:extLst>
          </p:cNvPr>
          <p:cNvPicPr>
            <a:picLocks noChangeAspect="1"/>
          </p:cNvPicPr>
          <p:nvPr/>
        </p:nvPicPr>
        <p:blipFill>
          <a:blip r:embed="rId7"/>
          <a:stretch>
            <a:fillRect/>
          </a:stretch>
        </p:blipFill>
        <p:spPr>
          <a:xfrm>
            <a:off x="3845319" y="4555148"/>
            <a:ext cx="1552589" cy="873332"/>
          </a:xfrm>
          <a:prstGeom prst="rect">
            <a:avLst/>
          </a:prstGeom>
          <a:solidFill>
            <a:srgbClr val="001F45"/>
          </a:solidFill>
        </p:spPr>
      </p:pic>
      <p:pic>
        <p:nvPicPr>
          <p:cNvPr id="15" name="Picture 14">
            <a:extLst>
              <a:ext uri="{FF2B5EF4-FFF2-40B4-BE49-F238E27FC236}">
                <a16:creationId xmlns:a16="http://schemas.microsoft.com/office/drawing/2014/main" id="{BF988860-94F8-36DC-FB40-7D984F703BFE}"/>
              </a:ext>
            </a:extLst>
          </p:cNvPr>
          <p:cNvPicPr>
            <a:picLocks noChangeAspect="1"/>
          </p:cNvPicPr>
          <p:nvPr/>
        </p:nvPicPr>
        <p:blipFill rotWithShape="1">
          <a:blip r:embed="rId7"/>
          <a:srcRect l="4902" r="-4902"/>
          <a:stretch/>
        </p:blipFill>
        <p:spPr>
          <a:xfrm>
            <a:off x="8977406" y="4576481"/>
            <a:ext cx="1387161" cy="780279"/>
          </a:xfrm>
          <a:prstGeom prst="rect">
            <a:avLst/>
          </a:prstGeom>
          <a:solidFill>
            <a:srgbClr val="001F45"/>
          </a:solidFill>
        </p:spPr>
      </p:pic>
    </p:spTree>
    <p:extLst>
      <p:ext uri="{BB962C8B-B14F-4D97-AF65-F5344CB8AC3E}">
        <p14:creationId xmlns:p14="http://schemas.microsoft.com/office/powerpoint/2010/main" val="272884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509">
          <a:extLst>
            <a:ext uri="{FF2B5EF4-FFF2-40B4-BE49-F238E27FC236}">
              <a16:creationId xmlns:a16="http://schemas.microsoft.com/office/drawing/2014/main" id="{F7CBF759-9A7B-93AC-B2D5-362F9A059503}"/>
            </a:ext>
          </a:extLst>
        </p:cNvPr>
        <p:cNvGrpSpPr/>
        <p:nvPr/>
      </p:nvGrpSpPr>
      <p:grpSpPr>
        <a:xfrm>
          <a:off x="0" y="0"/>
          <a:ext cx="0" cy="0"/>
          <a:chOff x="0" y="0"/>
          <a:chExt cx="0" cy="0"/>
        </a:xfrm>
      </p:grpSpPr>
      <p:sp>
        <p:nvSpPr>
          <p:cNvPr id="510" name="Google Shape;510;p74">
            <a:extLst>
              <a:ext uri="{FF2B5EF4-FFF2-40B4-BE49-F238E27FC236}">
                <a16:creationId xmlns:a16="http://schemas.microsoft.com/office/drawing/2014/main" id="{93EE4798-FE50-7F37-7292-125A82DBE735}"/>
              </a:ext>
            </a:extLst>
          </p:cNvPr>
          <p:cNvSpPr txBox="1">
            <a:spLocks noGrp="1"/>
          </p:cNvSpPr>
          <p:nvPr>
            <p:ph type="title"/>
          </p:nvPr>
        </p:nvSpPr>
        <p:spPr>
          <a:xfrm>
            <a:off x="523400" y="481584"/>
            <a:ext cx="12091757" cy="3790400"/>
          </a:xfrm>
        </p:spPr>
        <p:txBody>
          <a:bodyPr spcFirstLastPara="1" vert="horz" wrap="square" lIns="0" tIns="0" rIns="0" bIns="0" rtlCol="0" anchor="t" anchorCtr="0">
            <a:noAutofit/>
          </a:bodyPr>
          <a:lstStyle/>
          <a:p>
            <a:r>
              <a:rPr lang="en-US" dirty="0"/>
              <a:t>OUR</a:t>
            </a:r>
            <a:br>
              <a:rPr lang="en-US" dirty="0"/>
            </a:br>
            <a:r>
              <a:rPr lang="en-US" dirty="0">
                <a:solidFill>
                  <a:schemeClr val="bg1"/>
                </a:solidFill>
              </a:rPr>
              <a:t>INTERNAL</a:t>
            </a:r>
            <a:r>
              <a:rPr lang="en-US" dirty="0"/>
              <a:t> </a:t>
            </a:r>
            <a:br>
              <a:rPr lang="en-US" dirty="0"/>
            </a:br>
            <a:r>
              <a:rPr lang="en-US" dirty="0"/>
              <a:t>THEME</a:t>
            </a:r>
          </a:p>
        </p:txBody>
      </p:sp>
      <p:sp>
        <p:nvSpPr>
          <p:cNvPr id="2" name="TextBox 1">
            <a:extLst>
              <a:ext uri="{FF2B5EF4-FFF2-40B4-BE49-F238E27FC236}">
                <a16:creationId xmlns:a16="http://schemas.microsoft.com/office/drawing/2014/main" id="{98A8A591-2A19-EBD3-25E0-922BD180C959}"/>
              </a:ext>
            </a:extLst>
          </p:cNvPr>
          <p:cNvSpPr txBox="1"/>
          <p:nvPr/>
        </p:nvSpPr>
        <p:spPr>
          <a:xfrm>
            <a:off x="678352" y="6276307"/>
            <a:ext cx="6385560" cy="215444"/>
          </a:xfrm>
          <a:prstGeom prst="rect">
            <a:avLst/>
          </a:prstGeom>
          <a:noFill/>
        </p:spPr>
        <p:txBody>
          <a:bodyPr wrap="square">
            <a:spAutoFit/>
          </a:bodyPr>
          <a:lstStyle/>
          <a:p>
            <a:r>
              <a:rPr lang="en-GB" sz="800" u="none" strike="noStrike" dirty="0">
                <a:solidFill>
                  <a:schemeClr val="bg1"/>
                </a:solidFill>
                <a:effectLst/>
                <a:latin typeface="PrudentialModern Medium" pitchFamily="2" charset="77"/>
              </a:rPr>
              <a:t>1081381-00001-00</a:t>
            </a:r>
            <a:endParaRPr lang="en-US" sz="800" dirty="0">
              <a:solidFill>
                <a:schemeClr val="bg1"/>
              </a:solidFill>
              <a:latin typeface="PrudentialModern Medium" pitchFamily="2" charset="77"/>
            </a:endParaRPr>
          </a:p>
        </p:txBody>
      </p:sp>
    </p:spTree>
    <p:extLst>
      <p:ext uri="{BB962C8B-B14F-4D97-AF65-F5344CB8AC3E}">
        <p14:creationId xmlns:p14="http://schemas.microsoft.com/office/powerpoint/2010/main" val="55211260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509">
          <a:extLst>
            <a:ext uri="{FF2B5EF4-FFF2-40B4-BE49-F238E27FC236}">
              <a16:creationId xmlns:a16="http://schemas.microsoft.com/office/drawing/2014/main" id="{DA90F75A-6E8F-0E0D-3312-C7F7431B9A3F}"/>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84C7C435-CF4D-13F1-282B-5FD90B069D14}"/>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32656" y="-32657"/>
            <a:ext cx="12377056" cy="6962094"/>
          </a:xfrm>
          <a:prstGeom prst="rect">
            <a:avLst/>
          </a:prstGeom>
        </p:spPr>
      </p:pic>
      <p:sp>
        <p:nvSpPr>
          <p:cNvPr id="4" name="Slide Number Placeholder 2">
            <a:extLst>
              <a:ext uri="{FF2B5EF4-FFF2-40B4-BE49-F238E27FC236}">
                <a16:creationId xmlns:a16="http://schemas.microsoft.com/office/drawing/2014/main" id="{A7DEBFF5-4033-8875-049D-F50DD121029A}"/>
              </a:ext>
            </a:extLst>
          </p:cNvPr>
          <p:cNvSpPr txBox="1">
            <a:spLocks/>
          </p:cNvSpPr>
          <p:nvPr/>
        </p:nvSpPr>
        <p:spPr>
          <a:xfrm>
            <a:off x="10850811" y="6363803"/>
            <a:ext cx="731600" cy="5248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00000000-1234-1234-1234-123412341234}" type="slidenum">
              <a:rPr lang="en" sz="800" b="1" smtClean="0">
                <a:solidFill>
                  <a:schemeClr val="bg1"/>
                </a:solidFill>
                <a:latin typeface="PrudentialModern Bold SemiConde" pitchFamily="2" charset="77"/>
                <a:sym typeface="Barlow Condensed"/>
              </a:rPr>
              <a:pPr algn="r">
                <a:defRPr/>
              </a:pPr>
              <a:t>70</a:t>
            </a:fld>
            <a:endParaRPr lang="en" sz="800" b="1" dirty="0">
              <a:solidFill>
                <a:schemeClr val="bg1"/>
              </a:solidFill>
              <a:latin typeface="PrudentialModern Bold SemiConde" pitchFamily="2" charset="77"/>
              <a:sym typeface="Barlow Condensed"/>
            </a:endParaRPr>
          </a:p>
        </p:txBody>
      </p:sp>
      <p:sp>
        <p:nvSpPr>
          <p:cNvPr id="5" name="TextBox 4">
            <a:extLst>
              <a:ext uri="{FF2B5EF4-FFF2-40B4-BE49-F238E27FC236}">
                <a16:creationId xmlns:a16="http://schemas.microsoft.com/office/drawing/2014/main" id="{83CBE446-3ACB-8B16-1A2E-1E4E8D909C7F}"/>
              </a:ext>
            </a:extLst>
          </p:cNvPr>
          <p:cNvSpPr txBox="1"/>
          <p:nvPr/>
        </p:nvSpPr>
        <p:spPr>
          <a:xfrm>
            <a:off x="607633" y="6459203"/>
            <a:ext cx="6385560" cy="215444"/>
          </a:xfrm>
          <a:prstGeom prst="rect">
            <a:avLst/>
          </a:prstGeom>
          <a:noFill/>
        </p:spPr>
        <p:txBody>
          <a:bodyPr wrap="square">
            <a:spAutoFit/>
          </a:bodyPr>
          <a:lstStyle/>
          <a:p>
            <a:r>
              <a:rPr lang="en-GB" sz="800" u="none" strike="noStrike" dirty="0">
                <a:solidFill>
                  <a:srgbClr val="001F45"/>
                </a:solidFill>
                <a:effectLst/>
                <a:latin typeface="PrudentialModern Medium" pitchFamily="2" charset="77"/>
              </a:rPr>
              <a:t>1081381-00001-00</a:t>
            </a:r>
            <a:endParaRPr lang="en-US" sz="800" dirty="0">
              <a:solidFill>
                <a:srgbClr val="001F45"/>
              </a:solidFill>
              <a:latin typeface="PrudentialModern Medium" pitchFamily="2" charset="77"/>
            </a:endParaRPr>
          </a:p>
        </p:txBody>
      </p:sp>
    </p:spTree>
    <p:extLst>
      <p:ext uri="{BB962C8B-B14F-4D97-AF65-F5344CB8AC3E}">
        <p14:creationId xmlns:p14="http://schemas.microsoft.com/office/powerpoint/2010/main" val="20026243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509">
          <a:extLst>
            <a:ext uri="{FF2B5EF4-FFF2-40B4-BE49-F238E27FC236}">
              <a16:creationId xmlns:a16="http://schemas.microsoft.com/office/drawing/2014/main" id="{8AAD0835-8456-411E-7663-0046754AB737}"/>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4EEE4076-2D8D-17C4-786A-DF1CD9E1CE12}"/>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32656" y="-32657"/>
            <a:ext cx="12377056" cy="6962094"/>
          </a:xfrm>
          <a:prstGeom prst="rect">
            <a:avLst/>
          </a:prstGeom>
        </p:spPr>
      </p:pic>
      <p:sp>
        <p:nvSpPr>
          <p:cNvPr id="4" name="Slide Number Placeholder 2">
            <a:extLst>
              <a:ext uri="{FF2B5EF4-FFF2-40B4-BE49-F238E27FC236}">
                <a16:creationId xmlns:a16="http://schemas.microsoft.com/office/drawing/2014/main" id="{9C9A71C5-5C2D-0973-4314-4585E1E547B2}"/>
              </a:ext>
            </a:extLst>
          </p:cNvPr>
          <p:cNvSpPr txBox="1">
            <a:spLocks/>
          </p:cNvSpPr>
          <p:nvPr/>
        </p:nvSpPr>
        <p:spPr>
          <a:xfrm>
            <a:off x="10850811" y="6363803"/>
            <a:ext cx="731600" cy="5248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00000000-1234-1234-1234-123412341234}" type="slidenum">
              <a:rPr lang="en" sz="800" b="1" smtClean="0">
                <a:solidFill>
                  <a:schemeClr val="bg1"/>
                </a:solidFill>
                <a:latin typeface="PrudentialModern Bold SemiConde" pitchFamily="2" charset="77"/>
                <a:sym typeface="Barlow Condensed"/>
              </a:rPr>
              <a:pPr algn="r">
                <a:defRPr/>
              </a:pPr>
              <a:t>71</a:t>
            </a:fld>
            <a:endParaRPr lang="en" sz="800" b="1" dirty="0">
              <a:solidFill>
                <a:schemeClr val="bg1"/>
              </a:solidFill>
              <a:latin typeface="PrudentialModern Bold SemiConde" pitchFamily="2" charset="77"/>
              <a:sym typeface="Barlow Condensed"/>
            </a:endParaRPr>
          </a:p>
        </p:txBody>
      </p:sp>
      <p:sp>
        <p:nvSpPr>
          <p:cNvPr id="5" name="TextBox 4">
            <a:extLst>
              <a:ext uri="{FF2B5EF4-FFF2-40B4-BE49-F238E27FC236}">
                <a16:creationId xmlns:a16="http://schemas.microsoft.com/office/drawing/2014/main" id="{3B3DA6C6-A665-127F-084B-1B4A660FF421}"/>
              </a:ext>
            </a:extLst>
          </p:cNvPr>
          <p:cNvSpPr txBox="1"/>
          <p:nvPr/>
        </p:nvSpPr>
        <p:spPr>
          <a:xfrm>
            <a:off x="607633" y="6459203"/>
            <a:ext cx="6385560" cy="215444"/>
          </a:xfrm>
          <a:prstGeom prst="rect">
            <a:avLst/>
          </a:prstGeom>
          <a:noFill/>
        </p:spPr>
        <p:txBody>
          <a:bodyPr wrap="square">
            <a:spAutoFit/>
          </a:bodyPr>
          <a:lstStyle/>
          <a:p>
            <a:r>
              <a:rPr lang="en-GB" sz="800" u="none" strike="noStrike" dirty="0">
                <a:solidFill>
                  <a:srgbClr val="001F45"/>
                </a:solidFill>
                <a:effectLst/>
                <a:latin typeface="PrudentialModern Medium" pitchFamily="2" charset="77"/>
              </a:rPr>
              <a:t>1081381-00001-00</a:t>
            </a:r>
            <a:endParaRPr lang="en-US" sz="800" dirty="0">
              <a:solidFill>
                <a:srgbClr val="001F45"/>
              </a:solidFill>
              <a:latin typeface="PrudentialModern Medium" pitchFamily="2" charset="77"/>
            </a:endParaRPr>
          </a:p>
        </p:txBody>
      </p:sp>
    </p:spTree>
    <p:extLst>
      <p:ext uri="{BB962C8B-B14F-4D97-AF65-F5344CB8AC3E}">
        <p14:creationId xmlns:p14="http://schemas.microsoft.com/office/powerpoint/2010/main" val="230731871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509">
          <a:extLst>
            <a:ext uri="{FF2B5EF4-FFF2-40B4-BE49-F238E27FC236}">
              <a16:creationId xmlns:a16="http://schemas.microsoft.com/office/drawing/2014/main" id="{8AAD0835-8456-411E-7663-0046754AB737}"/>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4EEE4076-2D8D-17C4-786A-DF1CD9E1CE12}"/>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32656" y="-32657"/>
            <a:ext cx="12377056" cy="6962094"/>
          </a:xfrm>
          <a:prstGeom prst="rect">
            <a:avLst/>
          </a:prstGeom>
        </p:spPr>
      </p:pic>
      <p:sp>
        <p:nvSpPr>
          <p:cNvPr id="4" name="Google Shape;44;p8">
            <a:extLst>
              <a:ext uri="{FF2B5EF4-FFF2-40B4-BE49-F238E27FC236}">
                <a16:creationId xmlns:a16="http://schemas.microsoft.com/office/drawing/2014/main" id="{785CEB9E-2436-DA58-9D3B-7DA3783901BE}"/>
              </a:ext>
            </a:extLst>
          </p:cNvPr>
          <p:cNvSpPr txBox="1"/>
          <p:nvPr/>
        </p:nvSpPr>
        <p:spPr>
          <a:xfrm>
            <a:off x="1954034" y="223714"/>
            <a:ext cx="1293991" cy="107722"/>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US" sz="700" b="1" i="0" dirty="0">
                <a:solidFill>
                  <a:srgbClr val="001F45"/>
                </a:solidFill>
                <a:latin typeface="PrudentialModern Bold SemiConde" pitchFamily="2" charset="77"/>
                <a:ea typeface="Barlow Condensed Medium"/>
                <a:cs typeface="Barlow Condensed Medium"/>
                <a:sym typeface="Barlow Condensed Medium"/>
              </a:rPr>
              <a:t>HOW IT COMES TO LIFE</a:t>
            </a:r>
          </a:p>
        </p:txBody>
      </p:sp>
      <p:sp>
        <p:nvSpPr>
          <p:cNvPr id="5" name="Google Shape;43;p8">
            <a:extLst>
              <a:ext uri="{FF2B5EF4-FFF2-40B4-BE49-F238E27FC236}">
                <a16:creationId xmlns:a16="http://schemas.microsoft.com/office/drawing/2014/main" id="{6B31BB59-DF99-4A24-EE59-A0934635E4D5}"/>
              </a:ext>
            </a:extLst>
          </p:cNvPr>
          <p:cNvSpPr txBox="1"/>
          <p:nvPr/>
        </p:nvSpPr>
        <p:spPr>
          <a:xfrm>
            <a:off x="607633" y="223714"/>
            <a:ext cx="1291189" cy="107722"/>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US" sz="700" b="1" i="0" dirty="0">
                <a:solidFill>
                  <a:srgbClr val="001F45"/>
                </a:solidFill>
                <a:latin typeface="PrudentialModern Bold SemiConde" pitchFamily="2" charset="77"/>
                <a:ea typeface="Barlow Condensed Medium"/>
                <a:cs typeface="Barlow Condensed Medium"/>
                <a:sym typeface="Barlow Condensed Medium"/>
              </a:rPr>
              <a:t>150</a:t>
            </a:r>
            <a:r>
              <a:rPr lang="en-US" sz="700" b="1" i="0" baseline="30000" dirty="0">
                <a:solidFill>
                  <a:srgbClr val="001F45"/>
                </a:solidFill>
                <a:latin typeface="PrudentialModern Bold SemiConde" pitchFamily="2" charset="77"/>
                <a:ea typeface="Barlow Condensed Medium"/>
                <a:cs typeface="Barlow Condensed Medium"/>
                <a:sym typeface="Barlow Condensed Medium"/>
              </a:rPr>
              <a:t>TH</a:t>
            </a:r>
            <a:r>
              <a:rPr lang="en-US" sz="700" b="1" i="0" dirty="0">
                <a:solidFill>
                  <a:srgbClr val="001F45"/>
                </a:solidFill>
                <a:latin typeface="PrudentialModern Bold SemiConde" pitchFamily="2" charset="77"/>
                <a:ea typeface="Barlow Condensed Medium"/>
                <a:cs typeface="Barlow Condensed Medium"/>
                <a:sym typeface="Barlow Condensed Medium"/>
              </a:rPr>
              <a:t> ANNIVERSARY </a:t>
            </a:r>
          </a:p>
        </p:txBody>
      </p:sp>
      <p:sp>
        <p:nvSpPr>
          <p:cNvPr id="6" name="TextBox 5">
            <a:extLst>
              <a:ext uri="{FF2B5EF4-FFF2-40B4-BE49-F238E27FC236}">
                <a16:creationId xmlns:a16="http://schemas.microsoft.com/office/drawing/2014/main" id="{89D56A44-348E-B759-083A-1408DD177FCC}"/>
              </a:ext>
            </a:extLst>
          </p:cNvPr>
          <p:cNvSpPr txBox="1"/>
          <p:nvPr/>
        </p:nvSpPr>
        <p:spPr>
          <a:xfrm>
            <a:off x="607633" y="6459203"/>
            <a:ext cx="6385560" cy="215444"/>
          </a:xfrm>
          <a:prstGeom prst="rect">
            <a:avLst/>
          </a:prstGeom>
          <a:noFill/>
        </p:spPr>
        <p:txBody>
          <a:bodyPr wrap="square">
            <a:spAutoFit/>
          </a:bodyPr>
          <a:lstStyle/>
          <a:p>
            <a:r>
              <a:rPr lang="en-GB" sz="800" u="none" strike="noStrike" dirty="0">
                <a:solidFill>
                  <a:srgbClr val="001F45"/>
                </a:solidFill>
                <a:effectLst/>
                <a:latin typeface="PrudentialModern Medium" pitchFamily="2" charset="77"/>
              </a:rPr>
              <a:t>1081381-00001-00</a:t>
            </a:r>
            <a:endParaRPr lang="en-US" sz="800" dirty="0">
              <a:solidFill>
                <a:srgbClr val="001F45"/>
              </a:solidFill>
              <a:latin typeface="PrudentialModern Medium" pitchFamily="2" charset="77"/>
            </a:endParaRPr>
          </a:p>
        </p:txBody>
      </p:sp>
      <p:sp>
        <p:nvSpPr>
          <p:cNvPr id="7" name="Slide Number Placeholder 2">
            <a:extLst>
              <a:ext uri="{FF2B5EF4-FFF2-40B4-BE49-F238E27FC236}">
                <a16:creationId xmlns:a16="http://schemas.microsoft.com/office/drawing/2014/main" id="{DDBE3768-5807-1170-4C53-77BF4E38EB28}"/>
              </a:ext>
            </a:extLst>
          </p:cNvPr>
          <p:cNvSpPr txBox="1">
            <a:spLocks/>
          </p:cNvSpPr>
          <p:nvPr/>
        </p:nvSpPr>
        <p:spPr>
          <a:xfrm>
            <a:off x="10850811" y="6363803"/>
            <a:ext cx="731600" cy="5248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00000000-1234-1234-1234-123412341234}" type="slidenum">
              <a:rPr lang="en" sz="800" b="1" smtClean="0">
                <a:solidFill>
                  <a:schemeClr val="bg1"/>
                </a:solidFill>
                <a:latin typeface="PrudentialModern Bold SemiConde" pitchFamily="2" charset="77"/>
                <a:sym typeface="Barlow Condensed"/>
              </a:rPr>
              <a:pPr algn="r">
                <a:defRPr/>
              </a:pPr>
              <a:t>72</a:t>
            </a:fld>
            <a:endParaRPr lang="en" sz="800" b="1" dirty="0">
              <a:solidFill>
                <a:schemeClr val="bg1"/>
              </a:solidFill>
              <a:latin typeface="PrudentialModern Bold SemiConde" pitchFamily="2" charset="77"/>
              <a:sym typeface="Barlow Condensed"/>
            </a:endParaRPr>
          </a:p>
        </p:txBody>
      </p:sp>
      <p:sp>
        <p:nvSpPr>
          <p:cNvPr id="3" name="Google Shape;44;p8">
            <a:extLst>
              <a:ext uri="{FF2B5EF4-FFF2-40B4-BE49-F238E27FC236}">
                <a16:creationId xmlns:a16="http://schemas.microsoft.com/office/drawing/2014/main" id="{7EDCE27A-2ECE-B09B-F446-DAB35936245B}"/>
              </a:ext>
            </a:extLst>
          </p:cNvPr>
          <p:cNvSpPr txBox="1"/>
          <p:nvPr/>
        </p:nvSpPr>
        <p:spPr>
          <a:xfrm>
            <a:off x="607633" y="596856"/>
            <a:ext cx="6364667" cy="1308050"/>
          </a:xfrm>
          <a:prstGeom prst="rect">
            <a:avLst/>
          </a:prstGeom>
          <a:noFill/>
          <a:ln>
            <a:noFill/>
          </a:ln>
        </p:spPr>
        <p:txBody>
          <a:bodyPr spcFirstLastPara="1" wrap="square" lIns="0" tIns="0" rIns="0" bIns="0" anchor="t" anchorCtr="0">
            <a:spAutoFit/>
          </a:bodyPr>
          <a:lstStyle/>
          <a:p>
            <a:pPr marL="0" lvl="0" indent="0" algn="l" rtl="0">
              <a:lnSpc>
                <a:spcPts val="3420"/>
              </a:lnSpc>
              <a:spcBef>
                <a:spcPts val="0"/>
              </a:spcBef>
              <a:spcAft>
                <a:spcPts val="0"/>
              </a:spcAft>
              <a:buNone/>
            </a:pPr>
            <a:r>
              <a:rPr lang="en-US" sz="3600" b="1" dirty="0">
                <a:solidFill>
                  <a:srgbClr val="001F45"/>
                </a:solidFill>
                <a:latin typeface="PrudentialModern Bold SemiConde" pitchFamily="2" charset="77"/>
                <a:ea typeface="Barlow Condensed Medium"/>
                <a:cs typeface="Barlow Condensed Medium"/>
                <a:sym typeface="Barlow Condensed Medium"/>
              </a:rPr>
              <a:t>EVENT </a:t>
            </a:r>
          </a:p>
          <a:p>
            <a:pPr marL="0" lvl="0" indent="0" algn="l" rtl="0">
              <a:lnSpc>
                <a:spcPts val="3420"/>
              </a:lnSpc>
              <a:spcBef>
                <a:spcPts val="0"/>
              </a:spcBef>
              <a:spcAft>
                <a:spcPts val="0"/>
              </a:spcAft>
              <a:buNone/>
            </a:pPr>
            <a:r>
              <a:rPr lang="en-US" sz="3600" b="1" dirty="0">
                <a:solidFill>
                  <a:srgbClr val="001F45"/>
                </a:solidFill>
                <a:latin typeface="PrudentialModern Bold SemiConde" pitchFamily="2" charset="77"/>
                <a:ea typeface="Barlow Condensed Medium"/>
                <a:cs typeface="Barlow Condensed Medium"/>
                <a:sym typeface="Barlow Condensed Medium"/>
              </a:rPr>
              <a:t>LANDING</a:t>
            </a:r>
          </a:p>
          <a:p>
            <a:pPr marL="0" lvl="0" indent="0" algn="l" rtl="0">
              <a:lnSpc>
                <a:spcPts val="3420"/>
              </a:lnSpc>
              <a:spcBef>
                <a:spcPts val="0"/>
              </a:spcBef>
              <a:spcAft>
                <a:spcPts val="0"/>
              </a:spcAft>
              <a:buNone/>
            </a:pPr>
            <a:r>
              <a:rPr lang="en-US" sz="3600" b="1" i="0" dirty="0">
                <a:solidFill>
                  <a:srgbClr val="001F45"/>
                </a:solidFill>
                <a:latin typeface="PrudentialModern Bold SemiConde" pitchFamily="2" charset="77"/>
                <a:ea typeface="Barlow Condensed Medium"/>
                <a:cs typeface="Barlow Condensed Medium"/>
                <a:sym typeface="Barlow Condensed Medium"/>
              </a:rPr>
              <a:t>PAGE</a:t>
            </a:r>
            <a:endParaRPr lang="en-US" sz="3600" b="1" i="0" dirty="0">
              <a:solidFill>
                <a:srgbClr val="0070C0"/>
              </a:solidFill>
              <a:latin typeface="PrudentialModern Bold SemiConde" pitchFamily="2" charset="77"/>
              <a:ea typeface="Barlow Condensed Medium"/>
              <a:cs typeface="Barlow Condensed Medium"/>
              <a:sym typeface="Barlow Condensed Medium"/>
            </a:endParaRPr>
          </a:p>
        </p:txBody>
      </p:sp>
    </p:spTree>
    <p:extLst>
      <p:ext uri="{BB962C8B-B14F-4D97-AF65-F5344CB8AC3E}">
        <p14:creationId xmlns:p14="http://schemas.microsoft.com/office/powerpoint/2010/main" val="69956831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509">
          <a:extLst>
            <a:ext uri="{FF2B5EF4-FFF2-40B4-BE49-F238E27FC236}">
              <a16:creationId xmlns:a16="http://schemas.microsoft.com/office/drawing/2014/main" id="{FAB4C143-82A5-A349-DE0E-3E999B85FCBA}"/>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F31097B3-AEAB-636B-F562-64FA991C254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74"/>
          <a:stretch/>
        </p:blipFill>
        <p:spPr>
          <a:xfrm>
            <a:off x="-25399" y="-52047"/>
            <a:ext cx="12293598" cy="6962094"/>
          </a:xfrm>
          <a:prstGeom prst="rect">
            <a:avLst/>
          </a:prstGeom>
        </p:spPr>
      </p:pic>
      <p:sp>
        <p:nvSpPr>
          <p:cNvPr id="4" name="Google Shape;44;p8">
            <a:extLst>
              <a:ext uri="{FF2B5EF4-FFF2-40B4-BE49-F238E27FC236}">
                <a16:creationId xmlns:a16="http://schemas.microsoft.com/office/drawing/2014/main" id="{295B745E-4D56-55D1-84BF-C84A77D2D9D1}"/>
              </a:ext>
            </a:extLst>
          </p:cNvPr>
          <p:cNvSpPr txBox="1"/>
          <p:nvPr/>
        </p:nvSpPr>
        <p:spPr>
          <a:xfrm rot="16200000">
            <a:off x="-2748425" y="1564549"/>
            <a:ext cx="6364667" cy="436017"/>
          </a:xfrm>
          <a:prstGeom prst="rect">
            <a:avLst/>
          </a:prstGeom>
          <a:noFill/>
          <a:ln>
            <a:noFill/>
          </a:ln>
        </p:spPr>
        <p:txBody>
          <a:bodyPr spcFirstLastPara="1" wrap="square" lIns="0" tIns="0" rIns="0" bIns="0" anchor="t" anchorCtr="0">
            <a:spAutoFit/>
          </a:bodyPr>
          <a:lstStyle/>
          <a:p>
            <a:pPr marL="0" lvl="0" indent="0" algn="l" rtl="0">
              <a:lnSpc>
                <a:spcPts val="3420"/>
              </a:lnSpc>
              <a:spcBef>
                <a:spcPts val="0"/>
              </a:spcBef>
              <a:spcAft>
                <a:spcPts val="0"/>
              </a:spcAft>
              <a:buNone/>
            </a:pPr>
            <a:r>
              <a:rPr lang="en-US" sz="3600" b="1" dirty="0">
                <a:solidFill>
                  <a:schemeClr val="bg1"/>
                </a:solidFill>
                <a:latin typeface="PrudentialModern Bold SemiConde" pitchFamily="2" charset="77"/>
                <a:ea typeface="Barlow Condensed Medium"/>
                <a:cs typeface="Barlow Condensed Medium"/>
                <a:sym typeface="Barlow Condensed Medium"/>
              </a:rPr>
              <a:t>SHAREPOINT BANNER</a:t>
            </a:r>
            <a:endParaRPr lang="en-US" sz="3600" b="1" i="0" dirty="0">
              <a:solidFill>
                <a:schemeClr val="bg1"/>
              </a:solidFill>
              <a:latin typeface="PrudentialModern Bold SemiConde" pitchFamily="2" charset="77"/>
              <a:ea typeface="Barlow Condensed Medium"/>
              <a:cs typeface="Barlow Condensed Medium"/>
              <a:sym typeface="Barlow Condensed Medium"/>
            </a:endParaRPr>
          </a:p>
        </p:txBody>
      </p:sp>
      <p:sp>
        <p:nvSpPr>
          <p:cNvPr id="5" name="Google Shape;44;p8">
            <a:extLst>
              <a:ext uri="{FF2B5EF4-FFF2-40B4-BE49-F238E27FC236}">
                <a16:creationId xmlns:a16="http://schemas.microsoft.com/office/drawing/2014/main" id="{C151A7DA-C1A1-3256-354A-0813FD2B4F63}"/>
              </a:ext>
            </a:extLst>
          </p:cNvPr>
          <p:cNvSpPr txBox="1"/>
          <p:nvPr/>
        </p:nvSpPr>
        <p:spPr>
          <a:xfrm>
            <a:off x="1954034" y="223714"/>
            <a:ext cx="1293991" cy="107722"/>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US" sz="700" b="1" i="0" dirty="0">
                <a:solidFill>
                  <a:schemeClr val="bg1"/>
                </a:solidFill>
                <a:latin typeface="PrudentialModern Bold SemiConde" pitchFamily="2" charset="77"/>
                <a:ea typeface="Barlow Condensed Medium"/>
                <a:cs typeface="Barlow Condensed Medium"/>
                <a:sym typeface="Barlow Condensed Medium"/>
              </a:rPr>
              <a:t>HOW IT COMES TO LIFE</a:t>
            </a:r>
          </a:p>
        </p:txBody>
      </p:sp>
      <p:sp>
        <p:nvSpPr>
          <p:cNvPr id="6" name="Google Shape;43;p8">
            <a:extLst>
              <a:ext uri="{FF2B5EF4-FFF2-40B4-BE49-F238E27FC236}">
                <a16:creationId xmlns:a16="http://schemas.microsoft.com/office/drawing/2014/main" id="{27D66BCE-96DB-F178-9688-49CD0E8A2530}"/>
              </a:ext>
            </a:extLst>
          </p:cNvPr>
          <p:cNvSpPr txBox="1"/>
          <p:nvPr/>
        </p:nvSpPr>
        <p:spPr>
          <a:xfrm>
            <a:off x="607633" y="223714"/>
            <a:ext cx="1291189" cy="107722"/>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US" sz="700" b="1" i="0" dirty="0">
                <a:solidFill>
                  <a:schemeClr val="bg1"/>
                </a:solidFill>
                <a:latin typeface="PrudentialModern Bold SemiConde" pitchFamily="2" charset="77"/>
                <a:ea typeface="Barlow Condensed Medium"/>
                <a:cs typeface="Barlow Condensed Medium"/>
                <a:sym typeface="Barlow Condensed Medium"/>
              </a:rPr>
              <a:t>150</a:t>
            </a:r>
            <a:r>
              <a:rPr lang="en-US" sz="700" b="1" i="0" baseline="30000" dirty="0">
                <a:solidFill>
                  <a:schemeClr val="bg1"/>
                </a:solidFill>
                <a:latin typeface="PrudentialModern Bold SemiConde" pitchFamily="2" charset="77"/>
                <a:ea typeface="Barlow Condensed Medium"/>
                <a:cs typeface="Barlow Condensed Medium"/>
                <a:sym typeface="Barlow Condensed Medium"/>
              </a:rPr>
              <a:t>TH</a:t>
            </a:r>
            <a:r>
              <a:rPr lang="en-US" sz="700" b="1" i="0" dirty="0">
                <a:solidFill>
                  <a:schemeClr val="bg1"/>
                </a:solidFill>
                <a:latin typeface="PrudentialModern Bold SemiConde" pitchFamily="2" charset="77"/>
                <a:ea typeface="Barlow Condensed Medium"/>
                <a:cs typeface="Barlow Condensed Medium"/>
                <a:sym typeface="Barlow Condensed Medium"/>
              </a:rPr>
              <a:t> ANNIVERSARY </a:t>
            </a:r>
          </a:p>
        </p:txBody>
      </p:sp>
      <p:sp>
        <p:nvSpPr>
          <p:cNvPr id="3" name="TextBox 2">
            <a:extLst>
              <a:ext uri="{FF2B5EF4-FFF2-40B4-BE49-F238E27FC236}">
                <a16:creationId xmlns:a16="http://schemas.microsoft.com/office/drawing/2014/main" id="{B76E4768-7AA7-0311-3A5D-2BA64750AF76}"/>
              </a:ext>
            </a:extLst>
          </p:cNvPr>
          <p:cNvSpPr txBox="1"/>
          <p:nvPr/>
        </p:nvSpPr>
        <p:spPr>
          <a:xfrm>
            <a:off x="607633" y="6459203"/>
            <a:ext cx="6385560" cy="215444"/>
          </a:xfrm>
          <a:prstGeom prst="rect">
            <a:avLst/>
          </a:prstGeom>
          <a:noFill/>
        </p:spPr>
        <p:txBody>
          <a:bodyPr wrap="square">
            <a:spAutoFit/>
          </a:bodyPr>
          <a:lstStyle/>
          <a:p>
            <a:r>
              <a:rPr lang="en-GB" sz="800" u="none" strike="noStrike" dirty="0">
                <a:solidFill>
                  <a:srgbClr val="001F45"/>
                </a:solidFill>
                <a:effectLst/>
                <a:latin typeface="PrudentialModern Medium" pitchFamily="2" charset="77"/>
              </a:rPr>
              <a:t>1081381-00001-00</a:t>
            </a:r>
            <a:endParaRPr lang="en-US" sz="800" dirty="0">
              <a:solidFill>
                <a:srgbClr val="001F45"/>
              </a:solidFill>
              <a:latin typeface="PrudentialModern Medium" pitchFamily="2" charset="77"/>
            </a:endParaRPr>
          </a:p>
        </p:txBody>
      </p:sp>
    </p:spTree>
    <p:extLst>
      <p:ext uri="{BB962C8B-B14F-4D97-AF65-F5344CB8AC3E}">
        <p14:creationId xmlns:p14="http://schemas.microsoft.com/office/powerpoint/2010/main" val="118703054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509">
          <a:extLst>
            <a:ext uri="{FF2B5EF4-FFF2-40B4-BE49-F238E27FC236}">
              <a16:creationId xmlns:a16="http://schemas.microsoft.com/office/drawing/2014/main" id="{DAE2ECE2-9E77-531D-3ADD-D75A9CF0606E}"/>
            </a:ext>
          </a:extLst>
        </p:cNvPr>
        <p:cNvGrpSpPr/>
        <p:nvPr/>
      </p:nvGrpSpPr>
      <p:grpSpPr>
        <a:xfrm>
          <a:off x="0" y="0"/>
          <a:ext cx="0" cy="0"/>
          <a:chOff x="0" y="0"/>
          <a:chExt cx="0" cy="0"/>
        </a:xfrm>
      </p:grpSpPr>
      <p:sp>
        <p:nvSpPr>
          <p:cNvPr id="13" name="Rectangle 12">
            <a:extLst>
              <a:ext uri="{FF2B5EF4-FFF2-40B4-BE49-F238E27FC236}">
                <a16:creationId xmlns:a16="http://schemas.microsoft.com/office/drawing/2014/main" id="{A5841AE7-6182-CB33-C34E-FB93610B59DF}"/>
              </a:ext>
            </a:extLst>
          </p:cNvPr>
          <p:cNvSpPr/>
          <p:nvPr/>
        </p:nvSpPr>
        <p:spPr>
          <a:xfrm>
            <a:off x="-50162" y="0"/>
            <a:ext cx="12242162" cy="7005710"/>
          </a:xfrm>
          <a:prstGeom prst="rect">
            <a:avLst/>
          </a:prstGeom>
          <a:solidFill>
            <a:srgbClr val="017BC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1CD58D69-CE78-77DD-5D72-15739B4BA43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106287" y="301423"/>
            <a:ext cx="5518362" cy="6329762"/>
          </a:xfrm>
          <a:prstGeom prst="rect">
            <a:avLst/>
          </a:prstGeom>
          <a:noFill/>
        </p:spPr>
      </p:pic>
      <p:sp>
        <p:nvSpPr>
          <p:cNvPr id="11" name="Google Shape;44;p8">
            <a:extLst>
              <a:ext uri="{FF2B5EF4-FFF2-40B4-BE49-F238E27FC236}">
                <a16:creationId xmlns:a16="http://schemas.microsoft.com/office/drawing/2014/main" id="{FD08AD92-30E4-873F-A264-13FF6AD8A7D7}"/>
              </a:ext>
            </a:extLst>
          </p:cNvPr>
          <p:cNvSpPr txBox="1"/>
          <p:nvPr/>
        </p:nvSpPr>
        <p:spPr>
          <a:xfrm>
            <a:off x="1954034" y="223714"/>
            <a:ext cx="1293991" cy="107722"/>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US" sz="700" b="1" i="0" dirty="0">
                <a:solidFill>
                  <a:schemeClr val="bg1"/>
                </a:solidFill>
                <a:latin typeface="PrudentialModern Bold SemiConde" pitchFamily="2" charset="77"/>
                <a:ea typeface="Barlow Condensed Medium"/>
                <a:cs typeface="Barlow Condensed Medium"/>
                <a:sym typeface="Barlow Condensed Medium"/>
              </a:rPr>
              <a:t>HOW IT COMES TO LIFE</a:t>
            </a:r>
          </a:p>
        </p:txBody>
      </p:sp>
      <p:sp>
        <p:nvSpPr>
          <p:cNvPr id="12" name="Google Shape;43;p8">
            <a:extLst>
              <a:ext uri="{FF2B5EF4-FFF2-40B4-BE49-F238E27FC236}">
                <a16:creationId xmlns:a16="http://schemas.microsoft.com/office/drawing/2014/main" id="{EF401419-2B8D-07B5-F3DD-DE130ACEFADE}"/>
              </a:ext>
            </a:extLst>
          </p:cNvPr>
          <p:cNvSpPr txBox="1"/>
          <p:nvPr/>
        </p:nvSpPr>
        <p:spPr>
          <a:xfrm>
            <a:off x="607633" y="223714"/>
            <a:ext cx="1291189" cy="107722"/>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US" sz="700" b="1" i="0" dirty="0">
                <a:solidFill>
                  <a:schemeClr val="bg1"/>
                </a:solidFill>
                <a:latin typeface="PrudentialModern Bold SemiConde" pitchFamily="2" charset="77"/>
                <a:ea typeface="Barlow Condensed Medium"/>
                <a:cs typeface="Barlow Condensed Medium"/>
                <a:sym typeface="Barlow Condensed Medium"/>
              </a:rPr>
              <a:t>150</a:t>
            </a:r>
            <a:r>
              <a:rPr lang="en-US" sz="700" b="1" i="0" baseline="30000" dirty="0">
                <a:solidFill>
                  <a:schemeClr val="bg1"/>
                </a:solidFill>
                <a:latin typeface="PrudentialModern Bold SemiConde" pitchFamily="2" charset="77"/>
                <a:ea typeface="Barlow Condensed Medium"/>
                <a:cs typeface="Barlow Condensed Medium"/>
                <a:sym typeface="Barlow Condensed Medium"/>
              </a:rPr>
              <a:t>TH</a:t>
            </a:r>
            <a:r>
              <a:rPr lang="en-US" sz="700" b="1" i="0" dirty="0">
                <a:solidFill>
                  <a:schemeClr val="bg1"/>
                </a:solidFill>
                <a:latin typeface="PrudentialModern Bold SemiConde" pitchFamily="2" charset="77"/>
                <a:ea typeface="Barlow Condensed Medium"/>
                <a:cs typeface="Barlow Condensed Medium"/>
                <a:sym typeface="Barlow Condensed Medium"/>
              </a:rPr>
              <a:t> ANNIVERSARY </a:t>
            </a:r>
          </a:p>
        </p:txBody>
      </p:sp>
      <p:sp>
        <p:nvSpPr>
          <p:cNvPr id="3" name="TextBox 2">
            <a:extLst>
              <a:ext uri="{FF2B5EF4-FFF2-40B4-BE49-F238E27FC236}">
                <a16:creationId xmlns:a16="http://schemas.microsoft.com/office/drawing/2014/main" id="{484DB7EC-A8A9-6766-F87A-866A4CF2CA32}"/>
              </a:ext>
            </a:extLst>
          </p:cNvPr>
          <p:cNvSpPr txBox="1"/>
          <p:nvPr/>
        </p:nvSpPr>
        <p:spPr>
          <a:xfrm>
            <a:off x="607633" y="6459203"/>
            <a:ext cx="6385560" cy="215444"/>
          </a:xfrm>
          <a:prstGeom prst="rect">
            <a:avLst/>
          </a:prstGeom>
          <a:noFill/>
        </p:spPr>
        <p:txBody>
          <a:bodyPr wrap="square">
            <a:spAutoFit/>
          </a:bodyPr>
          <a:lstStyle/>
          <a:p>
            <a:r>
              <a:rPr lang="en-GB" sz="800" u="none" strike="noStrike" dirty="0">
                <a:solidFill>
                  <a:srgbClr val="001F45"/>
                </a:solidFill>
                <a:effectLst/>
                <a:latin typeface="PrudentialModern Medium" pitchFamily="2" charset="77"/>
              </a:rPr>
              <a:t>1081381-00001-00</a:t>
            </a:r>
            <a:endParaRPr lang="en-US" sz="800" dirty="0">
              <a:solidFill>
                <a:srgbClr val="001F45"/>
              </a:solidFill>
              <a:latin typeface="PrudentialModern Medium" pitchFamily="2" charset="77"/>
            </a:endParaRPr>
          </a:p>
        </p:txBody>
      </p:sp>
      <p:sp>
        <p:nvSpPr>
          <p:cNvPr id="5" name="Slide Number Placeholder 2">
            <a:extLst>
              <a:ext uri="{FF2B5EF4-FFF2-40B4-BE49-F238E27FC236}">
                <a16:creationId xmlns:a16="http://schemas.microsoft.com/office/drawing/2014/main" id="{239DC5C5-DEE7-CD53-ED44-BAB6CC1A3667}"/>
              </a:ext>
            </a:extLst>
          </p:cNvPr>
          <p:cNvSpPr txBox="1">
            <a:spLocks/>
          </p:cNvSpPr>
          <p:nvPr/>
        </p:nvSpPr>
        <p:spPr>
          <a:xfrm>
            <a:off x="10850811" y="6363803"/>
            <a:ext cx="731600" cy="5248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00000000-1234-1234-1234-123412341234}" type="slidenum">
              <a:rPr lang="en" sz="800" b="1" smtClean="0">
                <a:solidFill>
                  <a:schemeClr val="bg1"/>
                </a:solidFill>
                <a:latin typeface="PrudentialModern Bold SemiConde" pitchFamily="2" charset="77"/>
                <a:sym typeface="Barlow Condensed"/>
              </a:rPr>
              <a:pPr algn="r">
                <a:defRPr/>
              </a:pPr>
              <a:t>74</a:t>
            </a:fld>
            <a:endParaRPr lang="en" sz="800" b="1" dirty="0">
              <a:solidFill>
                <a:schemeClr val="bg1"/>
              </a:solidFill>
              <a:latin typeface="PrudentialModern Bold SemiConde" pitchFamily="2" charset="77"/>
              <a:sym typeface="Barlow Condensed"/>
            </a:endParaRPr>
          </a:p>
        </p:txBody>
      </p:sp>
    </p:spTree>
    <p:extLst>
      <p:ext uri="{BB962C8B-B14F-4D97-AF65-F5344CB8AC3E}">
        <p14:creationId xmlns:p14="http://schemas.microsoft.com/office/powerpoint/2010/main" val="411207591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showMasterSp="0">
  <p:cSld>
    <p:bg>
      <p:bgPr>
        <a:solidFill>
          <a:srgbClr val="017BC3"/>
        </a:solidFill>
        <a:effectLst/>
      </p:bgPr>
    </p:bg>
    <p:spTree>
      <p:nvGrpSpPr>
        <p:cNvPr id="1" name="Shape 509">
          <a:extLst>
            <a:ext uri="{FF2B5EF4-FFF2-40B4-BE49-F238E27FC236}">
              <a16:creationId xmlns:a16="http://schemas.microsoft.com/office/drawing/2014/main" id="{DAE2ECE2-9E77-531D-3ADD-D75A9CF0606E}"/>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3CFE4EE1-AC19-0972-0959-D48A6135787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17889" b="29693"/>
          <a:stretch/>
        </p:blipFill>
        <p:spPr>
          <a:xfrm>
            <a:off x="1898822" y="649497"/>
            <a:ext cx="4718338" cy="2779504"/>
          </a:xfrm>
          <a:prstGeom prst="rect">
            <a:avLst/>
          </a:prstGeom>
          <a:solidFill>
            <a:schemeClr val="bg1"/>
          </a:solidFill>
        </p:spPr>
      </p:pic>
      <p:sp>
        <p:nvSpPr>
          <p:cNvPr id="2" name="Google Shape;21;p4">
            <a:extLst>
              <a:ext uri="{FF2B5EF4-FFF2-40B4-BE49-F238E27FC236}">
                <a16:creationId xmlns:a16="http://schemas.microsoft.com/office/drawing/2014/main" id="{090FE4E8-C544-DD6C-435E-B3139EAD5034}"/>
              </a:ext>
            </a:extLst>
          </p:cNvPr>
          <p:cNvSpPr txBox="1">
            <a:spLocks/>
          </p:cNvSpPr>
          <p:nvPr/>
        </p:nvSpPr>
        <p:spPr>
          <a:xfrm>
            <a:off x="10850811" y="5897772"/>
            <a:ext cx="731600" cy="524800"/>
          </a:xfrm>
          <a:prstGeom prst="rect">
            <a:avLst/>
          </a:prstGeom>
        </p:spPr>
        <p:txBody>
          <a:bodyPr spcFirstLastPara="1" wrap="square" lIns="0" tIns="0" rIns="0" bIns="0" anchor="b" anchorCtr="0">
            <a:normAutofit/>
          </a:bodyPr>
          <a:lstStyle>
            <a:defPPr>
              <a:defRPr lang="en-US"/>
            </a:defPPr>
            <a:lvl1pPr marL="0" lvl="0" algn="r" defTabSz="914400" rtl="0" eaLnBrk="1" latinLnBrk="0" hangingPunct="1">
              <a:buNone/>
              <a:defRPr sz="800" b="1" i="0" kern="1200">
                <a:solidFill>
                  <a:schemeClr val="bg1"/>
                </a:solidFill>
                <a:latin typeface="PrudentialModern Bold SemiConde" pitchFamily="2" charset="77"/>
                <a:ea typeface="PrudentialModern Bold SemiConde" pitchFamily="2" charset="77"/>
                <a:cs typeface="PrudentialModern Bold SemiConde" pitchFamily="2" charset="77"/>
                <a:sym typeface="Barlow Condensed"/>
              </a:defRPr>
            </a:lvl1pPr>
            <a:lvl2pPr marL="457200" lvl="1" algn="r" defTabSz="914400" rtl="0" eaLnBrk="1" latinLnBrk="0" hangingPunct="1">
              <a:buNone/>
              <a:defRPr sz="933" kern="1200">
                <a:solidFill>
                  <a:srgbClr val="007BC3"/>
                </a:solidFill>
                <a:latin typeface="Barlow Condensed"/>
                <a:ea typeface="Barlow Condensed"/>
                <a:cs typeface="Barlow Condensed"/>
                <a:sym typeface="Barlow Condensed"/>
              </a:defRPr>
            </a:lvl2pPr>
            <a:lvl3pPr marL="914400" lvl="2" algn="r" defTabSz="914400" rtl="0" eaLnBrk="1" latinLnBrk="0" hangingPunct="1">
              <a:buNone/>
              <a:defRPr sz="933" kern="1200">
                <a:solidFill>
                  <a:srgbClr val="007BC3"/>
                </a:solidFill>
                <a:latin typeface="Barlow Condensed"/>
                <a:ea typeface="Barlow Condensed"/>
                <a:cs typeface="Barlow Condensed"/>
                <a:sym typeface="Barlow Condensed"/>
              </a:defRPr>
            </a:lvl3pPr>
            <a:lvl4pPr marL="1371600" lvl="3" algn="r" defTabSz="914400" rtl="0" eaLnBrk="1" latinLnBrk="0" hangingPunct="1">
              <a:buNone/>
              <a:defRPr sz="933" kern="1200">
                <a:solidFill>
                  <a:srgbClr val="007BC3"/>
                </a:solidFill>
                <a:latin typeface="Barlow Condensed"/>
                <a:ea typeface="Barlow Condensed"/>
                <a:cs typeface="Barlow Condensed"/>
                <a:sym typeface="Barlow Condensed"/>
              </a:defRPr>
            </a:lvl4pPr>
            <a:lvl5pPr marL="1828800" lvl="4" algn="r" defTabSz="914400" rtl="0" eaLnBrk="1" latinLnBrk="0" hangingPunct="1">
              <a:buNone/>
              <a:defRPr sz="933" kern="1200">
                <a:solidFill>
                  <a:srgbClr val="007BC3"/>
                </a:solidFill>
                <a:latin typeface="Barlow Condensed"/>
                <a:ea typeface="Barlow Condensed"/>
                <a:cs typeface="Barlow Condensed"/>
                <a:sym typeface="Barlow Condensed"/>
              </a:defRPr>
            </a:lvl5pPr>
            <a:lvl6pPr marL="2286000" lvl="5" algn="r" defTabSz="914400" rtl="0" eaLnBrk="1" latinLnBrk="0" hangingPunct="1">
              <a:buNone/>
              <a:defRPr sz="933" kern="1200">
                <a:solidFill>
                  <a:srgbClr val="007BC3"/>
                </a:solidFill>
                <a:latin typeface="Barlow Condensed"/>
                <a:ea typeface="Barlow Condensed"/>
                <a:cs typeface="Barlow Condensed"/>
                <a:sym typeface="Barlow Condensed"/>
              </a:defRPr>
            </a:lvl6pPr>
            <a:lvl7pPr marL="2743200" lvl="6" algn="r" defTabSz="914400" rtl="0" eaLnBrk="1" latinLnBrk="0" hangingPunct="1">
              <a:buNone/>
              <a:defRPr sz="933" kern="1200">
                <a:solidFill>
                  <a:srgbClr val="007BC3"/>
                </a:solidFill>
                <a:latin typeface="Barlow Condensed"/>
                <a:ea typeface="Barlow Condensed"/>
                <a:cs typeface="Barlow Condensed"/>
                <a:sym typeface="Barlow Condensed"/>
              </a:defRPr>
            </a:lvl7pPr>
            <a:lvl8pPr marL="3200400" lvl="7" algn="r" defTabSz="914400" rtl="0" eaLnBrk="1" latinLnBrk="0" hangingPunct="1">
              <a:buNone/>
              <a:defRPr sz="933" kern="1200">
                <a:solidFill>
                  <a:srgbClr val="007BC3"/>
                </a:solidFill>
                <a:latin typeface="Barlow Condensed"/>
                <a:ea typeface="Barlow Condensed"/>
                <a:cs typeface="Barlow Condensed"/>
                <a:sym typeface="Barlow Condensed"/>
              </a:defRPr>
            </a:lvl8pPr>
            <a:lvl9pPr marL="3657600" lvl="8" algn="r" defTabSz="914400" rtl="0" eaLnBrk="1" latinLnBrk="0" hangingPunct="1">
              <a:buNone/>
              <a:defRPr sz="933" kern="1200">
                <a:solidFill>
                  <a:srgbClr val="007BC3"/>
                </a:solidFill>
                <a:latin typeface="Barlow Condensed"/>
                <a:ea typeface="Barlow Condensed"/>
                <a:cs typeface="Barlow Condensed"/>
                <a:sym typeface="Barlow Condensed"/>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 sz="800" b="1" i="0" u="none" strike="noStrike" kern="1200" cap="none" spc="0" normalizeH="0" baseline="0" noProof="0" smtClean="0">
                <a:ln>
                  <a:noFill/>
                </a:ln>
                <a:solidFill>
                  <a:prstClr val="white"/>
                </a:solidFill>
                <a:effectLst/>
                <a:uLnTx/>
                <a:uFillTx/>
                <a:latin typeface="PrudentialModern Bold SemiConde" pitchFamily="2" charset="77"/>
                <a:sym typeface="Barlow Condensed"/>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en" sz="800" b="1" i="0" u="none" strike="noStrike" kern="1200" cap="none" spc="0" normalizeH="0" baseline="0" noProof="0" dirty="0">
              <a:ln>
                <a:noFill/>
              </a:ln>
              <a:solidFill>
                <a:prstClr val="white"/>
              </a:solidFill>
              <a:effectLst/>
              <a:uLnTx/>
              <a:uFillTx/>
              <a:latin typeface="PrudentialModern Bold SemiConde" pitchFamily="2" charset="77"/>
              <a:sym typeface="Barlow Condensed"/>
            </a:endParaRPr>
          </a:p>
        </p:txBody>
      </p:sp>
      <p:sp>
        <p:nvSpPr>
          <p:cNvPr id="3" name="TextBox 2">
            <a:extLst>
              <a:ext uri="{FF2B5EF4-FFF2-40B4-BE49-F238E27FC236}">
                <a16:creationId xmlns:a16="http://schemas.microsoft.com/office/drawing/2014/main" id="{145E3361-6EDC-1BA2-2E34-E62D63E1AF85}"/>
              </a:ext>
            </a:extLst>
          </p:cNvPr>
          <p:cNvSpPr txBox="1"/>
          <p:nvPr/>
        </p:nvSpPr>
        <p:spPr>
          <a:xfrm>
            <a:off x="607633" y="596320"/>
            <a:ext cx="2588700" cy="461665"/>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solidFill>
                <a:effectLst/>
                <a:uLnTx/>
                <a:uFillTx/>
                <a:latin typeface="PrudentialModern Bold Condensed" pitchFamily="2" charset="77"/>
                <a:ea typeface="+mn-ea"/>
                <a:cs typeface="+mn-cs"/>
              </a:rPr>
              <a:t>3 LINE VERSION FOR </a:t>
            </a:r>
            <a:br>
              <a:rPr kumimoji="0" lang="en-US" sz="1000" b="1" i="0" u="none" strike="noStrike" kern="1200" cap="none" spc="0" normalizeH="0" baseline="0" noProof="0" dirty="0">
                <a:ln>
                  <a:noFill/>
                </a:ln>
                <a:solidFill>
                  <a:prstClr val="white"/>
                </a:solidFill>
                <a:effectLst/>
                <a:uLnTx/>
                <a:uFillTx/>
                <a:latin typeface="PrudentialModern Bold Condensed" pitchFamily="2" charset="77"/>
                <a:ea typeface="+mn-ea"/>
                <a:cs typeface="+mn-cs"/>
              </a:rPr>
            </a:br>
            <a:r>
              <a:rPr kumimoji="0" lang="en-US" sz="1000" b="1" i="0" u="none" strike="noStrike" kern="1200" cap="none" spc="0" normalizeH="0" baseline="0" noProof="0" dirty="0">
                <a:ln>
                  <a:noFill/>
                </a:ln>
                <a:solidFill>
                  <a:prstClr val="white"/>
                </a:solidFill>
                <a:effectLst/>
                <a:uLnTx/>
                <a:uFillTx/>
                <a:latin typeface="PrudentialModern Bold Condensed" pitchFamily="2" charset="77"/>
                <a:ea typeface="+mn-ea"/>
                <a:cs typeface="+mn-cs"/>
              </a:rPr>
              <a:t>BRANDS WITH </a:t>
            </a:r>
            <a:br>
              <a:rPr kumimoji="0" lang="en-US" sz="1000" b="1" i="0" u="none" strike="noStrike" kern="1200" cap="none" spc="0" normalizeH="0" baseline="0" noProof="0" dirty="0">
                <a:ln>
                  <a:noFill/>
                </a:ln>
                <a:solidFill>
                  <a:prstClr val="white"/>
                </a:solidFill>
                <a:effectLst/>
                <a:uLnTx/>
                <a:uFillTx/>
                <a:latin typeface="PrudentialModern Bold Condensed" pitchFamily="2" charset="77"/>
                <a:ea typeface="+mn-ea"/>
                <a:cs typeface="+mn-cs"/>
              </a:rPr>
            </a:br>
            <a:r>
              <a:rPr kumimoji="0" lang="en-US" sz="1000" b="1" i="0" u="none" strike="noStrike" kern="1200" cap="none" spc="0" normalizeH="0" baseline="0" noProof="0" dirty="0">
                <a:ln>
                  <a:noFill/>
                </a:ln>
                <a:solidFill>
                  <a:prstClr val="white"/>
                </a:solidFill>
                <a:effectLst/>
                <a:uLnTx/>
                <a:uFillTx/>
                <a:latin typeface="PrudentialModern Bold Condensed" pitchFamily="2" charset="77"/>
                <a:ea typeface="+mn-ea"/>
                <a:cs typeface="+mn-cs"/>
              </a:rPr>
              <a:t>LONGER NAMES </a:t>
            </a:r>
          </a:p>
        </p:txBody>
      </p:sp>
      <p:sp>
        <p:nvSpPr>
          <p:cNvPr id="8" name="Google Shape;43;p8">
            <a:extLst>
              <a:ext uri="{FF2B5EF4-FFF2-40B4-BE49-F238E27FC236}">
                <a16:creationId xmlns:a16="http://schemas.microsoft.com/office/drawing/2014/main" id="{74CF4CD2-54FC-06E9-A50E-99A239CFFFBF}"/>
              </a:ext>
            </a:extLst>
          </p:cNvPr>
          <p:cNvSpPr txBox="1"/>
          <p:nvPr/>
        </p:nvSpPr>
        <p:spPr>
          <a:xfrm>
            <a:off x="607633" y="223714"/>
            <a:ext cx="1291189" cy="107722"/>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US" sz="700" b="1" i="0" dirty="0">
                <a:solidFill>
                  <a:schemeClr val="bg1"/>
                </a:solidFill>
                <a:latin typeface="PrudentialModern Bold SemiConde" pitchFamily="2" charset="77"/>
                <a:ea typeface="Barlow Condensed Medium"/>
                <a:cs typeface="Barlow Condensed Medium"/>
                <a:sym typeface="Barlow Condensed Medium"/>
              </a:rPr>
              <a:t>150</a:t>
            </a:r>
            <a:r>
              <a:rPr lang="en-US" sz="700" b="1" i="0" baseline="30000" dirty="0">
                <a:solidFill>
                  <a:schemeClr val="bg1"/>
                </a:solidFill>
                <a:latin typeface="PrudentialModern Bold SemiConde" pitchFamily="2" charset="77"/>
                <a:ea typeface="Barlow Condensed Medium"/>
                <a:cs typeface="Barlow Condensed Medium"/>
                <a:sym typeface="Barlow Condensed Medium"/>
              </a:rPr>
              <a:t>TH</a:t>
            </a:r>
            <a:r>
              <a:rPr lang="en-US" sz="700" b="1" i="0" dirty="0">
                <a:solidFill>
                  <a:schemeClr val="bg1"/>
                </a:solidFill>
                <a:latin typeface="PrudentialModern Bold SemiConde" pitchFamily="2" charset="77"/>
                <a:ea typeface="Barlow Condensed Medium"/>
                <a:cs typeface="Barlow Condensed Medium"/>
                <a:sym typeface="Barlow Condensed Medium"/>
              </a:rPr>
              <a:t> ANNIVERSARY </a:t>
            </a:r>
          </a:p>
        </p:txBody>
      </p:sp>
      <p:sp>
        <p:nvSpPr>
          <p:cNvPr id="9" name="Google Shape;44;p8">
            <a:extLst>
              <a:ext uri="{FF2B5EF4-FFF2-40B4-BE49-F238E27FC236}">
                <a16:creationId xmlns:a16="http://schemas.microsoft.com/office/drawing/2014/main" id="{D88971F0-F3CD-BF2D-6ED5-F3608AE6EDAB}"/>
              </a:ext>
            </a:extLst>
          </p:cNvPr>
          <p:cNvSpPr txBox="1"/>
          <p:nvPr/>
        </p:nvSpPr>
        <p:spPr>
          <a:xfrm>
            <a:off x="1954034" y="223714"/>
            <a:ext cx="1293991" cy="107722"/>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dirty="0">
                <a:ln>
                  <a:noFill/>
                </a:ln>
                <a:solidFill>
                  <a:prstClr val="white"/>
                </a:solidFill>
                <a:effectLst/>
                <a:uLnTx/>
                <a:uFillTx/>
                <a:latin typeface="PrudentialModern Bold SemiConde" pitchFamily="2" charset="77"/>
                <a:ea typeface="Barlow Condensed Medium"/>
                <a:cs typeface="Barlow Condensed Medium"/>
                <a:sym typeface="Barlow Condensed Medium"/>
              </a:rPr>
              <a:t>HOW IT COMES TO LIFE</a:t>
            </a:r>
          </a:p>
        </p:txBody>
      </p:sp>
      <p:pic>
        <p:nvPicPr>
          <p:cNvPr id="14" name="Picture 13">
            <a:extLst>
              <a:ext uri="{FF2B5EF4-FFF2-40B4-BE49-F238E27FC236}">
                <a16:creationId xmlns:a16="http://schemas.microsoft.com/office/drawing/2014/main" id="{A6F63F09-4756-F443-6754-13E1F3049B8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864073" y="627470"/>
            <a:ext cx="4718338" cy="5302533"/>
          </a:xfrm>
          <a:prstGeom prst="rect">
            <a:avLst/>
          </a:prstGeom>
          <a:solidFill>
            <a:schemeClr val="bg1"/>
          </a:solidFill>
        </p:spPr>
      </p:pic>
      <p:pic>
        <p:nvPicPr>
          <p:cNvPr id="13" name="Picture 12">
            <a:extLst>
              <a:ext uri="{FF2B5EF4-FFF2-40B4-BE49-F238E27FC236}">
                <a16:creationId xmlns:a16="http://schemas.microsoft.com/office/drawing/2014/main" id="{6D1B9B63-448D-2D52-D3AB-2843BFEF669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17889"/>
          <a:stretch/>
        </p:blipFill>
        <p:spPr>
          <a:xfrm>
            <a:off x="1898822" y="1587185"/>
            <a:ext cx="4718338" cy="4353969"/>
          </a:xfrm>
          <a:prstGeom prst="rect">
            <a:avLst/>
          </a:prstGeom>
          <a:solidFill>
            <a:schemeClr val="bg1"/>
          </a:solidFill>
        </p:spPr>
      </p:pic>
      <p:sp>
        <p:nvSpPr>
          <p:cNvPr id="5" name="TextBox 4">
            <a:extLst>
              <a:ext uri="{FF2B5EF4-FFF2-40B4-BE49-F238E27FC236}">
                <a16:creationId xmlns:a16="http://schemas.microsoft.com/office/drawing/2014/main" id="{1DFF2E0F-9E8E-E3C1-2061-DB05706B6FEC}"/>
              </a:ext>
            </a:extLst>
          </p:cNvPr>
          <p:cNvSpPr txBox="1"/>
          <p:nvPr/>
        </p:nvSpPr>
        <p:spPr>
          <a:xfrm>
            <a:off x="607633" y="6459203"/>
            <a:ext cx="6385560" cy="215444"/>
          </a:xfrm>
          <a:prstGeom prst="rect">
            <a:avLst/>
          </a:prstGeom>
          <a:noFill/>
        </p:spPr>
        <p:txBody>
          <a:bodyPr wrap="square">
            <a:spAutoFit/>
          </a:bodyPr>
          <a:lstStyle/>
          <a:p>
            <a:r>
              <a:rPr lang="en-GB" sz="800" u="none" strike="noStrike" dirty="0">
                <a:solidFill>
                  <a:srgbClr val="001F45"/>
                </a:solidFill>
                <a:effectLst/>
                <a:latin typeface="PrudentialModern Medium" pitchFamily="2" charset="77"/>
              </a:rPr>
              <a:t>1081381-00001-00</a:t>
            </a:r>
            <a:endParaRPr lang="en-US" sz="800" dirty="0">
              <a:solidFill>
                <a:srgbClr val="001F45"/>
              </a:solidFill>
              <a:latin typeface="PrudentialModern Medium" pitchFamily="2" charset="77"/>
            </a:endParaRPr>
          </a:p>
        </p:txBody>
      </p:sp>
      <p:pic>
        <p:nvPicPr>
          <p:cNvPr id="7" name="Picture 6">
            <a:extLst>
              <a:ext uri="{FF2B5EF4-FFF2-40B4-BE49-F238E27FC236}">
                <a16:creationId xmlns:a16="http://schemas.microsoft.com/office/drawing/2014/main" id="{AE369DD4-AD83-770A-086E-6A0ABC74F2A0}"/>
              </a:ext>
            </a:extLst>
          </p:cNvPr>
          <p:cNvPicPr>
            <a:picLocks noChangeAspect="1"/>
          </p:cNvPicPr>
          <p:nvPr/>
        </p:nvPicPr>
        <p:blipFill>
          <a:blip r:embed="rId4"/>
          <a:stretch>
            <a:fillRect/>
          </a:stretch>
        </p:blipFill>
        <p:spPr>
          <a:xfrm>
            <a:off x="2254787" y="958749"/>
            <a:ext cx="692484" cy="865605"/>
          </a:xfrm>
          <a:prstGeom prst="rect">
            <a:avLst/>
          </a:prstGeom>
        </p:spPr>
      </p:pic>
      <p:sp>
        <p:nvSpPr>
          <p:cNvPr id="10" name="Rectangle 9">
            <a:extLst>
              <a:ext uri="{FF2B5EF4-FFF2-40B4-BE49-F238E27FC236}">
                <a16:creationId xmlns:a16="http://schemas.microsoft.com/office/drawing/2014/main" id="{45F55FFF-64DB-DDEC-5C19-7DB701DA7090}"/>
              </a:ext>
            </a:extLst>
          </p:cNvPr>
          <p:cNvSpPr/>
          <p:nvPr/>
        </p:nvSpPr>
        <p:spPr>
          <a:xfrm>
            <a:off x="5280917" y="4479533"/>
            <a:ext cx="1068512" cy="125312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7DD50892-C756-8D75-E134-5133467390EC}"/>
              </a:ext>
            </a:extLst>
          </p:cNvPr>
          <p:cNvPicPr>
            <a:picLocks noChangeAspect="1"/>
          </p:cNvPicPr>
          <p:nvPr/>
        </p:nvPicPr>
        <p:blipFill rotWithShape="1">
          <a:blip r:embed="rId5"/>
          <a:srcRect l="25278" t="12881" r="25205" b="15420"/>
          <a:stretch/>
        </p:blipFill>
        <p:spPr>
          <a:xfrm>
            <a:off x="5095724" y="4519382"/>
            <a:ext cx="1438897" cy="1171969"/>
          </a:xfrm>
          <a:prstGeom prst="rect">
            <a:avLst/>
          </a:prstGeom>
          <a:solidFill>
            <a:schemeClr val="bg1"/>
          </a:solidFill>
        </p:spPr>
      </p:pic>
    </p:spTree>
    <p:extLst>
      <p:ext uri="{BB962C8B-B14F-4D97-AF65-F5344CB8AC3E}">
        <p14:creationId xmlns:p14="http://schemas.microsoft.com/office/powerpoint/2010/main" val="252389046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509"/>
        <p:cNvGrpSpPr/>
        <p:nvPr/>
      </p:nvGrpSpPr>
      <p:grpSpPr>
        <a:xfrm>
          <a:off x="0" y="0"/>
          <a:ext cx="0" cy="0"/>
          <a:chOff x="0" y="0"/>
          <a:chExt cx="0" cy="0"/>
        </a:xfrm>
      </p:grpSpPr>
      <p:sp>
        <p:nvSpPr>
          <p:cNvPr id="510" name="Google Shape;510;p74"/>
          <p:cNvSpPr txBox="1">
            <a:spLocks noGrp="1"/>
          </p:cNvSpPr>
          <p:nvPr>
            <p:ph type="title"/>
          </p:nvPr>
        </p:nvSpPr>
        <p:spPr>
          <a:xfrm>
            <a:off x="523400" y="617929"/>
            <a:ext cx="10716686" cy="3790400"/>
          </a:xfrm>
          <a:prstGeom prst="rect">
            <a:avLst/>
          </a:prstGeom>
        </p:spPr>
        <p:txBody>
          <a:bodyPr spcFirstLastPara="1" vert="horz" wrap="square" lIns="0" tIns="0" rIns="0" bIns="0" rtlCol="0" anchor="t" anchorCtr="0">
            <a:noAutofit/>
          </a:bodyPr>
          <a:lstStyle/>
          <a:p>
            <a:r>
              <a:rPr lang="en-US" b="1" dirty="0">
                <a:solidFill>
                  <a:srgbClr val="007BC3"/>
                </a:solidFill>
                <a:latin typeface="PrudentialModern Bold SemiConde" pitchFamily="2" charset="77"/>
              </a:rPr>
              <a:t>BRAND GOVERNANCE </a:t>
            </a:r>
          </a:p>
        </p:txBody>
      </p:sp>
      <p:sp>
        <p:nvSpPr>
          <p:cNvPr id="2" name="TextBox 1">
            <a:extLst>
              <a:ext uri="{FF2B5EF4-FFF2-40B4-BE49-F238E27FC236}">
                <a16:creationId xmlns:a16="http://schemas.microsoft.com/office/drawing/2014/main" id="{EFC3C7EB-573C-79FE-AE12-C0E5C4C8150D}"/>
              </a:ext>
            </a:extLst>
          </p:cNvPr>
          <p:cNvSpPr txBox="1"/>
          <p:nvPr/>
        </p:nvSpPr>
        <p:spPr>
          <a:xfrm>
            <a:off x="607633" y="6459203"/>
            <a:ext cx="6385560" cy="215444"/>
          </a:xfrm>
          <a:prstGeom prst="rect">
            <a:avLst/>
          </a:prstGeom>
          <a:noFill/>
        </p:spPr>
        <p:txBody>
          <a:bodyPr wrap="square">
            <a:spAutoFit/>
          </a:bodyPr>
          <a:lstStyle/>
          <a:p>
            <a:r>
              <a:rPr lang="en-GB" sz="800" u="none" strike="noStrike" dirty="0">
                <a:solidFill>
                  <a:schemeClr val="bg1"/>
                </a:solidFill>
                <a:effectLst/>
                <a:latin typeface="PrudentialModern Medium" pitchFamily="2" charset="77"/>
              </a:rPr>
              <a:t>1081381-00001-00</a:t>
            </a:r>
            <a:endParaRPr lang="en-US" sz="800" dirty="0">
              <a:solidFill>
                <a:schemeClr val="bg1"/>
              </a:solidFill>
              <a:latin typeface="PrudentialModern Medium" pitchFamily="2" charset="77"/>
            </a:endParaRPr>
          </a:p>
        </p:txBody>
      </p:sp>
    </p:spTree>
    <p:extLst>
      <p:ext uri="{BB962C8B-B14F-4D97-AF65-F5344CB8AC3E}">
        <p14:creationId xmlns:p14="http://schemas.microsoft.com/office/powerpoint/2010/main" val="396088475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509"/>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2E35A72-15BB-2F15-C81D-F3B5AD6D5611}"/>
              </a:ext>
            </a:extLst>
          </p:cNvPr>
          <p:cNvSpPr>
            <a:spLocks noGrp="1"/>
          </p:cNvSpPr>
          <p:nvPr>
            <p:ph sz="quarter" idx="10"/>
          </p:nvPr>
        </p:nvSpPr>
        <p:spPr>
          <a:xfrm>
            <a:off x="609600" y="1600200"/>
            <a:ext cx="6763473" cy="3848100"/>
          </a:xfrm>
        </p:spPr>
        <p:txBody>
          <a:bodyPr>
            <a:noAutofit/>
          </a:bodyPr>
          <a:lstStyle/>
          <a:p>
            <a:pPr algn="l">
              <a:lnSpc>
                <a:spcPts val="9000"/>
              </a:lnSpc>
            </a:pPr>
            <a:r>
              <a:rPr lang="en-US" sz="10000" dirty="0">
                <a:latin typeface="PRUDENTIALMODERN BOLD SEMICONDE"/>
              </a:rPr>
              <a:t>WE’RE HERE TO HELP </a:t>
            </a:r>
          </a:p>
          <a:p>
            <a:pPr algn="l"/>
            <a:endParaRPr lang="en-US" sz="10000" dirty="0">
              <a:latin typeface="PRUDENTIALMODERN BOLD SEMICONDE"/>
            </a:endParaRPr>
          </a:p>
        </p:txBody>
      </p:sp>
      <p:sp>
        <p:nvSpPr>
          <p:cNvPr id="4" name="Content Placeholder 1">
            <a:extLst>
              <a:ext uri="{FF2B5EF4-FFF2-40B4-BE49-F238E27FC236}">
                <a16:creationId xmlns:a16="http://schemas.microsoft.com/office/drawing/2014/main" id="{23386703-6A79-6827-ECDC-3FEF0EB901F7}"/>
              </a:ext>
            </a:extLst>
          </p:cNvPr>
          <p:cNvSpPr txBox="1">
            <a:spLocks/>
          </p:cNvSpPr>
          <p:nvPr/>
        </p:nvSpPr>
        <p:spPr>
          <a:xfrm>
            <a:off x="8013700" y="1600200"/>
            <a:ext cx="3808186" cy="2487058"/>
          </a:xfrm>
          <a:prstGeom prst="rect">
            <a:avLst/>
          </a:prstGeom>
        </p:spPr>
        <p:txBody>
          <a:bodyPr vert="horz" lIns="0" tIns="0" rIns="0" bIns="0" rtlCol="0">
            <a:noAutofit/>
          </a:bodyPr>
          <a:lstStyle>
            <a:lvl1pPr marL="0" indent="0" algn="l" defTabSz="914400" rtl="0" eaLnBrk="1" latinLnBrk="0" hangingPunct="1">
              <a:lnSpc>
                <a:spcPct val="80000"/>
              </a:lnSpc>
              <a:spcBef>
                <a:spcPts val="1000"/>
              </a:spcBef>
              <a:buFont typeface="Arial" panose="020B0604020202020204" pitchFamily="34" charset="0"/>
              <a:buNone/>
              <a:defRPr sz="5000" b="1" i="0" kern="1200">
                <a:solidFill>
                  <a:srgbClr val="002045"/>
                </a:solidFill>
                <a:latin typeface="PrudentialModern Bold SemiConde" pitchFamily="2" charset="77"/>
                <a:ea typeface="+mn-ea"/>
                <a:cs typeface="+mn-cs"/>
              </a:defRPr>
            </a:lvl1pPr>
            <a:lvl2pPr marL="457200" indent="0" algn="l" defTabSz="914400" rtl="0" eaLnBrk="1" latinLnBrk="0" hangingPunct="1">
              <a:lnSpc>
                <a:spcPct val="80000"/>
              </a:lnSpc>
              <a:spcBef>
                <a:spcPts val="500"/>
              </a:spcBef>
              <a:buFont typeface="Arial" panose="020B0604020202020204" pitchFamily="34" charset="0"/>
              <a:buNone/>
              <a:defRPr sz="5000" b="1" i="0" kern="1200">
                <a:solidFill>
                  <a:srgbClr val="002045"/>
                </a:solidFill>
                <a:latin typeface="PrudentialModern Bold SemiConde" pitchFamily="2" charset="77"/>
                <a:ea typeface="+mn-ea"/>
                <a:cs typeface="+mn-cs"/>
              </a:defRPr>
            </a:lvl2pPr>
            <a:lvl3pPr marL="914400" indent="0" algn="l" defTabSz="914400" rtl="0" eaLnBrk="1" latinLnBrk="0" hangingPunct="1">
              <a:lnSpc>
                <a:spcPct val="80000"/>
              </a:lnSpc>
              <a:spcBef>
                <a:spcPts val="500"/>
              </a:spcBef>
              <a:buFont typeface="Arial" panose="020B0604020202020204" pitchFamily="34" charset="0"/>
              <a:buNone/>
              <a:defRPr sz="5000" b="1" i="0" kern="1200">
                <a:solidFill>
                  <a:srgbClr val="002045"/>
                </a:solidFill>
                <a:latin typeface="PrudentialModern Bold SemiConde" pitchFamily="2" charset="77"/>
                <a:ea typeface="+mn-ea"/>
                <a:cs typeface="+mn-cs"/>
              </a:defRPr>
            </a:lvl3pPr>
            <a:lvl4pPr marL="1371600" indent="0" algn="l" defTabSz="914400" rtl="0" eaLnBrk="1" latinLnBrk="0" hangingPunct="1">
              <a:lnSpc>
                <a:spcPct val="80000"/>
              </a:lnSpc>
              <a:spcBef>
                <a:spcPts val="500"/>
              </a:spcBef>
              <a:buFont typeface="Arial" panose="020B0604020202020204" pitchFamily="34" charset="0"/>
              <a:buNone/>
              <a:defRPr sz="5000" b="1" i="0" kern="1200">
                <a:solidFill>
                  <a:srgbClr val="002045"/>
                </a:solidFill>
                <a:latin typeface="PrudentialModern Bold SemiConde" pitchFamily="2" charset="77"/>
                <a:ea typeface="+mn-ea"/>
                <a:cs typeface="+mn-cs"/>
              </a:defRPr>
            </a:lvl4pPr>
            <a:lvl5pPr marL="1828800" indent="0" algn="l" defTabSz="914400" rtl="0" eaLnBrk="1" latinLnBrk="0" hangingPunct="1">
              <a:lnSpc>
                <a:spcPct val="80000"/>
              </a:lnSpc>
              <a:spcBef>
                <a:spcPts val="500"/>
              </a:spcBef>
              <a:buFont typeface="Arial" panose="020B0604020202020204" pitchFamily="34" charset="0"/>
              <a:buNone/>
              <a:defRPr sz="5000" b="1" i="0" kern="1200">
                <a:solidFill>
                  <a:srgbClr val="002045"/>
                </a:solidFill>
                <a:latin typeface="PrudentialModern Bold SemiConde"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0000"/>
              </a:lnSpc>
              <a:tabLst>
                <a:tab pos="111125" algn="l"/>
              </a:tabLst>
            </a:pPr>
            <a:r>
              <a:rPr lang="en-US" sz="1800" b="0" dirty="0">
                <a:solidFill>
                  <a:schemeClr val="bg1"/>
                </a:solidFill>
                <a:latin typeface="PrudentialModern Medium" pitchFamily="2" charset="77"/>
              </a:rPr>
              <a:t>For information or questions about Prudential’s brand design, contact the Prudential brand team at </a:t>
            </a:r>
            <a:r>
              <a:rPr lang="en-US" sz="1800" b="0" dirty="0">
                <a:solidFill>
                  <a:srgbClr val="001F45"/>
                </a:solidFill>
                <a:latin typeface="PrudentialModern Medium" pitchFamily="2" charset="77"/>
              </a:rPr>
              <a:t>branding@prudential.com.</a:t>
            </a:r>
          </a:p>
          <a:p>
            <a:pPr>
              <a:lnSpc>
                <a:spcPct val="110000"/>
              </a:lnSpc>
            </a:pPr>
            <a:br>
              <a:rPr lang="en-US" sz="1800" b="0" dirty="0">
                <a:solidFill>
                  <a:schemeClr val="bg1"/>
                </a:solidFill>
                <a:latin typeface="PrudentialModern Medium" pitchFamily="2" charset="77"/>
              </a:rPr>
            </a:br>
            <a:r>
              <a:rPr lang="en-US" sz="1800" b="0" dirty="0">
                <a:solidFill>
                  <a:schemeClr val="bg1"/>
                </a:solidFill>
                <a:latin typeface="PrudentialModern Medium" pitchFamily="2" charset="77"/>
              </a:rPr>
              <a:t>All assets and templates will be available for download from the </a:t>
            </a:r>
            <a:r>
              <a:rPr lang="en-US" sz="1800" b="0" dirty="0">
                <a:solidFill>
                  <a:schemeClr val="bg1"/>
                </a:solidFill>
                <a:latin typeface="PrudentialModern Medium" pitchFamily="2" charset="77"/>
                <a:hlinkClick r:id="rId3"/>
              </a:rPr>
              <a:t>Brand Portal</a:t>
            </a:r>
            <a:r>
              <a:rPr lang="en-US" sz="1800" b="0" dirty="0">
                <a:solidFill>
                  <a:schemeClr val="bg1"/>
                </a:solidFill>
                <a:latin typeface="PrudentialModern Medium" pitchFamily="2" charset="77"/>
              </a:rPr>
              <a:t> from January 1, 2025.</a:t>
            </a:r>
          </a:p>
          <a:p>
            <a:pPr>
              <a:lnSpc>
                <a:spcPct val="110000"/>
              </a:lnSpc>
            </a:pPr>
            <a:endParaRPr lang="en-US" sz="1800" b="0" dirty="0">
              <a:solidFill>
                <a:schemeClr val="bg1"/>
              </a:solidFill>
              <a:latin typeface="PrudentialModern Medium" pitchFamily="2" charset="77"/>
            </a:endParaRPr>
          </a:p>
        </p:txBody>
      </p:sp>
      <p:sp>
        <p:nvSpPr>
          <p:cNvPr id="3" name="Google Shape;21;p4">
            <a:extLst>
              <a:ext uri="{FF2B5EF4-FFF2-40B4-BE49-F238E27FC236}">
                <a16:creationId xmlns:a16="http://schemas.microsoft.com/office/drawing/2014/main" id="{07E36E58-0784-58B3-B2E1-3961B4774D4E}"/>
              </a:ext>
            </a:extLst>
          </p:cNvPr>
          <p:cNvSpPr txBox="1">
            <a:spLocks noGrp="1"/>
          </p:cNvSpPr>
          <p:nvPr>
            <p:ph type="sldNum" idx="12"/>
          </p:nvPr>
        </p:nvSpPr>
        <p:spPr>
          <a:xfrm>
            <a:off x="10850811" y="5897772"/>
            <a:ext cx="731600" cy="524800"/>
          </a:xfrm>
          <a:prstGeom prst="rect">
            <a:avLst/>
          </a:prstGeom>
        </p:spPr>
        <p:txBody>
          <a:bodyPr spcFirstLastPara="1" wrap="square" lIns="0" tIns="0" rIns="0" bIns="0" anchor="b" anchorCtr="0">
            <a:normAutofit/>
          </a:bodyPr>
          <a:lstStyle>
            <a:lvl1pPr lvl="0" algn="r" rtl="0">
              <a:buNone/>
              <a:defRPr sz="800" b="1" i="0">
                <a:solidFill>
                  <a:schemeClr val="bg1"/>
                </a:solidFill>
                <a:latin typeface="PrudentialModern Bold SemiConde" pitchFamily="2" charset="77"/>
                <a:ea typeface="PrudentialModern Bold SemiConde" pitchFamily="2" charset="77"/>
                <a:cs typeface="PrudentialModern Bold SemiConde" pitchFamily="2" charset="77"/>
                <a:sym typeface="Barlow Condensed"/>
              </a:defRPr>
            </a:lvl1pPr>
            <a:lvl2pPr lvl="1" algn="r" rtl="0">
              <a:buNone/>
              <a:defRPr sz="933">
                <a:solidFill>
                  <a:srgbClr val="007BC3"/>
                </a:solidFill>
                <a:latin typeface="Barlow Condensed"/>
                <a:ea typeface="Barlow Condensed"/>
                <a:cs typeface="Barlow Condensed"/>
                <a:sym typeface="Barlow Condensed"/>
              </a:defRPr>
            </a:lvl2pPr>
            <a:lvl3pPr lvl="2" algn="r" rtl="0">
              <a:buNone/>
              <a:defRPr sz="933">
                <a:solidFill>
                  <a:srgbClr val="007BC3"/>
                </a:solidFill>
                <a:latin typeface="Barlow Condensed"/>
                <a:ea typeface="Barlow Condensed"/>
                <a:cs typeface="Barlow Condensed"/>
                <a:sym typeface="Barlow Condensed"/>
              </a:defRPr>
            </a:lvl3pPr>
            <a:lvl4pPr lvl="3" algn="r" rtl="0">
              <a:buNone/>
              <a:defRPr sz="933">
                <a:solidFill>
                  <a:srgbClr val="007BC3"/>
                </a:solidFill>
                <a:latin typeface="Barlow Condensed"/>
                <a:ea typeface="Barlow Condensed"/>
                <a:cs typeface="Barlow Condensed"/>
                <a:sym typeface="Barlow Condensed"/>
              </a:defRPr>
            </a:lvl4pPr>
            <a:lvl5pPr lvl="4" algn="r" rtl="0">
              <a:buNone/>
              <a:defRPr sz="933">
                <a:solidFill>
                  <a:srgbClr val="007BC3"/>
                </a:solidFill>
                <a:latin typeface="Barlow Condensed"/>
                <a:ea typeface="Barlow Condensed"/>
                <a:cs typeface="Barlow Condensed"/>
                <a:sym typeface="Barlow Condensed"/>
              </a:defRPr>
            </a:lvl5pPr>
            <a:lvl6pPr lvl="5" algn="r" rtl="0">
              <a:buNone/>
              <a:defRPr sz="933">
                <a:solidFill>
                  <a:srgbClr val="007BC3"/>
                </a:solidFill>
                <a:latin typeface="Barlow Condensed"/>
                <a:ea typeface="Barlow Condensed"/>
                <a:cs typeface="Barlow Condensed"/>
                <a:sym typeface="Barlow Condensed"/>
              </a:defRPr>
            </a:lvl6pPr>
            <a:lvl7pPr lvl="6" algn="r" rtl="0">
              <a:buNone/>
              <a:defRPr sz="933">
                <a:solidFill>
                  <a:srgbClr val="007BC3"/>
                </a:solidFill>
                <a:latin typeface="Barlow Condensed"/>
                <a:ea typeface="Barlow Condensed"/>
                <a:cs typeface="Barlow Condensed"/>
                <a:sym typeface="Barlow Condensed"/>
              </a:defRPr>
            </a:lvl7pPr>
            <a:lvl8pPr lvl="7" algn="r" rtl="0">
              <a:buNone/>
              <a:defRPr sz="933">
                <a:solidFill>
                  <a:srgbClr val="007BC3"/>
                </a:solidFill>
                <a:latin typeface="Barlow Condensed"/>
                <a:ea typeface="Barlow Condensed"/>
                <a:cs typeface="Barlow Condensed"/>
                <a:sym typeface="Barlow Condensed"/>
              </a:defRPr>
            </a:lvl8pPr>
            <a:lvl9pPr lvl="8" algn="r" rtl="0">
              <a:buNone/>
              <a:defRPr sz="933">
                <a:solidFill>
                  <a:srgbClr val="007BC3"/>
                </a:solidFill>
                <a:latin typeface="Barlow Condensed"/>
                <a:ea typeface="Barlow Condensed"/>
                <a:cs typeface="Barlow Condensed"/>
                <a:sym typeface="Barlow Condensed"/>
              </a:defRPr>
            </a:lvl9pPr>
          </a:lstStyle>
          <a:p>
            <a:fld id="{00000000-1234-1234-1234-123412341234}" type="slidenum">
              <a:rPr lang="en" smtClean="0"/>
              <a:pPr/>
              <a:t>77</a:t>
            </a:fld>
            <a:endParaRPr lang="en" dirty="0"/>
          </a:p>
        </p:txBody>
      </p:sp>
      <p:sp>
        <p:nvSpPr>
          <p:cNvPr id="5" name="Content Placeholder 1">
            <a:extLst>
              <a:ext uri="{FF2B5EF4-FFF2-40B4-BE49-F238E27FC236}">
                <a16:creationId xmlns:a16="http://schemas.microsoft.com/office/drawing/2014/main" id="{56080058-9960-8CF9-F325-7FCCF6D56ACD}"/>
              </a:ext>
            </a:extLst>
          </p:cNvPr>
          <p:cNvSpPr txBox="1">
            <a:spLocks/>
          </p:cNvSpPr>
          <p:nvPr/>
        </p:nvSpPr>
        <p:spPr>
          <a:xfrm>
            <a:off x="8013700" y="4693478"/>
            <a:ext cx="3568700" cy="1542425"/>
          </a:xfrm>
          <a:prstGeom prst="rect">
            <a:avLst/>
          </a:prstGeom>
        </p:spPr>
        <p:txBody>
          <a:bodyPr vert="horz" lIns="0" tIns="0" rIns="0" bIns="0" rtlCol="0">
            <a:noAutofit/>
          </a:bodyPr>
          <a:lstStyle>
            <a:lvl1pPr marL="0" indent="0" algn="l" defTabSz="914400" rtl="0" eaLnBrk="1" latinLnBrk="0" hangingPunct="1">
              <a:lnSpc>
                <a:spcPct val="80000"/>
              </a:lnSpc>
              <a:spcBef>
                <a:spcPts val="1000"/>
              </a:spcBef>
              <a:buFont typeface="Arial" panose="020B0604020202020204" pitchFamily="34" charset="0"/>
              <a:buNone/>
              <a:defRPr sz="5000" b="1" i="0" kern="1200">
                <a:solidFill>
                  <a:srgbClr val="002045"/>
                </a:solidFill>
                <a:latin typeface="PrudentialModern Bold SemiConde" pitchFamily="2" charset="77"/>
                <a:ea typeface="+mn-ea"/>
                <a:cs typeface="+mn-cs"/>
              </a:defRPr>
            </a:lvl1pPr>
            <a:lvl2pPr marL="457200" indent="0" algn="l" defTabSz="914400" rtl="0" eaLnBrk="1" latinLnBrk="0" hangingPunct="1">
              <a:lnSpc>
                <a:spcPct val="80000"/>
              </a:lnSpc>
              <a:spcBef>
                <a:spcPts val="500"/>
              </a:spcBef>
              <a:buFont typeface="Arial" panose="020B0604020202020204" pitchFamily="34" charset="0"/>
              <a:buNone/>
              <a:defRPr sz="5000" b="1" i="0" kern="1200">
                <a:solidFill>
                  <a:srgbClr val="002045"/>
                </a:solidFill>
                <a:latin typeface="PrudentialModern Bold SemiConde" pitchFamily="2" charset="77"/>
                <a:ea typeface="+mn-ea"/>
                <a:cs typeface="+mn-cs"/>
              </a:defRPr>
            </a:lvl2pPr>
            <a:lvl3pPr marL="914400" indent="0" algn="l" defTabSz="914400" rtl="0" eaLnBrk="1" latinLnBrk="0" hangingPunct="1">
              <a:lnSpc>
                <a:spcPct val="80000"/>
              </a:lnSpc>
              <a:spcBef>
                <a:spcPts val="500"/>
              </a:spcBef>
              <a:buFont typeface="Arial" panose="020B0604020202020204" pitchFamily="34" charset="0"/>
              <a:buNone/>
              <a:defRPr sz="5000" b="1" i="0" kern="1200">
                <a:solidFill>
                  <a:srgbClr val="002045"/>
                </a:solidFill>
                <a:latin typeface="PrudentialModern Bold SemiConde" pitchFamily="2" charset="77"/>
                <a:ea typeface="+mn-ea"/>
                <a:cs typeface="+mn-cs"/>
              </a:defRPr>
            </a:lvl3pPr>
            <a:lvl4pPr marL="1371600" indent="0" algn="l" defTabSz="914400" rtl="0" eaLnBrk="1" latinLnBrk="0" hangingPunct="1">
              <a:lnSpc>
                <a:spcPct val="80000"/>
              </a:lnSpc>
              <a:spcBef>
                <a:spcPts val="500"/>
              </a:spcBef>
              <a:buFont typeface="Arial" panose="020B0604020202020204" pitchFamily="34" charset="0"/>
              <a:buNone/>
              <a:defRPr sz="5000" b="1" i="0" kern="1200">
                <a:solidFill>
                  <a:srgbClr val="002045"/>
                </a:solidFill>
                <a:latin typeface="PrudentialModern Bold SemiConde" pitchFamily="2" charset="77"/>
                <a:ea typeface="+mn-ea"/>
                <a:cs typeface="+mn-cs"/>
              </a:defRPr>
            </a:lvl4pPr>
            <a:lvl5pPr marL="1828800" indent="0" algn="l" defTabSz="914400" rtl="0" eaLnBrk="1" latinLnBrk="0" hangingPunct="1">
              <a:lnSpc>
                <a:spcPct val="80000"/>
              </a:lnSpc>
              <a:spcBef>
                <a:spcPts val="500"/>
              </a:spcBef>
              <a:buFont typeface="Arial" panose="020B0604020202020204" pitchFamily="34" charset="0"/>
              <a:buNone/>
              <a:defRPr sz="5000" b="1" i="0" kern="1200">
                <a:solidFill>
                  <a:srgbClr val="002045"/>
                </a:solidFill>
                <a:latin typeface="PrudentialModern Bold SemiConde"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0000"/>
              </a:lnSpc>
              <a:tabLst>
                <a:tab pos="111125" algn="l"/>
              </a:tabLst>
            </a:pPr>
            <a:r>
              <a:rPr lang="en-US" sz="1800" b="0" dirty="0">
                <a:solidFill>
                  <a:schemeClr val="bg1"/>
                </a:solidFill>
                <a:latin typeface="PrudentialModern Medium" pitchFamily="2" charset="77"/>
              </a:rPr>
              <a:t>Photography and illustrations are for demonstration only. Please reach out to the brand team for files. </a:t>
            </a:r>
          </a:p>
        </p:txBody>
      </p:sp>
      <p:sp>
        <p:nvSpPr>
          <p:cNvPr id="6" name="TextBox 5">
            <a:extLst>
              <a:ext uri="{FF2B5EF4-FFF2-40B4-BE49-F238E27FC236}">
                <a16:creationId xmlns:a16="http://schemas.microsoft.com/office/drawing/2014/main" id="{2712BFBB-6986-AE0F-AC0F-EEFD763C7CB9}"/>
              </a:ext>
            </a:extLst>
          </p:cNvPr>
          <p:cNvSpPr txBox="1"/>
          <p:nvPr/>
        </p:nvSpPr>
        <p:spPr>
          <a:xfrm>
            <a:off x="607633" y="6459203"/>
            <a:ext cx="6385560" cy="215444"/>
          </a:xfrm>
          <a:prstGeom prst="rect">
            <a:avLst/>
          </a:prstGeom>
          <a:noFill/>
        </p:spPr>
        <p:txBody>
          <a:bodyPr wrap="square">
            <a:spAutoFit/>
          </a:bodyPr>
          <a:lstStyle/>
          <a:p>
            <a:r>
              <a:rPr lang="en-GB" sz="800" u="none" strike="noStrike" dirty="0">
                <a:solidFill>
                  <a:srgbClr val="001F45"/>
                </a:solidFill>
                <a:effectLst/>
                <a:latin typeface="PrudentialModern Medium" pitchFamily="2" charset="77"/>
              </a:rPr>
              <a:t>1081381-00001-00</a:t>
            </a:r>
            <a:endParaRPr lang="en-US" sz="800" dirty="0">
              <a:solidFill>
                <a:srgbClr val="001F45"/>
              </a:solidFill>
              <a:latin typeface="PrudentialModern Medium" pitchFamily="2" charset="77"/>
            </a:endParaRPr>
          </a:p>
        </p:txBody>
      </p:sp>
    </p:spTree>
    <p:extLst>
      <p:ext uri="{BB962C8B-B14F-4D97-AF65-F5344CB8AC3E}">
        <p14:creationId xmlns:p14="http://schemas.microsoft.com/office/powerpoint/2010/main" val="195667554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643"/>
        <p:cNvGrpSpPr/>
        <p:nvPr/>
      </p:nvGrpSpPr>
      <p:grpSpPr>
        <a:xfrm>
          <a:off x="0" y="0"/>
          <a:ext cx="0" cy="0"/>
          <a:chOff x="0" y="0"/>
          <a:chExt cx="0" cy="0"/>
        </a:xfrm>
      </p:grpSpPr>
      <p:sp>
        <p:nvSpPr>
          <p:cNvPr id="644" name="Google Shape;644;p93"/>
          <p:cNvSpPr txBox="1">
            <a:spLocks noGrp="1"/>
          </p:cNvSpPr>
          <p:nvPr>
            <p:ph type="title"/>
          </p:nvPr>
        </p:nvSpPr>
        <p:spPr>
          <a:xfrm>
            <a:off x="609600" y="946728"/>
            <a:ext cx="8670000" cy="5338000"/>
          </a:xfrm>
          <a:prstGeom prst="rect">
            <a:avLst/>
          </a:prstGeom>
        </p:spPr>
        <p:txBody>
          <a:bodyPr spcFirstLastPara="1" vert="horz" wrap="square" lIns="0" tIns="0" rIns="0" bIns="0" rtlCol="0" anchor="ctr" anchorCtr="0">
            <a:noAutofit/>
          </a:bodyPr>
          <a:lstStyle/>
          <a:p>
            <a:r>
              <a:rPr lang="en-US" spc="-500"/>
              <a:t>THANK YOU</a:t>
            </a:r>
          </a:p>
        </p:txBody>
      </p:sp>
      <p:sp>
        <p:nvSpPr>
          <p:cNvPr id="2" name="TextBox 1">
            <a:extLst>
              <a:ext uri="{FF2B5EF4-FFF2-40B4-BE49-F238E27FC236}">
                <a16:creationId xmlns:a16="http://schemas.microsoft.com/office/drawing/2014/main" id="{A64AA792-3CBA-167D-C512-08CB18ED4668}"/>
              </a:ext>
            </a:extLst>
          </p:cNvPr>
          <p:cNvSpPr txBox="1"/>
          <p:nvPr/>
        </p:nvSpPr>
        <p:spPr>
          <a:xfrm>
            <a:off x="607633" y="6459203"/>
            <a:ext cx="6385560" cy="215444"/>
          </a:xfrm>
          <a:prstGeom prst="rect">
            <a:avLst/>
          </a:prstGeom>
          <a:noFill/>
        </p:spPr>
        <p:txBody>
          <a:bodyPr wrap="square">
            <a:spAutoFit/>
          </a:bodyPr>
          <a:lstStyle/>
          <a:p>
            <a:r>
              <a:rPr lang="en-GB" sz="800" u="none" strike="noStrike" dirty="0">
                <a:solidFill>
                  <a:schemeClr val="bg1"/>
                </a:solidFill>
                <a:effectLst/>
                <a:latin typeface="PrudentialModern Medium" pitchFamily="2" charset="77"/>
              </a:rPr>
              <a:t>1081381-00001-00</a:t>
            </a:r>
            <a:endParaRPr lang="en-US" sz="800" dirty="0">
              <a:solidFill>
                <a:schemeClr val="bg1"/>
              </a:solidFill>
              <a:latin typeface="PrudentialModern Medium" pitchFamily="2" charset="77"/>
            </a:endParaRPr>
          </a:p>
        </p:txBody>
      </p:sp>
    </p:spTree>
    <p:extLst>
      <p:ext uri="{BB962C8B-B14F-4D97-AF65-F5344CB8AC3E}">
        <p14:creationId xmlns:p14="http://schemas.microsoft.com/office/powerpoint/2010/main" val="31871402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sp>
        <p:nvSpPr>
          <p:cNvPr id="5" name="Google Shape;236;p41">
            <a:extLst>
              <a:ext uri="{FF2B5EF4-FFF2-40B4-BE49-F238E27FC236}">
                <a16:creationId xmlns:a16="http://schemas.microsoft.com/office/drawing/2014/main" id="{BB34AAF3-8C89-0C9E-701D-A0B6C8575CB0}"/>
              </a:ext>
            </a:extLst>
          </p:cNvPr>
          <p:cNvSpPr txBox="1">
            <a:spLocks/>
          </p:cNvSpPr>
          <p:nvPr/>
        </p:nvSpPr>
        <p:spPr>
          <a:xfrm>
            <a:off x="606146" y="1838581"/>
            <a:ext cx="4629290" cy="4344127"/>
          </a:xfrm>
          <a:prstGeom prst="rect">
            <a:avLst/>
          </a:prstGeom>
        </p:spPr>
        <p:txBody>
          <a:bodyPr spcFirstLastPara="1" vert="horz" wrap="square" lIns="0" tIns="0" rIns="0" bIns="0" rtlCol="0" anchor="t" anchorCtr="0">
            <a:noAutofit/>
          </a:bodyPr>
          <a:lstStyle>
            <a:lvl1pPr marL="0" indent="0" algn="l" defTabSz="914400" rtl="0" eaLnBrk="1" latinLnBrk="0" hangingPunct="1">
              <a:lnSpc>
                <a:spcPct val="100000"/>
              </a:lnSpc>
              <a:spcBef>
                <a:spcPts val="1000"/>
              </a:spcBef>
              <a:buFont typeface="Arial" panose="020B0604020202020204" pitchFamily="34" charset="0"/>
              <a:buNone/>
              <a:defRPr sz="1000" b="0" i="0" kern="1200">
                <a:solidFill>
                  <a:schemeClr val="tx1"/>
                </a:solidFill>
                <a:latin typeface="PrudentialModern Light" pitchFamily="2" charset="77"/>
                <a:ea typeface="+mn-ea"/>
                <a:cs typeface="+mn-cs"/>
              </a:defRPr>
            </a:lvl1pPr>
            <a:lvl2pPr marL="457200" indent="0" algn="l" defTabSz="914400" rtl="0" eaLnBrk="1" latinLnBrk="0" hangingPunct="1">
              <a:lnSpc>
                <a:spcPct val="100000"/>
              </a:lnSpc>
              <a:spcBef>
                <a:spcPts val="500"/>
              </a:spcBef>
              <a:buFont typeface="Arial" panose="020B0604020202020204" pitchFamily="34" charset="0"/>
              <a:buNone/>
              <a:defRPr sz="1000" b="0" i="0" kern="1200">
                <a:solidFill>
                  <a:schemeClr val="tx1"/>
                </a:solidFill>
                <a:latin typeface="PrudentialModern Light" pitchFamily="2" charset="77"/>
                <a:ea typeface="+mn-ea"/>
                <a:cs typeface="+mn-cs"/>
              </a:defRPr>
            </a:lvl2pPr>
            <a:lvl3pPr marL="914400" indent="0" algn="l" defTabSz="914400" rtl="0" eaLnBrk="1" latinLnBrk="0" hangingPunct="1">
              <a:lnSpc>
                <a:spcPct val="100000"/>
              </a:lnSpc>
              <a:spcBef>
                <a:spcPts val="500"/>
              </a:spcBef>
              <a:buFont typeface="Arial" panose="020B0604020202020204" pitchFamily="34" charset="0"/>
              <a:buNone/>
              <a:defRPr sz="1000" b="0" i="0" kern="1200">
                <a:solidFill>
                  <a:schemeClr val="tx1"/>
                </a:solidFill>
                <a:latin typeface="PrudentialModern Light" pitchFamily="2" charset="77"/>
                <a:ea typeface="+mn-ea"/>
                <a:cs typeface="+mn-cs"/>
              </a:defRPr>
            </a:lvl3pPr>
            <a:lvl4pPr marL="1371600" indent="0" algn="l" defTabSz="914400" rtl="0" eaLnBrk="1" latinLnBrk="0" hangingPunct="1">
              <a:lnSpc>
                <a:spcPct val="100000"/>
              </a:lnSpc>
              <a:spcBef>
                <a:spcPts val="500"/>
              </a:spcBef>
              <a:buFont typeface="Arial" panose="020B0604020202020204" pitchFamily="34" charset="0"/>
              <a:buNone/>
              <a:defRPr sz="1000" b="0" i="0" kern="1200">
                <a:solidFill>
                  <a:schemeClr val="tx1"/>
                </a:solidFill>
                <a:latin typeface="PrudentialModern Light" pitchFamily="2" charset="77"/>
                <a:ea typeface="+mn-ea"/>
                <a:cs typeface="+mn-cs"/>
              </a:defRPr>
            </a:lvl4pPr>
            <a:lvl5pPr marL="1828800" indent="0" algn="l" defTabSz="914400" rtl="0" eaLnBrk="1" latinLnBrk="0" hangingPunct="1">
              <a:lnSpc>
                <a:spcPct val="100000"/>
              </a:lnSpc>
              <a:spcBef>
                <a:spcPts val="500"/>
              </a:spcBef>
              <a:buFont typeface="Arial" panose="020B0604020202020204" pitchFamily="34" charset="0"/>
              <a:buNone/>
              <a:defRPr sz="1000" b="0" i="0" kern="1200">
                <a:solidFill>
                  <a:schemeClr val="tx1"/>
                </a:solidFill>
                <a:latin typeface="PrudentialModern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1300" b="0" i="0" u="none" strike="noStrike" kern="1200" cap="none" spc="0" normalizeH="0" baseline="0" noProof="0" dirty="0">
                <a:ln>
                  <a:noFill/>
                </a:ln>
                <a:solidFill>
                  <a:prstClr val="white"/>
                </a:solidFill>
                <a:effectLst/>
                <a:uLnTx/>
                <a:uFillTx/>
                <a:latin typeface="PrudentialModern Light" pitchFamily="2" charset="77"/>
                <a:ea typeface="+mn-ea"/>
                <a:cs typeface="Arial"/>
              </a:rPr>
              <a:t>We were there before the telephone was invented.</a:t>
            </a:r>
          </a:p>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1300" b="0" i="0" u="none" strike="noStrike" kern="1200" cap="none" spc="0" normalizeH="0" baseline="0" noProof="0" dirty="0">
                <a:ln>
                  <a:noFill/>
                </a:ln>
                <a:solidFill>
                  <a:prstClr val="white"/>
                </a:solidFill>
                <a:effectLst/>
                <a:uLnTx/>
                <a:uFillTx/>
                <a:latin typeface="PrudentialModern Light" pitchFamily="2" charset="77"/>
                <a:ea typeface="+mn-ea"/>
                <a:cs typeface="Arial"/>
              </a:rPr>
              <a:t>Before the first flight.</a:t>
            </a:r>
          </a:p>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1300" b="0" i="0" u="none" strike="noStrike" kern="1200" cap="none" spc="0" normalizeH="0" baseline="0" noProof="0" dirty="0">
                <a:ln>
                  <a:noFill/>
                </a:ln>
                <a:solidFill>
                  <a:prstClr val="white"/>
                </a:solidFill>
                <a:effectLst/>
                <a:uLnTx/>
                <a:uFillTx/>
                <a:latin typeface="PrudentialModern Light" pitchFamily="2" charset="77"/>
                <a:ea typeface="+mn-ea"/>
                <a:cs typeface="Arial"/>
              </a:rPr>
              <a:t>Before the first road trip. </a:t>
            </a:r>
          </a:p>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1300" b="0" i="0" u="none" strike="noStrike" kern="1200" cap="none" spc="0" normalizeH="0" baseline="0" noProof="0" dirty="0">
                <a:ln>
                  <a:noFill/>
                </a:ln>
                <a:solidFill>
                  <a:prstClr val="white"/>
                </a:solidFill>
                <a:effectLst/>
                <a:uLnTx/>
                <a:uFillTx/>
                <a:latin typeface="PrudentialModern Light" pitchFamily="2" charset="77"/>
                <a:ea typeface="+mn-ea"/>
                <a:cs typeface="Arial"/>
              </a:rPr>
              <a:t>Before electricity lit our homes.</a:t>
            </a:r>
          </a:p>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endParaRPr kumimoji="0" lang="en-US" sz="1300" b="0" i="0" u="none" strike="noStrike" kern="1200" cap="none" spc="0" normalizeH="0" baseline="0" noProof="0" dirty="0">
              <a:ln>
                <a:noFill/>
              </a:ln>
              <a:solidFill>
                <a:prstClr val="white"/>
              </a:solidFill>
              <a:effectLst/>
              <a:uLnTx/>
              <a:uFillTx/>
              <a:latin typeface="PrudentialModern Light" pitchFamily="2" charset="77"/>
              <a:ea typeface="+mn-ea"/>
              <a:cs typeface="+mn-cs"/>
            </a:endParaRPr>
          </a:p>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1300" b="0" i="0" u="none" strike="noStrike" kern="1200" cap="none" spc="0" normalizeH="0" baseline="0" noProof="0" dirty="0">
                <a:ln>
                  <a:noFill/>
                </a:ln>
                <a:solidFill>
                  <a:prstClr val="white"/>
                </a:solidFill>
                <a:effectLst/>
                <a:uLnTx/>
                <a:uFillTx/>
                <a:latin typeface="PrudentialModern Light" pitchFamily="2" charset="77"/>
                <a:ea typeface="+mn-ea"/>
                <a:cs typeface="Arial"/>
              </a:rPr>
              <a:t>We’re here now with 50 million people around </a:t>
            </a:r>
            <a:endParaRPr kumimoji="0" lang="en-US" sz="1300" b="0" i="0" u="none" strike="noStrike" kern="1200" cap="none" spc="0" normalizeH="0" baseline="0" noProof="0" dirty="0">
              <a:ln>
                <a:noFill/>
              </a:ln>
              <a:solidFill>
                <a:prstClr val="white"/>
              </a:solidFill>
              <a:effectLst/>
              <a:uLnTx/>
              <a:uFillTx/>
              <a:latin typeface="PrudentialModern Light" pitchFamily="2" charset="77"/>
              <a:ea typeface="+mn-ea"/>
              <a:cs typeface="+mn-cs"/>
            </a:endParaRPr>
          </a:p>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1300" b="0" i="0" u="none" strike="noStrike" kern="1200" cap="none" spc="0" normalizeH="0" baseline="0" noProof="0" dirty="0">
                <a:ln>
                  <a:noFill/>
                </a:ln>
                <a:solidFill>
                  <a:prstClr val="white"/>
                </a:solidFill>
                <a:effectLst/>
                <a:uLnTx/>
                <a:uFillTx/>
                <a:latin typeface="PrudentialModern Light" pitchFamily="2" charset="77"/>
                <a:ea typeface="+mn-ea"/>
                <a:cs typeface="Arial"/>
              </a:rPr>
              <a:t>the world who count on us.</a:t>
            </a:r>
          </a:p>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1300" b="0" i="0" u="none" strike="noStrike" kern="1200" cap="none" spc="0" normalizeH="0" baseline="0" noProof="0" dirty="0">
                <a:ln>
                  <a:noFill/>
                </a:ln>
                <a:solidFill>
                  <a:prstClr val="white"/>
                </a:solidFill>
                <a:effectLst/>
                <a:uLnTx/>
                <a:uFillTx/>
                <a:latin typeface="PrudentialModern Light" pitchFamily="2" charset="77"/>
                <a:ea typeface="+mn-ea"/>
                <a:cs typeface="Arial"/>
              </a:rPr>
              <a:t>Developing new products. </a:t>
            </a:r>
          </a:p>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1300" b="0" i="0" u="none" strike="noStrike" kern="1200" cap="none" spc="0" normalizeH="0" baseline="0" noProof="0" dirty="0">
                <a:ln>
                  <a:noFill/>
                </a:ln>
                <a:solidFill>
                  <a:prstClr val="white"/>
                </a:solidFill>
                <a:effectLst/>
                <a:uLnTx/>
                <a:uFillTx/>
                <a:latin typeface="PrudentialModern Light" pitchFamily="2" charset="77"/>
                <a:ea typeface="+mn-ea"/>
                <a:cs typeface="Arial"/>
              </a:rPr>
              <a:t>Expanding into new markets. </a:t>
            </a:r>
          </a:p>
          <a:p>
            <a:pPr>
              <a:spcBef>
                <a:spcPts val="600"/>
              </a:spcBef>
              <a:defRPr/>
            </a:pPr>
            <a:r>
              <a:rPr lang="en-US" sz="1300" dirty="0">
                <a:solidFill>
                  <a:prstClr val="white"/>
                </a:solidFill>
                <a:cs typeface="Arial"/>
              </a:rPr>
              <a:t>Creating new connections. </a:t>
            </a:r>
          </a:p>
          <a:p>
            <a:pPr>
              <a:spcBef>
                <a:spcPts val="600"/>
              </a:spcBef>
              <a:defRPr/>
            </a:pPr>
            <a:r>
              <a:rPr lang="en-US" sz="1300" dirty="0">
                <a:solidFill>
                  <a:prstClr val="white"/>
                </a:solidFill>
                <a:cs typeface="Arial"/>
              </a:rPr>
              <a:t>Navigating change each and every day.  </a:t>
            </a:r>
          </a:p>
        </p:txBody>
      </p:sp>
      <p:sp>
        <p:nvSpPr>
          <p:cNvPr id="2" name="Title 1">
            <a:extLst>
              <a:ext uri="{FF2B5EF4-FFF2-40B4-BE49-F238E27FC236}">
                <a16:creationId xmlns:a16="http://schemas.microsoft.com/office/drawing/2014/main" id="{BCAB2055-6ABC-EEE9-ECD5-98C024F15C7F}"/>
              </a:ext>
            </a:extLst>
          </p:cNvPr>
          <p:cNvSpPr>
            <a:spLocks noGrp="1"/>
          </p:cNvSpPr>
          <p:nvPr>
            <p:ph type="title"/>
          </p:nvPr>
        </p:nvSpPr>
        <p:spPr>
          <a:xfrm>
            <a:off x="624999" y="937068"/>
            <a:ext cx="3553301" cy="434532"/>
          </a:xfrm>
        </p:spPr>
        <p:txBody>
          <a:bodyPr/>
          <a:lstStyle/>
          <a:p>
            <a:r>
              <a:rPr lang="en-US" sz="2000" spc="0">
                <a:latin typeface="PRUDENTIALMODERN BOLD SEMICONDE" pitchFamily="2" charset="77"/>
              </a:rPr>
              <a:t>MANIFESTO</a:t>
            </a:r>
            <a:endParaRPr lang="en-US" sz="2000" spc="0"/>
          </a:p>
        </p:txBody>
      </p:sp>
      <p:sp>
        <p:nvSpPr>
          <p:cNvPr id="4" name="Google Shape;236;p41">
            <a:extLst>
              <a:ext uri="{FF2B5EF4-FFF2-40B4-BE49-F238E27FC236}">
                <a16:creationId xmlns:a16="http://schemas.microsoft.com/office/drawing/2014/main" id="{E337D7D1-F3B8-9719-E229-2AC716C8E88A}"/>
              </a:ext>
            </a:extLst>
          </p:cNvPr>
          <p:cNvSpPr txBox="1">
            <a:spLocks/>
          </p:cNvSpPr>
          <p:nvPr/>
        </p:nvSpPr>
        <p:spPr>
          <a:xfrm>
            <a:off x="6162535" y="1789973"/>
            <a:ext cx="4629290" cy="4364357"/>
          </a:xfrm>
          <a:prstGeom prst="rect">
            <a:avLst/>
          </a:prstGeom>
        </p:spPr>
        <p:txBody>
          <a:bodyPr spcFirstLastPara="1" vert="horz" wrap="square" lIns="0" tIns="0" rIns="0" bIns="0" rtlCol="0" anchor="t" anchorCtr="0">
            <a:noAutofit/>
          </a:bodyPr>
          <a:lstStyle>
            <a:lvl1pPr marL="0" indent="0" algn="l" defTabSz="914400" rtl="0" eaLnBrk="1" latinLnBrk="0" hangingPunct="1">
              <a:lnSpc>
                <a:spcPct val="100000"/>
              </a:lnSpc>
              <a:spcBef>
                <a:spcPts val="1000"/>
              </a:spcBef>
              <a:buFont typeface="Arial" panose="020B0604020202020204" pitchFamily="34" charset="0"/>
              <a:buNone/>
              <a:defRPr sz="1000" b="0" i="0" kern="1200">
                <a:solidFill>
                  <a:schemeClr val="tx1"/>
                </a:solidFill>
                <a:latin typeface="PrudentialModern Light" pitchFamily="2" charset="77"/>
                <a:ea typeface="+mn-ea"/>
                <a:cs typeface="+mn-cs"/>
              </a:defRPr>
            </a:lvl1pPr>
            <a:lvl2pPr marL="457200" indent="0" algn="l" defTabSz="914400" rtl="0" eaLnBrk="1" latinLnBrk="0" hangingPunct="1">
              <a:lnSpc>
                <a:spcPct val="100000"/>
              </a:lnSpc>
              <a:spcBef>
                <a:spcPts val="500"/>
              </a:spcBef>
              <a:buFont typeface="Arial" panose="020B0604020202020204" pitchFamily="34" charset="0"/>
              <a:buNone/>
              <a:defRPr sz="1000" b="0" i="0" kern="1200">
                <a:solidFill>
                  <a:schemeClr val="tx1"/>
                </a:solidFill>
                <a:latin typeface="PrudentialModern Light" pitchFamily="2" charset="77"/>
                <a:ea typeface="+mn-ea"/>
                <a:cs typeface="+mn-cs"/>
              </a:defRPr>
            </a:lvl2pPr>
            <a:lvl3pPr marL="914400" indent="0" algn="l" defTabSz="914400" rtl="0" eaLnBrk="1" latinLnBrk="0" hangingPunct="1">
              <a:lnSpc>
                <a:spcPct val="100000"/>
              </a:lnSpc>
              <a:spcBef>
                <a:spcPts val="500"/>
              </a:spcBef>
              <a:buFont typeface="Arial" panose="020B0604020202020204" pitchFamily="34" charset="0"/>
              <a:buNone/>
              <a:defRPr sz="1000" b="0" i="0" kern="1200">
                <a:solidFill>
                  <a:schemeClr val="tx1"/>
                </a:solidFill>
                <a:latin typeface="PrudentialModern Light" pitchFamily="2" charset="77"/>
                <a:ea typeface="+mn-ea"/>
                <a:cs typeface="+mn-cs"/>
              </a:defRPr>
            </a:lvl3pPr>
            <a:lvl4pPr marL="1371600" indent="0" algn="l" defTabSz="914400" rtl="0" eaLnBrk="1" latinLnBrk="0" hangingPunct="1">
              <a:lnSpc>
                <a:spcPct val="100000"/>
              </a:lnSpc>
              <a:spcBef>
                <a:spcPts val="500"/>
              </a:spcBef>
              <a:buFont typeface="Arial" panose="020B0604020202020204" pitchFamily="34" charset="0"/>
              <a:buNone/>
              <a:defRPr sz="1000" b="0" i="0" kern="1200">
                <a:solidFill>
                  <a:schemeClr val="tx1"/>
                </a:solidFill>
                <a:latin typeface="PrudentialModern Light" pitchFamily="2" charset="77"/>
                <a:ea typeface="+mn-ea"/>
                <a:cs typeface="+mn-cs"/>
              </a:defRPr>
            </a:lvl4pPr>
            <a:lvl5pPr marL="1828800" indent="0" algn="l" defTabSz="914400" rtl="0" eaLnBrk="1" latinLnBrk="0" hangingPunct="1">
              <a:lnSpc>
                <a:spcPct val="100000"/>
              </a:lnSpc>
              <a:spcBef>
                <a:spcPts val="500"/>
              </a:spcBef>
              <a:buFont typeface="Arial" panose="020B0604020202020204" pitchFamily="34" charset="0"/>
              <a:buNone/>
              <a:defRPr sz="1000" b="0" i="0" kern="1200">
                <a:solidFill>
                  <a:schemeClr val="tx1"/>
                </a:solidFill>
                <a:latin typeface="PrudentialModern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1300" b="0" i="0" u="none" strike="noStrike" kern="1200" cap="none" spc="0" normalizeH="0" baseline="0" noProof="0" dirty="0">
                <a:ln>
                  <a:noFill/>
                </a:ln>
                <a:solidFill>
                  <a:prstClr val="white"/>
                </a:solidFill>
                <a:effectLst/>
                <a:uLnTx/>
                <a:uFillTx/>
                <a:latin typeface="PrudentialModern Light" pitchFamily="2" charset="77"/>
                <a:ea typeface="Segoe UI"/>
                <a:cs typeface="Segoe UI"/>
              </a:rPr>
              <a:t>And we’ll be here for you tomorrow, ​</a:t>
            </a:r>
          </a:p>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1300" b="0" i="0" u="none" strike="noStrike" kern="1200" cap="none" spc="0" normalizeH="0" baseline="0" noProof="0" dirty="0">
                <a:ln>
                  <a:noFill/>
                </a:ln>
                <a:solidFill>
                  <a:prstClr val="white"/>
                </a:solidFill>
                <a:effectLst/>
                <a:uLnTx/>
                <a:uFillTx/>
                <a:latin typeface="PrudentialModern Light" pitchFamily="2" charset="77"/>
                <a:ea typeface="Segoe UI"/>
                <a:cs typeface="Segoe UI"/>
              </a:rPr>
              <a:t>Breaking down barriers. ​</a:t>
            </a:r>
          </a:p>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1300" b="0" i="0" u="none" strike="noStrike" kern="1200" cap="none" spc="0" normalizeH="0" baseline="0" noProof="0" dirty="0">
                <a:ln>
                  <a:noFill/>
                </a:ln>
                <a:solidFill>
                  <a:prstClr val="white"/>
                </a:solidFill>
                <a:effectLst/>
                <a:uLnTx/>
                <a:uFillTx/>
                <a:latin typeface="PrudentialModern Light" pitchFamily="2" charset="77"/>
                <a:ea typeface="Segoe UI"/>
                <a:cs typeface="Segoe UI"/>
              </a:rPr>
              <a:t>Opening doors to growth. ​</a:t>
            </a:r>
          </a:p>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1300" b="0" i="0" u="none" strike="noStrike" kern="1200" cap="none" spc="0" normalizeH="0" baseline="0" noProof="0" dirty="0">
                <a:ln>
                  <a:noFill/>
                </a:ln>
                <a:solidFill>
                  <a:prstClr val="white"/>
                </a:solidFill>
                <a:effectLst/>
                <a:uLnTx/>
                <a:uFillTx/>
                <a:latin typeface="PrudentialModern Light" pitchFamily="2" charset="77"/>
                <a:ea typeface="Segoe UI"/>
                <a:cs typeface="Segoe UI"/>
              </a:rPr>
              <a:t>And leading the way in innovation.​</a:t>
            </a:r>
          </a:p>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1300" b="0" i="0" u="none" strike="noStrike" kern="1200" cap="none" spc="0" normalizeH="0" baseline="0" noProof="0" dirty="0">
                <a:ln>
                  <a:noFill/>
                </a:ln>
                <a:solidFill>
                  <a:prstClr val="white"/>
                </a:solidFill>
                <a:effectLst/>
                <a:uLnTx/>
                <a:uFillTx/>
                <a:latin typeface="PrudentialModern Light" pitchFamily="2" charset="77"/>
                <a:ea typeface="Segoe UI"/>
                <a:cs typeface="Segoe UI"/>
              </a:rPr>
              <a:t>​</a:t>
            </a:r>
          </a:p>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1300" b="0" i="0" u="none" strike="noStrike" kern="1200" cap="none" spc="0" normalizeH="0" baseline="0" noProof="0" dirty="0">
                <a:ln>
                  <a:noFill/>
                </a:ln>
                <a:solidFill>
                  <a:prstClr val="white"/>
                </a:solidFill>
                <a:effectLst/>
                <a:uLnTx/>
                <a:uFillTx/>
                <a:latin typeface="PrudentialModern Light" pitchFamily="2" charset="77"/>
                <a:ea typeface="Segoe UI"/>
                <a:cs typeface="Segoe UI"/>
              </a:rPr>
              <a:t>We're evolving what we do while staying true to what we believe:​</a:t>
            </a:r>
          </a:p>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1300" b="0" i="0" u="none" strike="noStrike" kern="1200" cap="none" spc="0" normalizeH="0" baseline="0" noProof="0" dirty="0">
                <a:ln>
                  <a:noFill/>
                </a:ln>
                <a:solidFill>
                  <a:prstClr val="white"/>
                </a:solidFill>
                <a:effectLst/>
                <a:uLnTx/>
                <a:uFillTx/>
                <a:latin typeface="PrudentialModern Light" pitchFamily="2" charset="77"/>
                <a:ea typeface="Segoe UI"/>
                <a:cs typeface="Segoe UI"/>
              </a:rPr>
              <a:t>Building and protecting financial resiliency. ​</a:t>
            </a:r>
          </a:p>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1300" b="0" i="0" u="none" strike="noStrike" kern="1200" cap="none" spc="0" normalizeH="0" baseline="0" noProof="0" dirty="0">
                <a:ln>
                  <a:noFill/>
                </a:ln>
                <a:solidFill>
                  <a:prstClr val="white"/>
                </a:solidFill>
                <a:effectLst/>
                <a:uLnTx/>
                <a:uFillTx/>
                <a:latin typeface="PrudentialModern Light" pitchFamily="2" charset="77"/>
                <a:ea typeface="Segoe UI"/>
                <a:cs typeface="Segoe UI"/>
              </a:rPr>
              <a:t>Helping people live better, longer for generations to come.​</a:t>
            </a:r>
          </a:p>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1300" b="0" i="0" u="none" strike="noStrike" kern="1200" cap="none" spc="0" normalizeH="0" baseline="0" noProof="0" dirty="0">
                <a:ln>
                  <a:noFill/>
                </a:ln>
                <a:solidFill>
                  <a:prstClr val="white"/>
                </a:solidFill>
                <a:effectLst/>
                <a:uLnTx/>
                <a:uFillTx/>
                <a:latin typeface="PrudentialModern Light" pitchFamily="2" charset="77"/>
                <a:ea typeface="Segoe UI"/>
                <a:cs typeface="Segoe UI"/>
              </a:rPr>
              <a:t>Bringing legacies to life.​</a:t>
            </a:r>
          </a:p>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1300" b="0" i="0" u="none" strike="noStrike" kern="1200" cap="none" spc="0" normalizeH="0" baseline="0" noProof="0" dirty="0">
                <a:ln>
                  <a:noFill/>
                </a:ln>
                <a:solidFill>
                  <a:prstClr val="white"/>
                </a:solidFill>
                <a:effectLst/>
                <a:uLnTx/>
                <a:uFillTx/>
                <a:latin typeface="PrudentialModern Light" pitchFamily="2" charset="77"/>
                <a:ea typeface="Segoe UI"/>
                <a:cs typeface="Segoe UI"/>
              </a:rPr>
              <a:t>​</a:t>
            </a:r>
          </a:p>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1500" b="1" i="0" u="none" strike="noStrike" kern="1200" cap="none" spc="0" normalizeH="0" baseline="0" noProof="0" dirty="0">
                <a:ln>
                  <a:noFill/>
                </a:ln>
                <a:solidFill>
                  <a:srgbClr val="001F45"/>
                </a:solidFill>
                <a:effectLst/>
                <a:uLnTx/>
                <a:uFillTx/>
                <a:latin typeface="PrudentialModern Bold SemiConde" pitchFamily="2" charset="77"/>
                <a:ea typeface="Segoe UI"/>
                <a:cs typeface="Segoe UI"/>
              </a:rPr>
              <a:t>THERE MAY BE 150 YEARS BEHIND US, ​</a:t>
            </a:r>
            <a:br>
              <a:rPr kumimoji="0" lang="en-US" sz="1500" b="1" i="0" u="none" strike="noStrike" kern="1200" cap="none" spc="0" normalizeH="0" baseline="0" noProof="0" dirty="0">
                <a:ln>
                  <a:noFill/>
                </a:ln>
                <a:solidFill>
                  <a:srgbClr val="001F45"/>
                </a:solidFill>
                <a:effectLst/>
                <a:uLnTx/>
                <a:uFillTx/>
                <a:latin typeface="PrudentialModern Bold SemiConde" pitchFamily="2" charset="77"/>
                <a:ea typeface="Segoe UI"/>
                <a:cs typeface="Segoe UI"/>
              </a:rPr>
            </a:br>
            <a:r>
              <a:rPr kumimoji="0" lang="en-US" sz="1500" b="1" i="0" u="none" strike="noStrike" kern="1200" cap="none" spc="0" normalizeH="0" baseline="0" noProof="0" dirty="0">
                <a:ln>
                  <a:noFill/>
                </a:ln>
                <a:solidFill>
                  <a:srgbClr val="001F45"/>
                </a:solidFill>
                <a:effectLst/>
                <a:uLnTx/>
                <a:uFillTx/>
                <a:latin typeface="PrudentialModern Bold SemiConde" pitchFamily="2" charset="77"/>
                <a:ea typeface="Segoe UI"/>
                <a:cs typeface="Segoe UI"/>
              </a:rPr>
              <a:t>BUT THAT’S NOTHING COMPARED </a:t>
            </a:r>
            <a:br>
              <a:rPr kumimoji="0" lang="en-US" sz="1500" b="1" i="0" u="none" strike="noStrike" kern="1200" cap="none" spc="0" normalizeH="0" baseline="0" noProof="0" dirty="0">
                <a:ln>
                  <a:noFill/>
                </a:ln>
                <a:solidFill>
                  <a:srgbClr val="001F45"/>
                </a:solidFill>
                <a:effectLst/>
                <a:uLnTx/>
                <a:uFillTx/>
                <a:latin typeface="PrudentialModern Bold SemiConde" pitchFamily="2" charset="77"/>
                <a:ea typeface="Segoe UI"/>
                <a:cs typeface="Segoe UI"/>
              </a:rPr>
            </a:br>
            <a:r>
              <a:rPr kumimoji="0" lang="en-US" sz="1500" b="1" i="0" u="none" strike="noStrike" kern="1200" cap="none" spc="0" normalizeH="0" baseline="0" noProof="0" dirty="0">
                <a:ln>
                  <a:noFill/>
                </a:ln>
                <a:solidFill>
                  <a:srgbClr val="001F45"/>
                </a:solidFill>
                <a:effectLst/>
                <a:uLnTx/>
                <a:uFillTx/>
                <a:latin typeface="PrudentialModern Bold SemiConde" pitchFamily="2" charset="77"/>
                <a:ea typeface="Segoe UI"/>
                <a:cs typeface="Segoe UI"/>
              </a:rPr>
              <a:t>TO WHAT’S IN FRONT OF US.​</a:t>
            </a:r>
          </a:p>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1300" b="0" i="0" u="none" strike="noStrike" kern="1200" cap="none" spc="0" normalizeH="0" baseline="0" noProof="0" dirty="0">
                <a:ln>
                  <a:noFill/>
                </a:ln>
                <a:solidFill>
                  <a:prstClr val="white"/>
                </a:solidFill>
                <a:effectLst/>
                <a:uLnTx/>
                <a:uFillTx/>
                <a:latin typeface="PrudentialModern Light" pitchFamily="2" charset="77"/>
                <a:ea typeface="Segoe UI"/>
                <a:cs typeface="Segoe UI"/>
              </a:rPr>
              <a:t>​</a:t>
            </a:r>
            <a:br>
              <a:rPr kumimoji="0" lang="en-US" sz="1300" b="0" i="0" u="none" strike="noStrike" kern="1200" cap="none" spc="0" normalizeH="0" baseline="0" noProof="0" dirty="0">
                <a:ln>
                  <a:noFill/>
                </a:ln>
                <a:solidFill>
                  <a:prstClr val="white"/>
                </a:solidFill>
                <a:effectLst/>
                <a:uLnTx/>
                <a:uFillTx/>
                <a:latin typeface="PrudentialModern Light" pitchFamily="2" charset="77"/>
                <a:ea typeface="Segoe UI"/>
                <a:cs typeface="Segoe UI"/>
              </a:rPr>
            </a:br>
            <a:r>
              <a:rPr kumimoji="0" lang="en-US" sz="1300" b="0" i="0" u="none" strike="noStrike" kern="1200" cap="none" spc="0" normalizeH="0" baseline="0" noProof="0" dirty="0">
                <a:ln>
                  <a:noFill/>
                </a:ln>
                <a:solidFill>
                  <a:prstClr val="white"/>
                </a:solidFill>
                <a:effectLst/>
                <a:uLnTx/>
                <a:uFillTx/>
                <a:latin typeface="PrudentialModern Light" pitchFamily="2" charset="77"/>
                <a:ea typeface="Segoe UI"/>
                <a:cs typeface="Segoe UI"/>
              </a:rPr>
              <a:t>​</a:t>
            </a:r>
            <a:endParaRPr kumimoji="0" lang="en-US" sz="1300" b="0" i="0" u="none" strike="noStrike" kern="1200" cap="none" spc="0" normalizeH="0" baseline="0" noProof="0" dirty="0">
              <a:ln>
                <a:noFill/>
              </a:ln>
              <a:solidFill>
                <a:prstClr val="white"/>
              </a:solidFill>
              <a:effectLst/>
              <a:uLnTx/>
              <a:uFillTx/>
              <a:latin typeface="PrudentialModern Light" pitchFamily="2" charset="77"/>
              <a:ea typeface="+mn-ea"/>
              <a:cs typeface="+mn-cs"/>
            </a:endParaRPr>
          </a:p>
        </p:txBody>
      </p:sp>
      <p:sp>
        <p:nvSpPr>
          <p:cNvPr id="3" name="TextBox 2">
            <a:extLst>
              <a:ext uri="{FF2B5EF4-FFF2-40B4-BE49-F238E27FC236}">
                <a16:creationId xmlns:a16="http://schemas.microsoft.com/office/drawing/2014/main" id="{6D7715B7-00AB-EFCB-3F25-F208E6C06054}"/>
              </a:ext>
            </a:extLst>
          </p:cNvPr>
          <p:cNvSpPr txBox="1"/>
          <p:nvPr/>
        </p:nvSpPr>
        <p:spPr>
          <a:xfrm>
            <a:off x="678352" y="6276307"/>
            <a:ext cx="6385560" cy="215444"/>
          </a:xfrm>
          <a:prstGeom prst="rect">
            <a:avLst/>
          </a:prstGeom>
          <a:noFill/>
        </p:spPr>
        <p:txBody>
          <a:bodyPr wrap="square">
            <a:spAutoFit/>
          </a:bodyPr>
          <a:lstStyle/>
          <a:p>
            <a:r>
              <a:rPr lang="en-GB" sz="800" u="none" strike="noStrike" dirty="0">
                <a:solidFill>
                  <a:schemeClr val="bg1"/>
                </a:solidFill>
                <a:effectLst/>
                <a:latin typeface="PrudentialModern Medium" pitchFamily="2" charset="77"/>
              </a:rPr>
              <a:t>1081381-00001-00</a:t>
            </a:r>
            <a:endParaRPr lang="en-US" sz="800" dirty="0">
              <a:solidFill>
                <a:schemeClr val="bg1"/>
              </a:solidFill>
              <a:latin typeface="PrudentialModern Medium" pitchFamily="2" charset="77"/>
            </a:endParaRPr>
          </a:p>
        </p:txBody>
      </p:sp>
    </p:spTree>
    <p:extLst>
      <p:ext uri="{BB962C8B-B14F-4D97-AF65-F5344CB8AC3E}">
        <p14:creationId xmlns:p14="http://schemas.microsoft.com/office/powerpoint/2010/main" val="29602106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84">
          <a:extLst>
            <a:ext uri="{FF2B5EF4-FFF2-40B4-BE49-F238E27FC236}">
              <a16:creationId xmlns:a16="http://schemas.microsoft.com/office/drawing/2014/main" id="{FFE68A78-A9A5-8A90-6BE3-19B0CB7949C4}"/>
            </a:ext>
          </a:extLst>
        </p:cNvPr>
        <p:cNvGrpSpPr/>
        <p:nvPr/>
      </p:nvGrpSpPr>
      <p:grpSpPr>
        <a:xfrm>
          <a:off x="0" y="0"/>
          <a:ext cx="0" cy="0"/>
          <a:chOff x="0" y="0"/>
          <a:chExt cx="0" cy="0"/>
        </a:xfrm>
      </p:grpSpPr>
      <p:sp>
        <p:nvSpPr>
          <p:cNvPr id="485" name="Google Shape;485;p71">
            <a:extLst>
              <a:ext uri="{FF2B5EF4-FFF2-40B4-BE49-F238E27FC236}">
                <a16:creationId xmlns:a16="http://schemas.microsoft.com/office/drawing/2014/main" id="{B7E5C589-5D2D-6583-2679-3B39A9C4BFC4}"/>
              </a:ext>
            </a:extLst>
          </p:cNvPr>
          <p:cNvSpPr txBox="1">
            <a:spLocks noGrp="1"/>
          </p:cNvSpPr>
          <p:nvPr>
            <p:ph type="title"/>
          </p:nvPr>
        </p:nvSpPr>
        <p:spPr>
          <a:xfrm>
            <a:off x="624999" y="3294998"/>
            <a:ext cx="8269619" cy="1121600"/>
          </a:xfrm>
        </p:spPr>
        <p:txBody>
          <a:bodyPr spcFirstLastPara="1" vert="horz" wrap="square" lIns="0" tIns="0" rIns="0" bIns="0" rtlCol="0" anchor="ctr" anchorCtr="0">
            <a:noAutofit/>
          </a:bodyPr>
          <a:lstStyle/>
          <a:p>
            <a:r>
              <a:rPr lang="en-US" sz="9000"/>
              <a:t>HERE THEN</a:t>
            </a:r>
            <a:br>
              <a:rPr lang="en-US" sz="9000"/>
            </a:br>
            <a:r>
              <a:rPr lang="en-US" sz="9000"/>
              <a:t>HERE NOW</a:t>
            </a:r>
            <a:br>
              <a:rPr lang="en-US" sz="9000"/>
            </a:br>
            <a:r>
              <a:rPr lang="en-US" sz="9000">
                <a:solidFill>
                  <a:schemeClr val="bg1"/>
                </a:solidFill>
              </a:rPr>
              <a:t>HERE TOMORROW</a:t>
            </a:r>
            <a:endParaRPr lang="en-US" sz="9000" spc="-150">
              <a:solidFill>
                <a:schemeClr val="bg1"/>
              </a:solidFill>
            </a:endParaRPr>
          </a:p>
        </p:txBody>
      </p:sp>
      <p:sp>
        <p:nvSpPr>
          <p:cNvPr id="4" name="TextBox 3">
            <a:extLst>
              <a:ext uri="{FF2B5EF4-FFF2-40B4-BE49-F238E27FC236}">
                <a16:creationId xmlns:a16="http://schemas.microsoft.com/office/drawing/2014/main" id="{D36EB52A-7C60-83F3-B0F5-F2660DF347A1}"/>
              </a:ext>
            </a:extLst>
          </p:cNvPr>
          <p:cNvSpPr txBox="1"/>
          <p:nvPr/>
        </p:nvSpPr>
        <p:spPr>
          <a:xfrm>
            <a:off x="9784772" y="2349991"/>
            <a:ext cx="1542309" cy="55399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a:ln>
                  <a:noFill/>
                </a:ln>
                <a:solidFill>
                  <a:srgbClr val="FFFFFF"/>
                </a:solidFill>
                <a:effectLst/>
                <a:uLnTx/>
                <a:uFillTx/>
                <a:latin typeface="GILROY-SEMIBOLD" pitchFamily="2" charset="77"/>
                <a:ea typeface="+mn-ea"/>
                <a:cs typeface="+mn-cs"/>
              </a:rPr>
              <a:t>A history of innovation</a:t>
            </a:r>
            <a:endParaRPr kumimoji="0" lang="en-US" sz="1500" b="1" i="0" u="none" strike="noStrike" kern="1200" cap="none" spc="0" normalizeH="0" baseline="0" noProof="0">
              <a:ln>
                <a:noFill/>
              </a:ln>
              <a:solidFill>
                <a:srgbClr val="001F45"/>
              </a:solidFill>
              <a:effectLst/>
              <a:uLnTx/>
              <a:uFillTx/>
              <a:latin typeface="GILROY-SEMIBOLD" pitchFamily="2" charset="77"/>
              <a:ea typeface="+mn-ea"/>
              <a:cs typeface="+mn-cs"/>
            </a:endParaRPr>
          </a:p>
        </p:txBody>
      </p:sp>
      <p:sp>
        <p:nvSpPr>
          <p:cNvPr id="6" name="TextBox 5">
            <a:extLst>
              <a:ext uri="{FF2B5EF4-FFF2-40B4-BE49-F238E27FC236}">
                <a16:creationId xmlns:a16="http://schemas.microsoft.com/office/drawing/2014/main" id="{BE3C795D-F9A2-F859-F458-C2F5622A0169}"/>
              </a:ext>
            </a:extLst>
          </p:cNvPr>
          <p:cNvSpPr txBox="1"/>
          <p:nvPr/>
        </p:nvSpPr>
        <p:spPr>
          <a:xfrm>
            <a:off x="9784771" y="3283233"/>
            <a:ext cx="1866027" cy="78483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srgbClr val="FFFFFF"/>
                </a:solidFill>
                <a:effectLst/>
                <a:uLnTx/>
                <a:uFillTx/>
                <a:latin typeface="GILROY-SEMIBOLD" pitchFamily="2" charset="77"/>
                <a:ea typeface="+mn-ea"/>
                <a:cs typeface="+mn-cs"/>
              </a:rPr>
              <a:t>Our team’s, clients and customers’ impact and potential</a:t>
            </a:r>
            <a:endParaRPr kumimoji="0" lang="en-US" sz="1500" b="1" i="0" u="none" strike="noStrike" kern="1200" cap="none" spc="0" normalizeH="0" baseline="0" noProof="0" dirty="0">
              <a:ln>
                <a:noFill/>
              </a:ln>
              <a:solidFill>
                <a:srgbClr val="001F45"/>
              </a:solidFill>
              <a:effectLst/>
              <a:uLnTx/>
              <a:uFillTx/>
              <a:latin typeface="GILROY-SEMIBOLD" pitchFamily="2" charset="77"/>
              <a:ea typeface="+mn-ea"/>
              <a:cs typeface="+mn-cs"/>
            </a:endParaRPr>
          </a:p>
        </p:txBody>
      </p:sp>
      <p:sp>
        <p:nvSpPr>
          <p:cNvPr id="8" name="TextBox 7">
            <a:extLst>
              <a:ext uri="{FF2B5EF4-FFF2-40B4-BE49-F238E27FC236}">
                <a16:creationId xmlns:a16="http://schemas.microsoft.com/office/drawing/2014/main" id="{3D2AD9F4-A380-9FFD-5A1E-2CE455DBCE5F}"/>
              </a:ext>
            </a:extLst>
          </p:cNvPr>
          <p:cNvSpPr txBox="1"/>
          <p:nvPr/>
        </p:nvSpPr>
        <p:spPr>
          <a:xfrm>
            <a:off x="9784771" y="4454698"/>
            <a:ext cx="1724891" cy="1131079"/>
          </a:xfrm>
          <a:prstGeom prst="rect">
            <a:avLst/>
          </a:prstGeom>
          <a:noFill/>
        </p:spPr>
        <p:txBody>
          <a:bodyPr wrap="square">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500" b="1" i="0" u="none" strike="noStrike" kern="1200" cap="none" spc="0" normalizeH="0" baseline="0" noProof="0" dirty="0">
                <a:ln>
                  <a:noFill/>
                </a:ln>
                <a:solidFill>
                  <a:prstClr val="white"/>
                </a:solidFill>
                <a:effectLst/>
                <a:uLnTx/>
                <a:uFillTx/>
                <a:latin typeface="GILROY-SEMIBOLD" pitchFamily="2" charset="77"/>
                <a:ea typeface="+mn-ea"/>
                <a:cs typeface="+mn-cs"/>
              </a:rPr>
              <a:t>We make lives better by solving the financial challenges of our changing </a:t>
            </a:r>
            <a:r>
              <a:rPr kumimoji="0" lang="en-US" sz="1500" b="1" i="0" u="none" strike="noStrike" kern="1200" cap="none" spc="0" normalizeH="0" baseline="0" noProof="0" dirty="0" err="1">
                <a:ln>
                  <a:noFill/>
                </a:ln>
                <a:solidFill>
                  <a:prstClr val="white"/>
                </a:solidFill>
                <a:effectLst/>
                <a:uLnTx/>
                <a:uFillTx/>
                <a:latin typeface="GILROY-SEMIBOLD" pitchFamily="2" charset="77"/>
                <a:ea typeface="+mn-ea"/>
                <a:cs typeface="+mn-cs"/>
              </a:rPr>
              <a:t>wor</a:t>
            </a:r>
            <a:r>
              <a:rPr lang="en-US" sz="1500" b="1" dirty="0" err="1">
                <a:solidFill>
                  <a:prstClr val="white"/>
                </a:solidFill>
                <a:latin typeface="GILROY-SEMIBOLD" pitchFamily="2" charset="77"/>
              </a:rPr>
              <a:t>ld</a:t>
            </a:r>
            <a:endParaRPr kumimoji="0" lang="en-US" sz="1500" b="1" i="0" u="none" strike="noStrike" kern="1200" cap="none" spc="0" normalizeH="0" baseline="0" noProof="0" dirty="0">
              <a:ln>
                <a:noFill/>
              </a:ln>
              <a:solidFill>
                <a:prstClr val="white"/>
              </a:solidFill>
              <a:effectLst/>
              <a:uLnTx/>
              <a:uFillTx/>
              <a:latin typeface="GILROY-SEMIBOLD" pitchFamily="2" charset="77"/>
              <a:ea typeface="+mn-ea"/>
              <a:cs typeface="+mn-cs"/>
            </a:endParaRPr>
          </a:p>
        </p:txBody>
      </p:sp>
      <p:sp>
        <p:nvSpPr>
          <p:cNvPr id="9" name="TextBox 8">
            <a:extLst>
              <a:ext uri="{FF2B5EF4-FFF2-40B4-BE49-F238E27FC236}">
                <a16:creationId xmlns:a16="http://schemas.microsoft.com/office/drawing/2014/main" id="{B8E1DB28-8050-29D7-B6FE-EAA7EB5EB346}"/>
              </a:ext>
            </a:extLst>
          </p:cNvPr>
          <p:cNvSpPr txBox="1"/>
          <p:nvPr/>
        </p:nvSpPr>
        <p:spPr>
          <a:xfrm>
            <a:off x="523399" y="1246998"/>
            <a:ext cx="4689425" cy="4770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all" spc="-70" normalizeH="0" baseline="0" noProof="0" dirty="0">
                <a:ln>
                  <a:noFill/>
                </a:ln>
                <a:solidFill>
                  <a:srgbClr val="FFFFFF"/>
                </a:solidFill>
                <a:effectLst/>
                <a:uLnTx/>
                <a:uFillTx/>
                <a:latin typeface="PrudentialModern SemCond"/>
                <a:ea typeface="+mn-ea"/>
                <a:cs typeface="+mn-cs"/>
              </a:rPr>
              <a:t>Our 150</a:t>
            </a:r>
            <a:r>
              <a:rPr kumimoji="0" lang="en-US" sz="2500" b="0" i="0" u="none" strike="noStrike" kern="1200" cap="all" spc="-70" normalizeH="0" baseline="30000" noProof="0" dirty="0">
                <a:ln>
                  <a:noFill/>
                </a:ln>
                <a:solidFill>
                  <a:srgbClr val="FFFFFF"/>
                </a:solidFill>
                <a:effectLst/>
                <a:uLnTx/>
                <a:uFillTx/>
                <a:latin typeface="PrudentialModern SemCond"/>
                <a:ea typeface="+mn-ea"/>
                <a:cs typeface="+mn-cs"/>
              </a:rPr>
              <a:t>th</a:t>
            </a:r>
            <a:r>
              <a:rPr kumimoji="0" lang="en-US" sz="2500" b="0" i="0" u="none" strike="noStrike" kern="1200" cap="all" spc="-70" normalizeH="0" baseline="0" noProof="0" dirty="0">
                <a:ln>
                  <a:noFill/>
                </a:ln>
                <a:solidFill>
                  <a:srgbClr val="FFFFFF"/>
                </a:solidFill>
                <a:effectLst/>
                <a:uLnTx/>
                <a:uFillTx/>
                <a:latin typeface="PrudentialModern SemCond"/>
                <a:ea typeface="+mn-ea"/>
                <a:cs typeface="+mn-cs"/>
              </a:rPr>
              <a:t> anniversary theme:</a:t>
            </a:r>
            <a:endParaRPr kumimoji="0" lang="en-US" sz="2500" b="0" i="0" u="none" strike="noStrike" kern="1200" cap="none" spc="0" normalizeH="0" baseline="0" noProof="0" dirty="0">
              <a:ln>
                <a:noFill/>
              </a:ln>
              <a:solidFill>
                <a:srgbClr val="FFFFFF"/>
              </a:solidFill>
              <a:effectLst/>
              <a:uLnTx/>
              <a:uFillTx/>
              <a:latin typeface="PrudentialModern Med"/>
              <a:ea typeface="+mn-ea"/>
              <a:cs typeface="+mn-cs"/>
            </a:endParaRPr>
          </a:p>
        </p:txBody>
      </p:sp>
      <p:cxnSp>
        <p:nvCxnSpPr>
          <p:cNvPr id="3" name="Straight Arrow Connector 2">
            <a:extLst>
              <a:ext uri="{FF2B5EF4-FFF2-40B4-BE49-F238E27FC236}">
                <a16:creationId xmlns:a16="http://schemas.microsoft.com/office/drawing/2014/main" id="{C77BA14D-2FED-0E18-383B-81D9864471F4}"/>
              </a:ext>
            </a:extLst>
          </p:cNvPr>
          <p:cNvCxnSpPr>
            <a:cxnSpLocks/>
          </p:cNvCxnSpPr>
          <p:nvPr/>
        </p:nvCxnSpPr>
        <p:spPr>
          <a:xfrm>
            <a:off x="6360803" y="2648025"/>
            <a:ext cx="3230006" cy="0"/>
          </a:xfrm>
          <a:prstGeom prst="straightConnector1">
            <a:avLst/>
          </a:prstGeom>
          <a:ln w="9525">
            <a:solidFill>
              <a:schemeClr val="bg1"/>
            </a:solidFill>
            <a:tailEnd type="triangle"/>
          </a:ln>
        </p:spPr>
        <p:style>
          <a:lnRef idx="1">
            <a:schemeClr val="accent2"/>
          </a:lnRef>
          <a:fillRef idx="0">
            <a:schemeClr val="accent2"/>
          </a:fillRef>
          <a:effectRef idx="0">
            <a:schemeClr val="accent2"/>
          </a:effectRef>
          <a:fontRef idx="minor">
            <a:schemeClr val="tx1"/>
          </a:fontRef>
        </p:style>
      </p:cxnSp>
      <p:cxnSp>
        <p:nvCxnSpPr>
          <p:cNvPr id="7" name="Straight Arrow Connector 6">
            <a:extLst>
              <a:ext uri="{FF2B5EF4-FFF2-40B4-BE49-F238E27FC236}">
                <a16:creationId xmlns:a16="http://schemas.microsoft.com/office/drawing/2014/main" id="{1900382B-F102-9E21-8582-E404E7F81FA8}"/>
              </a:ext>
            </a:extLst>
          </p:cNvPr>
          <p:cNvCxnSpPr>
            <a:cxnSpLocks/>
          </p:cNvCxnSpPr>
          <p:nvPr/>
        </p:nvCxnSpPr>
        <p:spPr>
          <a:xfrm>
            <a:off x="6360803" y="3676725"/>
            <a:ext cx="3230006" cy="0"/>
          </a:xfrm>
          <a:prstGeom prst="straightConnector1">
            <a:avLst/>
          </a:prstGeom>
          <a:ln w="9525">
            <a:solidFill>
              <a:schemeClr val="bg1"/>
            </a:solidFill>
            <a:tailEnd type="triangle"/>
          </a:ln>
        </p:spPr>
        <p:style>
          <a:lnRef idx="1">
            <a:schemeClr val="accent2"/>
          </a:lnRef>
          <a:fillRef idx="0">
            <a:schemeClr val="accent2"/>
          </a:fillRef>
          <a:effectRef idx="0">
            <a:schemeClr val="accent2"/>
          </a:effectRef>
          <a:fontRef idx="minor">
            <a:schemeClr val="tx1"/>
          </a:fontRef>
        </p:style>
      </p:cxnSp>
      <p:cxnSp>
        <p:nvCxnSpPr>
          <p:cNvPr id="10" name="Straight Arrow Connector 9">
            <a:extLst>
              <a:ext uri="{FF2B5EF4-FFF2-40B4-BE49-F238E27FC236}">
                <a16:creationId xmlns:a16="http://schemas.microsoft.com/office/drawing/2014/main" id="{B621E91F-03C8-7244-A8FA-CA7E17EE1FCA}"/>
              </a:ext>
            </a:extLst>
          </p:cNvPr>
          <p:cNvCxnSpPr>
            <a:cxnSpLocks/>
          </p:cNvCxnSpPr>
          <p:nvPr/>
        </p:nvCxnSpPr>
        <p:spPr>
          <a:xfrm>
            <a:off x="8894618" y="4702425"/>
            <a:ext cx="696191" cy="0"/>
          </a:xfrm>
          <a:prstGeom prst="straightConnector1">
            <a:avLst/>
          </a:prstGeom>
          <a:ln w="9525">
            <a:solidFill>
              <a:schemeClr val="bg1"/>
            </a:solidFill>
            <a:tailEnd type="triangle"/>
          </a:ln>
        </p:spPr>
        <p:style>
          <a:lnRef idx="1">
            <a:schemeClr val="accent2"/>
          </a:lnRef>
          <a:fillRef idx="0">
            <a:schemeClr val="accent2"/>
          </a:fillRef>
          <a:effectRef idx="0">
            <a:schemeClr val="accent2"/>
          </a:effectRef>
          <a:fontRef idx="minor">
            <a:schemeClr val="tx1"/>
          </a:fontRef>
        </p:style>
      </p:cxnSp>
      <p:sp>
        <p:nvSpPr>
          <p:cNvPr id="2" name="TextBox 1">
            <a:extLst>
              <a:ext uri="{FF2B5EF4-FFF2-40B4-BE49-F238E27FC236}">
                <a16:creationId xmlns:a16="http://schemas.microsoft.com/office/drawing/2014/main" id="{5E027478-38DA-E88D-01D8-5B54C36B62C4}"/>
              </a:ext>
            </a:extLst>
          </p:cNvPr>
          <p:cNvSpPr txBox="1"/>
          <p:nvPr/>
        </p:nvSpPr>
        <p:spPr>
          <a:xfrm>
            <a:off x="624999" y="6276307"/>
            <a:ext cx="6385560" cy="215444"/>
          </a:xfrm>
          <a:prstGeom prst="rect">
            <a:avLst/>
          </a:prstGeom>
          <a:noFill/>
        </p:spPr>
        <p:txBody>
          <a:bodyPr wrap="square">
            <a:spAutoFit/>
          </a:bodyPr>
          <a:lstStyle/>
          <a:p>
            <a:r>
              <a:rPr lang="en-GB" sz="800" u="none" strike="noStrike" dirty="0">
                <a:solidFill>
                  <a:schemeClr val="bg1"/>
                </a:solidFill>
                <a:effectLst/>
                <a:latin typeface="PrudentialModern Medium" pitchFamily="2" charset="77"/>
              </a:rPr>
              <a:t>1081381-00001-00</a:t>
            </a:r>
            <a:endParaRPr lang="en-US" sz="800" dirty="0">
              <a:solidFill>
                <a:schemeClr val="bg1"/>
              </a:solidFill>
              <a:latin typeface="PrudentialModern Medium" pitchFamily="2" charset="77"/>
            </a:endParaRPr>
          </a:p>
        </p:txBody>
      </p:sp>
    </p:spTree>
    <p:extLst>
      <p:ext uri="{BB962C8B-B14F-4D97-AF65-F5344CB8AC3E}">
        <p14:creationId xmlns:p14="http://schemas.microsoft.com/office/powerpoint/2010/main" val="163822626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32ff3056-fe0f-49fb-a676-25c694d47185" xsi:nil="true"/>
    <lcf76f155ced4ddcb4097134ff3c332f xmlns="91c82625-2cab-491d-8337-efa9fb756c0b">
      <Terms xmlns="http://schemas.microsoft.com/office/infopath/2007/PartnerControls"/>
    </lcf76f155ced4ddcb4097134ff3c332f>
    <SharedWithUsers xmlns="32ff3056-fe0f-49fb-a676-25c694d47185">
      <UserInfo>
        <DisplayName>Rubin, Jami (NYC-MCR)</DisplayName>
        <AccountId>19</AccountId>
        <AccountType/>
      </UserInfo>
      <UserInfo>
        <DisplayName>van Leeuwen, Matt (NYC-MCR)</DisplayName>
        <AccountId>281</AccountId>
        <AccountType/>
      </UserInfo>
      <UserInfo>
        <DisplayName>Han, Chocho (NYC-MCR)</DisplayName>
        <AccountId>275</AccountId>
        <AccountType/>
      </UserInfo>
      <UserInfo>
        <DisplayName>Sasson, Elana (NYC-MCR)</DisplayName>
        <AccountId>4</AccountId>
        <AccountType/>
      </UserInfo>
      <UserInfo>
        <DisplayName>Papazoglou, Socrates (NYC-MEW)</DisplayName>
        <AccountId>398</AccountId>
        <AccountType/>
      </UserInfo>
      <UserInfo>
        <DisplayName>Le Conte, Regine (NYC-MEW)</DisplayName>
        <AccountId>264</AccountId>
        <AccountType/>
      </UserInfo>
      <UserInfo>
        <DisplayName>Thongton, Nickie (NYC-MCR)</DisplayName>
        <AccountId>332</AccountId>
        <AccountType/>
      </UserInfo>
      <UserInfo>
        <DisplayName>Alvarez, Sonsoles (NYC-MCR)</DisplayName>
        <AccountId>437</AccountId>
        <AccountType/>
      </UserInfo>
      <UserInfo>
        <DisplayName>Flaum, Stacy (NYC-MCR)</DisplayName>
        <AccountId>471</AccountId>
        <AccountType/>
      </UserInfo>
      <UserInfo>
        <DisplayName>Hur, Inkyung (NYC-MCR)</DisplayName>
        <AccountId>304</AccountId>
        <AccountType/>
      </UserInfo>
      <UserInfo>
        <DisplayName>Rodriguez, Daniel (NYC-MCR)</DisplayName>
        <AccountId>333</AccountId>
        <AccountType/>
      </UserInfo>
      <UserInfo>
        <DisplayName>Buller, Ethan (NYC-MCR)</DisplayName>
        <AccountId>9</AccountId>
        <AccountType/>
      </UserInfo>
      <UserInfo>
        <DisplayName>Ciomperlik, Nick (NYC-MCR)</DisplayName>
        <AccountId>525</AccountId>
        <AccountType/>
      </UserInfo>
      <UserInfo>
        <DisplayName>Soulas, Brad (NYC-MCR)</DisplayName>
        <AccountId>564</AccountId>
        <AccountType/>
      </UserInfo>
      <UserInfo>
        <DisplayName>Lanade, Toyin (NYC-MEW)</DisplayName>
        <AccountId>503</AccountId>
        <AccountType/>
      </UserInfo>
      <UserInfo>
        <DisplayName>Barrett, Ryan (NYC-XBC)</DisplayName>
        <AccountId>565</AccountId>
        <AccountType/>
      </UserInfo>
      <UserInfo>
        <DisplayName>Oetterli, Reto (NYC-XBC)</DisplayName>
        <AccountId>532</AccountId>
        <AccountType/>
      </UserInfo>
      <UserInfo>
        <DisplayName>Kinder, Kristal (NYC-MCR)</DisplayName>
        <AccountId>566</AccountId>
        <AccountType/>
      </UserInfo>
      <UserInfo>
        <DisplayName>Albert, Rita (NYC-MCR)</DisplayName>
        <AccountId>567</AccountId>
        <AccountType/>
      </UserInfo>
      <UserInfo>
        <DisplayName>Horn, Maddie (NYC-MCR)</DisplayName>
        <AccountId>568</AccountId>
        <AccountType/>
      </UserInfo>
      <UserInfo>
        <DisplayName>Platt, Larry (NYC-MCR)</DisplayName>
        <AccountId>399</AccountId>
        <AccountType/>
      </UserInfo>
      <UserInfo>
        <DisplayName>Baker, Kristine (NYC-MCR)</DisplayName>
        <AccountId>330</AccountId>
        <AccountType/>
      </UserInfo>
      <UserInfo>
        <DisplayName>Sanketh, Akshara (NYC-MCR)</DisplayName>
        <AccountId>303</AccountId>
        <AccountType/>
      </UserInfo>
      <UserInfo>
        <DisplayName>Charlton, Emily (NYC-MEW)</DisplayName>
        <AccountId>509</AccountId>
        <AccountType/>
      </UserInfo>
      <UserInfo>
        <DisplayName>Tobias, Tess (NYC-MEW)</DisplayName>
        <AccountId>528</AccountId>
        <AccountType/>
      </UserInfo>
      <UserInfo>
        <DisplayName>Bernal, Sergio (NYC-MEW)</DisplayName>
        <AccountId>527</AccountId>
        <AccountType/>
      </UserInfo>
      <UserInfo>
        <DisplayName>Butts, Eliza (NYC-MEW)</DisplayName>
        <AccountId>620</AccountId>
        <AccountType/>
      </UserInfo>
      <UserInfo>
        <DisplayName>Harris, Kim (NYC-MEW)</DisplayName>
        <AccountId>829</AccountId>
        <AccountType/>
      </UserInfo>
      <UserInfo>
        <DisplayName>Mindel, David (NYC-MCR)</DisplayName>
        <AccountId>199</AccountId>
        <AccountType/>
      </UserInfo>
      <UserInfo>
        <DisplayName>Lacey, Paige (NYC-MEW)</DisplayName>
        <AccountId>680</AccountId>
        <AccountType/>
      </UserInfo>
      <UserInfo>
        <DisplayName>Wood, Lauren (NYC-MCR)</DisplayName>
        <AccountId>999</AccountId>
        <AccountType/>
      </UserInfo>
      <UserInfo>
        <DisplayName>Inge, Courtney (NYC-MCR)</DisplayName>
        <AccountId>179</AccountId>
        <AccountType/>
      </UserInfo>
      <UserInfo>
        <DisplayName>Evens, Kim (NYC-MEW)</DisplayName>
        <AccountId>931</AccountId>
        <AccountType/>
      </UserInfo>
      <UserInfo>
        <DisplayName>Hussien, Edelawit (NYC-MEW)</DisplayName>
        <AccountId>1067</AccountId>
        <AccountType/>
      </UserInfo>
    </SharedWithUser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F42C9E1C506B854E85801F30161C0648" ma:contentTypeVersion="28" ma:contentTypeDescription="Create a new document." ma:contentTypeScope="" ma:versionID="39a3329032d7e5f2381a6501444c3567">
  <xsd:schema xmlns:xsd="http://www.w3.org/2001/XMLSchema" xmlns:xs="http://www.w3.org/2001/XMLSchema" xmlns:p="http://schemas.microsoft.com/office/2006/metadata/properties" xmlns:ns2="32ff3056-fe0f-49fb-a676-25c694d47185" xmlns:ns3="91c82625-2cab-491d-8337-efa9fb756c0b" targetNamespace="http://schemas.microsoft.com/office/2006/metadata/properties" ma:root="true" ma:fieldsID="9681b196a2e795d5ac4d816d58552ba2" ns2:_="" ns3:_="">
    <xsd:import namespace="32ff3056-fe0f-49fb-a676-25c694d47185"/>
    <xsd:import namespace="91c82625-2cab-491d-8337-efa9fb756c0b"/>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AutoTags" minOccurs="0"/>
                <xsd:element ref="ns3:MediaServiceGenerationTime" minOccurs="0"/>
                <xsd:element ref="ns3:MediaServiceEventHashCode" minOccurs="0"/>
                <xsd:element ref="ns3:MediaServiceOCR" minOccurs="0"/>
                <xsd:element ref="ns3:MediaServiceAutoKeyPoints" minOccurs="0"/>
                <xsd:element ref="ns3:MediaServiceKeyPoints" minOccurs="0"/>
                <xsd:element ref="ns3:MediaServiceLocation" minOccurs="0"/>
                <xsd:element ref="ns3:MediaLengthInSeconds" minOccurs="0"/>
                <xsd:element ref="ns2:TaxCatchAll" minOccurs="0"/>
                <xsd:element ref="ns3:lcf76f155ced4ddcb4097134ff3c332f"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2ff3056-fe0f-49fb-a676-25c694d47185"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5f16e5b7-b511-4939-9b76-d1e5d8f5e112}" ma:internalName="TaxCatchAll" ma:showField="CatchAllData" ma:web="32ff3056-fe0f-49fb-a676-25c694d47185">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91c82625-2cab-491d-8337-efa9fb756c0b"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3a7d435f-bc0a-452e-b7b2-4cb57826a068"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479F1D2-5154-4B56-95D1-966E8D753612}">
  <ds:schemaRefs>
    <ds:schemaRef ds:uri="91c82625-2cab-491d-8337-efa9fb756c0b"/>
    <ds:schemaRef ds:uri="http://schemas.microsoft.com/office/2006/documentManagement/types"/>
    <ds:schemaRef ds:uri="http://purl.org/dc/elements/1.1/"/>
    <ds:schemaRef ds:uri="http://www.w3.org/XML/1998/namespace"/>
    <ds:schemaRef ds:uri="http://schemas.openxmlformats.org/package/2006/metadata/core-properties"/>
    <ds:schemaRef ds:uri="http://schemas.microsoft.com/office/infopath/2007/PartnerControls"/>
    <ds:schemaRef ds:uri="http://purl.org/dc/dcmitype/"/>
    <ds:schemaRef ds:uri="32ff3056-fe0f-49fb-a676-25c694d47185"/>
    <ds:schemaRef ds:uri="http://schemas.microsoft.com/office/2006/metadata/properties"/>
    <ds:schemaRef ds:uri="http://purl.org/dc/terms/"/>
  </ds:schemaRefs>
</ds:datastoreItem>
</file>

<file path=customXml/itemProps2.xml><?xml version="1.0" encoding="utf-8"?>
<ds:datastoreItem xmlns:ds="http://schemas.openxmlformats.org/officeDocument/2006/customXml" ds:itemID="{F091D935-6CB6-4099-A27F-998EF98CD53D}">
  <ds:schemaRefs>
    <ds:schemaRef ds:uri="32ff3056-fe0f-49fb-a676-25c694d47185"/>
    <ds:schemaRef ds:uri="91c82625-2cab-491d-8337-efa9fb756c0b"/>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919EF88D-99FF-45A4-83D2-CA3183D6A46C}">
  <ds:schemaRefs>
    <ds:schemaRef ds:uri="http://schemas.microsoft.com/sharepoint/v3/contenttype/forms"/>
  </ds:schemaRefs>
</ds:datastoreItem>
</file>

<file path=docMetadata/LabelInfo.xml><?xml version="1.0" encoding="utf-8"?>
<clbl:labelList xmlns:clbl="http://schemas.microsoft.com/office/2020/mipLabelMetadata">
  <clbl:label id="{d026e4c1-5892-497a-b9da-ee493c9f0364}" enabled="0" method="" siteId="{d026e4c1-5892-497a-b9da-ee493c9f0364}" removed="1"/>
</clbl:labelList>
</file>

<file path=docProps/app.xml><?xml version="1.0" encoding="utf-8"?>
<Properties xmlns="http://schemas.openxmlformats.org/officeDocument/2006/extended-properties" xmlns:vt="http://schemas.openxmlformats.org/officeDocument/2006/docPropsVTypes">
  <TotalTime>2337</TotalTime>
  <Words>3104</Words>
  <Application>Microsoft Office PowerPoint</Application>
  <PresentationFormat>Widescreen</PresentationFormat>
  <Paragraphs>670</Paragraphs>
  <Slides>78</Slides>
  <Notes>60</Notes>
  <HiddenSlides>0</HiddenSlides>
  <MMClips>4</MMClips>
  <ScaleCrop>false</ScaleCrop>
  <HeadingPairs>
    <vt:vector size="6" baseType="variant">
      <vt:variant>
        <vt:lpstr>Fonts Used</vt:lpstr>
      </vt:variant>
      <vt:variant>
        <vt:i4>14</vt:i4>
      </vt:variant>
      <vt:variant>
        <vt:lpstr>Theme</vt:lpstr>
      </vt:variant>
      <vt:variant>
        <vt:i4>4</vt:i4>
      </vt:variant>
      <vt:variant>
        <vt:lpstr>Slide Titles</vt:lpstr>
      </vt:variant>
      <vt:variant>
        <vt:i4>78</vt:i4>
      </vt:variant>
    </vt:vector>
  </HeadingPairs>
  <TitlesOfParts>
    <vt:vector size="96" baseType="lpstr">
      <vt:lpstr>Arial</vt:lpstr>
      <vt:lpstr>Assistant</vt:lpstr>
      <vt:lpstr>Barlow Condensed</vt:lpstr>
      <vt:lpstr>Calibri</vt:lpstr>
      <vt:lpstr>GILROY-LIGHT</vt:lpstr>
      <vt:lpstr>GILROY-SEMIBOLD</vt:lpstr>
      <vt:lpstr>PrudentialModern</vt:lpstr>
      <vt:lpstr>PrudentialModern Bold Condensed</vt:lpstr>
      <vt:lpstr>PRUDENTIALMODERN BOLD SEMICONDE</vt:lpstr>
      <vt:lpstr>PRUDENTIALMODERN BOLD SEMICONDE</vt:lpstr>
      <vt:lpstr>PrudentialModern Light</vt:lpstr>
      <vt:lpstr>PrudentialModern Med</vt:lpstr>
      <vt:lpstr>PrudentialModern Medium</vt:lpstr>
      <vt:lpstr>PrudentialModern SemCond</vt:lpstr>
      <vt:lpstr>Office Theme</vt:lpstr>
      <vt:lpstr>2_Office Theme</vt:lpstr>
      <vt:lpstr>3_Office Theme</vt:lpstr>
      <vt:lpstr>1_Office Theme</vt:lpstr>
      <vt:lpstr>150TH  ANNIVERSARY</vt:lpstr>
      <vt:lpstr>TABLE OF CONTENTS</vt:lpstr>
      <vt:lpstr>ON FEBRUARY 18, 2025, PRUDENTIAL OFFICIALLY CELEBRATES 150 YEARS.</vt:lpstr>
      <vt:lpstr>GLOBAL CELEBRATIONS  STARTING SEPTEMBER 2024. </vt:lpstr>
      <vt:lpstr>STRATEGIC APPROACH</vt:lpstr>
      <vt:lpstr>PowerPoint Presentation</vt:lpstr>
      <vt:lpstr>OUR INTERNAL  THEME</vt:lpstr>
      <vt:lpstr>MANIFESTO</vt:lpstr>
      <vt:lpstr>HERE THEN HERE NOW HERE TOMORROW</vt:lpstr>
      <vt:lpstr>OUR THEME SHOULD BE USED TO GUIDE AND SHAPE OUR INTERNAL MARKETING COMMUNICATIONS  &amp; CREATIVE STRATEGY.</vt:lpstr>
      <vt:lpstr>OUR BRAND TOOLKIT</vt:lpstr>
      <vt:lpstr>OUR  LOGO</vt:lpstr>
      <vt:lpstr>PowerPoint Presentation</vt:lpstr>
      <vt:lpstr>OUR LOGO</vt:lpstr>
      <vt:lpstr>LOGO SPACING  AND SIZING</vt:lpstr>
      <vt:lpstr>LOGO PLACEMENTS </vt:lpstr>
      <vt:lpstr>DOS &amp; DON’TS</vt:lpstr>
      <vt:lpstr>OUR LOGO - TRANSLATED</vt:lpstr>
      <vt:lpstr>SUPERGRAPHIC</vt:lpstr>
      <vt:lpstr>PowerPoint Presentation</vt:lpstr>
      <vt:lpstr>HOW WE USE OUR SUPERGRAPHIC 
 </vt:lpstr>
      <vt:lpstr>DOS &amp; DON’TS</vt:lpstr>
      <vt:lpstr>MOTION</vt:lpstr>
      <vt:lpstr>CELEBRATION IMPACT TOGETHERNESS</vt:lpstr>
      <vt:lpstr>INTRO</vt:lpstr>
      <vt:lpstr>PowerPoint Presentation</vt:lpstr>
      <vt:lpstr>PowerPoint Presentation</vt:lpstr>
      <vt:lpstr>OUTRO</vt:lpstr>
      <vt:lpstr>PowerPoint Presentation</vt:lpstr>
      <vt:lpstr>PowerPoint Presentation</vt:lpstr>
      <vt:lpstr>150TH  ANNIVERSARY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CELEBRATING GLOBALLY NON-PRUDENTIAL BRANDS  AND BEYOND…</vt:lpstr>
      <vt:lpstr>NON-PRUDENTIAL BRANDS</vt:lpstr>
      <vt:lpstr>HOW WE USE THE ANNIVERSARY MESSAGE</vt:lpstr>
      <vt:lpstr>ANNIVERSARY LOGO LOCK-UP</vt:lpstr>
      <vt:lpstr>NON-PRUDENTIAL BRANDS LOGO LOCK-UP LIMITED USAGE</vt:lpstr>
      <vt:lpstr>PLACEMENTS &amp; SIZING</vt:lpstr>
      <vt:lpstr>HOW IT COMES  TO LIFE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BRAND GOVERNANCE </vt:lpstr>
      <vt:lpstr>PowerPoint Presentation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NOW WHAT?</dc:title>
  <dc:creator>Phoungbut, Mook (NYC-MCR)</dc:creator>
  <cp:lastModifiedBy>Rebecca Nappi</cp:lastModifiedBy>
  <cp:revision>240</cp:revision>
  <cp:lastPrinted>2024-02-11T01:01:04Z</cp:lastPrinted>
  <dcterms:created xsi:type="dcterms:W3CDTF">2022-10-28T03:17:40Z</dcterms:created>
  <dcterms:modified xsi:type="dcterms:W3CDTF">2024-10-10T16:02:43Z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0x010100F42C9E1C506B854E85801F30161C0648</vt:lpwstr>
  </property>
  <property fmtid="{D5CDD505-2E9C-101B-9397-08002B2CF9AE}" pid="3" name="MediaServiceImageTags">
    <vt:lpwstr/>
  </property>
</Properties>
</file>